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Michelle Luessen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Education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University of Minnesota, Twin Cities (Degree in progress)</a:t>
            </a:r>
          </a:p>
          <a:p>
            <a:pPr lvl="1"/>
            <a:r>
              <a:rPr/>
              <a:t>MS Science &amp; Technical Communication</a:t>
            </a:r>
          </a:p>
          <a:p>
            <a:pPr lvl="0"/>
            <a:r>
              <a:rPr/>
              <a:t>North Dakota State University, Graduation Date May 10, 2010</a:t>
            </a:r>
          </a:p>
          <a:p>
            <a:pPr lvl="1"/>
            <a:r>
              <a:rPr/>
              <a:t>BS Psychology</a:t>
            </a:r>
          </a:p>
          <a:p>
            <a:pPr lvl="1"/>
            <a:r>
              <a:rPr/>
              <a:t>Minor Neuroscience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 Experience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Clinical Neurophysiology Technologist III</a:t>
            </a:r>
          </a:p>
          <a:p>
            <a:pPr lvl="1"/>
            <a:r>
              <a:rPr/>
              <a:t>Mayo Clinic, 2019 - Present</a:t>
            </a:r>
          </a:p>
          <a:p>
            <a:pPr lvl="2"/>
            <a:r>
              <a:rPr/>
              <a:t>Prepare for and record EEGs, NCTs and ARSs</a:t>
            </a:r>
          </a:p>
          <a:p>
            <a:pPr lvl="2"/>
            <a:r>
              <a:rPr/>
              <a:t>Explain procedures to patients</a:t>
            </a:r>
          </a:p>
          <a:p>
            <a:pPr lvl="2"/>
            <a:r>
              <a:rPr/>
              <a:t>Monitor equipment and patient during recording</a:t>
            </a:r>
          </a:p>
          <a:p>
            <a:pPr lvl="0"/>
            <a:r>
              <a:rPr/>
              <a:t>Electroneurodiagnostic Techncian</a:t>
            </a:r>
          </a:p>
          <a:p>
            <a:pPr lvl="1"/>
            <a:r>
              <a:rPr/>
              <a:t>Sanford Health, 2016 - 2019</a:t>
            </a:r>
          </a:p>
          <a:p>
            <a:pPr lvl="2"/>
            <a:r>
              <a:rPr/>
              <a:t>Prepare for and record EEGs and NCTs</a:t>
            </a:r>
          </a:p>
          <a:p>
            <a:pPr lvl="2"/>
            <a:r>
              <a:rPr/>
              <a:t>Explain procedures to patients</a:t>
            </a:r>
          </a:p>
          <a:p>
            <a:pPr lvl="2"/>
            <a:r>
              <a:rPr/>
              <a:t>Monitor equipment and patient during recording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Certifications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Registered Electroencephalographic Technologist (R.EEG.T.)</a:t>
            </a:r>
          </a:p>
          <a:p>
            <a:pPr lvl="1"/>
            <a:r>
              <a:rPr/>
              <a:t>American Board of Registration of Electroencephalographic and Evoked Potential Technologists (ABRET)</a:t>
            </a:r>
          </a:p>
          <a:p>
            <a:pPr lvl="1"/>
            <a:r>
              <a:rPr/>
              <a:t>01/02/2021 - 12/31/2026</a:t>
            </a:r>
          </a:p>
          <a:p>
            <a:pPr lvl="0"/>
            <a:r>
              <a:rPr/>
              <a:t>Certified Nerve Conduction Technologist (CNCT)</a:t>
            </a:r>
          </a:p>
          <a:p>
            <a:pPr lvl="1"/>
            <a:r>
              <a:rPr/>
              <a:t>American Board of Electrodiagnostic Medicine (ABEM)</a:t>
            </a:r>
          </a:p>
          <a:p>
            <a:pPr lvl="1"/>
            <a:r>
              <a:rPr/>
              <a:t>06/07/2017 - 12/31/2027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Experience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Social Psychophysiology &amp; Health Lab, NDSU</a:t>
            </a:r>
          </a:p>
          <a:p>
            <a:pPr lvl="1"/>
            <a:r>
              <a:rPr/>
              <a:t>Research Lab Assistant</a:t>
            </a:r>
          </a:p>
          <a:p>
            <a:pPr lvl="1"/>
            <a:r>
              <a:rPr/>
              <a:t>September 2007 - May 2010</a:t>
            </a:r>
          </a:p>
          <a:p>
            <a:pPr lvl="0"/>
            <a:r>
              <a:rPr/>
              <a:t>Personality, Perception &amp; Affect Lab, NDSU</a:t>
            </a:r>
          </a:p>
          <a:p>
            <a:pPr lvl="1"/>
            <a:r>
              <a:rPr/>
              <a:t>Research Lab Assistant</a:t>
            </a:r>
          </a:p>
          <a:p>
            <a:pPr lvl="1"/>
            <a:r>
              <a:rPr/>
              <a:t>September 2008 - May 2010</a:t>
            </a:r>
          </a:p>
          <a:p>
            <a:pPr lvl="0"/>
            <a:r>
              <a:rPr/>
              <a:t>Vision, Attention &amp; Multisensory Integration Lab, NDSU</a:t>
            </a:r>
          </a:p>
          <a:p>
            <a:pPr lvl="1"/>
            <a:r>
              <a:rPr/>
              <a:t>Research Lab Assistant</a:t>
            </a:r>
          </a:p>
          <a:p>
            <a:pPr lvl="1"/>
            <a:r>
              <a:rPr/>
              <a:t>January 2009 - May 2010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 River Psychology Conference 2010</a:t>
            </a:r>
          </a:p>
          <a:p>
            <a:pPr lvl="1"/>
            <a:r>
              <a:rPr/>
              <a:t>Paper Presentation, Honors Thesis</a:t>
            </a:r>
          </a:p>
          <a:p>
            <a:pPr lvl="1"/>
            <a:r>
              <a:rPr/>
              <a:t>Personality Traits and Opinion Modeling: The effects of similarity and dissimilarity of novel stimuli on liking another person</a:t>
            </a:r>
          </a:p>
          <a:p>
            <a:pPr lvl="1"/>
            <a:r>
              <a:rPr/>
              <a:t>Michelle Winings, Amber Koblitz, MS &amp; Clayton J. Hilmert, PhD</a:t>
            </a:r>
          </a:p>
          <a:p>
            <a:pPr lvl="0"/>
            <a:r>
              <a:rPr/>
              <a:t>Red River Psychology Conference 2008</a:t>
            </a:r>
          </a:p>
          <a:p>
            <a:pPr lvl="1"/>
            <a:r>
              <a:rPr/>
              <a:t>Poster Presentation</a:t>
            </a:r>
          </a:p>
          <a:p>
            <a:pPr lvl="1"/>
            <a:r>
              <a:rPr/>
              <a:t>Attraction and Repulsion: The effects of similarity and dissimilarity on liking another person</a:t>
            </a:r>
          </a:p>
          <a:p>
            <a:pPr lvl="1"/>
            <a:r>
              <a:rPr/>
              <a:t>Michelle Winings, Andrea Rooney, BA &amp; Clayton J. Hilmert, PhD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Honors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Dr. Patricia Beatty Scholarship, NDSU</a:t>
            </a:r>
          </a:p>
          <a:p>
            <a:pPr lvl="1"/>
            <a:r>
              <a:rPr/>
              <a:t>2008 - 2010</a:t>
            </a:r>
            <a:br/>
          </a:p>
          <a:p>
            <a:pPr lvl="1"/>
            <a:r>
              <a:rPr/>
              <a:t>Departmental award for sophomore-level research contributions</a:t>
            </a:r>
          </a:p>
          <a:p>
            <a:pPr lvl="0"/>
            <a:r>
              <a:rPr/>
              <a:t>Marine Corps Scholarship Foundation</a:t>
            </a:r>
          </a:p>
          <a:p>
            <a:pPr lvl="1"/>
            <a:r>
              <a:rPr/>
              <a:t>2006 - 2010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Academic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NDSU Psi Chi - Honor Society in Psychology</a:t>
            </a:r>
          </a:p>
          <a:p>
            <a:pPr lvl="1"/>
            <a:r>
              <a:rPr/>
              <a:t>NDSU President</a:t>
            </a:r>
          </a:p>
          <a:p>
            <a:pPr lvl="2"/>
            <a:r>
              <a:rPr/>
              <a:t>January 2010 - May 2010</a:t>
            </a:r>
          </a:p>
          <a:p>
            <a:pPr lvl="1"/>
            <a:r>
              <a:rPr/>
              <a:t>NDSU Psi Chi Vice President</a:t>
            </a:r>
          </a:p>
          <a:p>
            <a:pPr lvl="2"/>
            <a:r>
              <a:rPr/>
              <a:t>May 2008 - January 2010</a:t>
            </a:r>
          </a:p>
          <a:p>
            <a:pPr lvl="0"/>
            <a:r>
              <a:rPr/>
              <a:t>NDSU Psychology Club</a:t>
            </a:r>
          </a:p>
          <a:p>
            <a:pPr lvl="1"/>
            <a:r>
              <a:rPr/>
              <a:t>September 2006 - May 2010</a:t>
            </a:r>
          </a:p>
          <a:p>
            <a:pPr lvl="0"/>
            <a:r>
              <a:rPr/>
              <a:t>NDSU Mortar Board Senior Honor Society</a:t>
            </a:r>
          </a:p>
          <a:p>
            <a:pPr lvl="1"/>
            <a:r>
              <a:rPr/>
              <a:t>Director of Communications</a:t>
            </a:r>
          </a:p>
          <a:p>
            <a:pPr lvl="2"/>
            <a:r>
              <a:rPr/>
              <a:t>September 2009 - May 2010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Community Involvement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Epilepsy Foundation of Minnesota</a:t>
            </a:r>
          </a:p>
          <a:p>
            <a:pPr lvl="1"/>
            <a:r>
              <a:rPr/>
              <a:t>Eastern MN Regional Board Member</a:t>
            </a:r>
          </a:p>
          <a:p>
            <a:pPr lvl="2"/>
            <a:r>
              <a:rPr/>
              <a:t>January 2017 - May 2019</a:t>
            </a:r>
          </a:p>
          <a:p>
            <a:pPr lvl="1"/>
            <a:r>
              <a:rPr/>
              <a:t>Southeast MN Regional Board Member</a:t>
            </a:r>
          </a:p>
          <a:p>
            <a:pPr lvl="2"/>
            <a:r>
              <a:rPr/>
              <a:t>May 2019 - November 2022</a:t>
            </a:r>
          </a:p>
          <a:p>
            <a:pPr lvl="0"/>
            <a:r>
              <a:rPr/>
              <a:t>American Red Cross</a:t>
            </a:r>
          </a:p>
          <a:p>
            <a:pPr lvl="1"/>
            <a:r>
              <a:rPr/>
              <a:t>Online Course Reviewer</a:t>
            </a:r>
          </a:p>
          <a:p>
            <a:pPr lvl="2"/>
            <a:r>
              <a:rPr/>
              <a:t>April 2018 - Present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Michelle Luessen</dc:title>
  <dc:creator/>
  <cp:keywords/>
  <dcterms:created xsi:type="dcterms:W3CDTF">2023-10-08T15:16:40Z</dcterms:created>
  <dcterms:modified xsi:type="dcterms:W3CDTF">2023-10-08T15:16:40Z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