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Projects\TechC\Infographic.p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Luessen Resume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 Communication: Information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Infographic of Information Design in Technical Communication</a:t>
            </a:r>
          </a:p>
          <a:p>
            <a:pPr lvl="0" indent="0" marL="0">
              <a:buNone/>
            </a:pPr>
            <a:r>
              <a:rPr/>
              <a:t>This is a brief look at some of the goals of using information design in technical communication.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Technical Communication: Information Design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Luessen Resume</dc:title>
  <dc:creator/>
  <cp:keywords/>
  <dcterms:created xsi:type="dcterms:W3CDTF">2024-04-27T12:01:32Z</dcterms:created>
  <dcterms:modified xsi:type="dcterms:W3CDTF">2024-04-27T12:01:32Z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