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ickeylue.github.io/Luessen-Fundraising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Michelle’s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HTML &amp; CSS Website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Luessen Fundraising</a:t>
            </a:r>
          </a:p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/>
  <cp:keywords/>
  <dcterms:created xsi:type="dcterms:W3CDTF">2023-10-06T02:23:52Z</dcterms:created>
  <dcterms:modified xsi:type="dcterms:W3CDTF">2023-10-06T02:23:52Z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