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5"/>
  </p:notesMasterIdLst>
  <p:sldIdLst>
    <p:sldId id="256" r:id="rId2"/>
    <p:sldId id="257" r:id="rId3"/>
    <p:sldId id="295" r:id="rId4"/>
    <p:sldId id="296" r:id="rId5"/>
    <p:sldId id="298" r:id="rId6"/>
    <p:sldId id="299" r:id="rId7"/>
    <p:sldId id="300" r:id="rId8"/>
    <p:sldId id="258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6"/>
      <p:bold r:id="rId47"/>
      <p:italic r:id="rId48"/>
      <p:boldItalic r:id="rId49"/>
    </p:embeddedFont>
    <p:embeddedFont>
      <p:font typeface="Montserrat" panose="020B0604020202020204" charset="0"/>
      <p:regular r:id="rId50"/>
      <p:bold r:id="rId51"/>
      <p:italic r:id="rId52"/>
      <p:boldItalic r:id="rId53"/>
    </p:embeddedFont>
    <p:embeddedFont>
      <p:font typeface="Oswald" panose="020B0604020202020204" charset="0"/>
      <p:regular r:id="rId54"/>
      <p:bold r:id="rId55"/>
    </p:embeddedFont>
    <p:embeddedFont>
      <p:font typeface="Roboto Condensed" panose="020B0604020202020204" charset="0"/>
      <p:regular r:id="rId56"/>
      <p:bold r:id="rId57"/>
      <p:italic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ễn Trung Nhân" initials="NTN" lastIdx="2" clrIdx="0">
    <p:extLst>
      <p:ext uri="{19B8F6BF-5375-455C-9EA6-DF929625EA0E}">
        <p15:presenceInfo xmlns:p15="http://schemas.microsoft.com/office/powerpoint/2012/main" userId="S::20520670@ms.uit.edu.vn::96eab25d-5e6a-4367-bb94-e358ad535c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3534A8-573F-4B83-AAB2-AAFBADF89243}">
  <a:tblStyle styleId="{FF3534A8-573F-4B83-AAB2-AAFBADF892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5A1FBF1-4AA0-419E-B3EF-8E2194E9618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3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font" Target="fonts/font10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openxmlformats.org/officeDocument/2006/relationships/font" Target="fonts/font13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font" Target="fonts/font11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59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9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font" Target="fonts/font1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e444e4140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e444e4140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7599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e444e4140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e444e4140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e444e4140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e444e4140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e444e41409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e444e41409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e444e41409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e444e41409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e444e41409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e444e41409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e444e41409_1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e444e41409_1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e444e41409_1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e444e41409_1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e444e41409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e444e41409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e444e41409_1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e444e41409_1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e444e41409_1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e444e41409_1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e444e4140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e444e4140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99950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77c9ba1909_1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77c9ba1909_1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1" name="Google Shape;1431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65a98d20e4_1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8" name="Google Shape;1438;g65a98d20e4_1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e444e4140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e444e4140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6666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e444e4140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e444e4140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1709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e444e4140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e444e4140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0252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parent Shapes">
  <p:cSld name="BLANK_1">
    <p:bg>
      <p:bgPr>
        <a:solidFill>
          <a:schemeClr val="accent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11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51" name="Google Shape;151;p11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1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1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grpSp>
        <p:nvGrpSpPr>
          <p:cNvPr id="156" name="Google Shape;156;p11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57" name="Google Shape;157;p11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1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1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1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1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sp>
        <p:nvSpPr>
          <p:cNvPr id="162" name="Google Shape;162;p1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4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»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⋄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⋄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⋄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⋄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⋄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●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○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■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42" name="Google Shape;42;p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grpSp>
        <p:nvGrpSpPr>
          <p:cNvPr id="47" name="Google Shape;47;p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8" name="Google Shape;48;p4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6"/>
          <p:cNvSpPr txBox="1">
            <a:spLocks noGrp="1"/>
          </p:cNvSpPr>
          <p:nvPr>
            <p:ph type="body" idx="1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body" idx="2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4" name="Google Shape;74;p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5" name="Google Shape;75;p6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76" name="Google Shape;76;p6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6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6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6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81" name="Google Shape;81;p6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82" name="Google Shape;82;p6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6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6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6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6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7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89" name="Google Shape;89;p7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94" name="Google Shape;94;p7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95" name="Google Shape;95;p7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7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7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7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7"/>
          <p:cNvSpPr txBox="1">
            <a:spLocks noGrp="1"/>
          </p:cNvSpPr>
          <p:nvPr>
            <p:ph type="body" idx="1"/>
          </p:nvPr>
        </p:nvSpPr>
        <p:spPr>
          <a:xfrm>
            <a:off x="103142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2" name="Google Shape;102;p7"/>
          <p:cNvSpPr txBox="1">
            <a:spLocks noGrp="1"/>
          </p:cNvSpPr>
          <p:nvPr>
            <p:ph type="body" idx="2"/>
          </p:nvPr>
        </p:nvSpPr>
        <p:spPr>
          <a:xfrm>
            <a:off x="317327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3" name="Google Shape;103;p7"/>
          <p:cNvSpPr txBox="1">
            <a:spLocks noGrp="1"/>
          </p:cNvSpPr>
          <p:nvPr>
            <p:ph type="body" idx="3"/>
          </p:nvPr>
        </p:nvSpPr>
        <p:spPr>
          <a:xfrm>
            <a:off x="531512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4" name="Google Shape;104;p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8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07" name="Google Shape;107;p8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112" name="Google Shape;112;p8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13" name="Google Shape;113;p8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8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8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8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8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9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22" name="Google Shape;122;p9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9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9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9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127" name="Google Shape;127;p9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28" name="Google Shape;128;p9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9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9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133" name="Google Shape;133;p9"/>
          <p:cNvSpPr txBox="1">
            <a:spLocks noGrp="1"/>
          </p:cNvSpPr>
          <p:nvPr>
            <p:ph type="body" idx="1"/>
          </p:nvPr>
        </p:nvSpPr>
        <p:spPr>
          <a:xfrm>
            <a:off x="1097775" y="4025300"/>
            <a:ext cx="6948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37" name="Google Shape;137;p10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0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142" name="Google Shape;142;p10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43" name="Google Shape;143;p10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0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0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0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0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148" name="Google Shape;148;p1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 Condensed"/>
              <a:buChar char="»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 Condensed"/>
              <a:buChar char="⋄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 Condensed"/>
              <a:buChar char="⋄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⋄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⋄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⋄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●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○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■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oswald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robot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0" y="1804448"/>
            <a:ext cx="8721212" cy="11605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8000" dirty="0">
                <a:solidFill>
                  <a:schemeClr val="bg1"/>
                </a:solidFill>
              </a:rPr>
              <a:t>Brute Force</a:t>
            </a:r>
            <a:endParaRPr sz="8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5C953F-61E6-4472-B28A-75B062E37ADA}"/>
              </a:ext>
            </a:extLst>
          </p:cNvPr>
          <p:cNvSpPr txBox="1"/>
          <p:nvPr/>
        </p:nvSpPr>
        <p:spPr>
          <a:xfrm>
            <a:off x="462114" y="285135"/>
            <a:ext cx="77183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def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stringSearch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bigString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smallString</a:t>
            </a:r>
            <a:r>
              <a:rPr lang="en-US" dirty="0">
                <a:solidFill>
                  <a:schemeClr val="tx1"/>
                </a:solidFill>
              </a:rPr>
              <a:t>): </a:t>
            </a:r>
            <a:endParaRPr lang="vi-VN" dirty="0">
              <a:solidFill>
                <a:schemeClr val="tx1"/>
              </a:solidFill>
            </a:endParaRPr>
          </a:p>
          <a:p>
            <a:r>
              <a:rPr lang="vi-VN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for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range(</a:t>
            </a:r>
            <a:r>
              <a:rPr lang="en-US" dirty="0" err="1">
                <a:solidFill>
                  <a:schemeClr val="accent6"/>
                </a:solidFill>
              </a:rPr>
              <a:t>len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bigString</a:t>
            </a:r>
            <a:r>
              <a:rPr lang="en-US" dirty="0">
                <a:solidFill>
                  <a:schemeClr val="tx1"/>
                </a:solidFill>
              </a:rPr>
              <a:t>)): </a:t>
            </a:r>
            <a:endParaRPr lang="vi-VN" dirty="0">
              <a:solidFill>
                <a:schemeClr val="tx1"/>
              </a:solidFill>
            </a:endParaRPr>
          </a:p>
          <a:p>
            <a:r>
              <a:rPr lang="vi-VN" dirty="0">
                <a:solidFill>
                  <a:schemeClr val="tx1"/>
                </a:solidFill>
              </a:rPr>
              <a:t>		</a:t>
            </a:r>
            <a:r>
              <a:rPr lang="en-US" dirty="0" err="1">
                <a:solidFill>
                  <a:schemeClr val="tx1"/>
                </a:solidFill>
              </a:rPr>
              <a:t>checkPoint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vi-VN" dirty="0">
              <a:solidFill>
                <a:schemeClr val="tx1"/>
              </a:solidFill>
            </a:endParaRPr>
          </a:p>
          <a:p>
            <a:r>
              <a:rPr lang="vi-VN" dirty="0">
                <a:solidFill>
                  <a:schemeClr val="tx1"/>
                </a:solidFill>
              </a:rPr>
              <a:t>		</a:t>
            </a:r>
            <a:r>
              <a:rPr lang="en-US" dirty="0">
                <a:solidFill>
                  <a:srgbClr val="0070C0"/>
                </a:solidFill>
              </a:rPr>
              <a:t>for</a:t>
            </a:r>
            <a:r>
              <a:rPr lang="en-US" dirty="0">
                <a:solidFill>
                  <a:schemeClr val="tx1"/>
                </a:solidFill>
              </a:rPr>
              <a:t> j </a:t>
            </a:r>
            <a:r>
              <a:rPr lang="en-US" dirty="0">
                <a:solidFill>
                  <a:srgbClr val="0070C0"/>
                </a:solidFill>
              </a:rPr>
              <a:t>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range(</a:t>
            </a:r>
            <a:r>
              <a:rPr lang="en-US" dirty="0" err="1">
                <a:solidFill>
                  <a:schemeClr val="accent6"/>
                </a:solidFill>
              </a:rPr>
              <a:t>len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smallString</a:t>
            </a:r>
            <a:r>
              <a:rPr lang="en-US" dirty="0">
                <a:solidFill>
                  <a:schemeClr val="tx1"/>
                </a:solidFill>
              </a:rPr>
              <a:t>)): </a:t>
            </a:r>
            <a:endParaRPr lang="vi-VN" dirty="0">
              <a:solidFill>
                <a:schemeClr val="tx1"/>
              </a:solidFill>
            </a:endParaRPr>
          </a:p>
          <a:p>
            <a:r>
              <a:rPr lang="vi-VN" dirty="0">
                <a:solidFill>
                  <a:schemeClr val="tx1"/>
                </a:solidFill>
              </a:rPr>
              <a:t>			</a:t>
            </a:r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err="1">
                <a:solidFill>
                  <a:schemeClr val="tx1"/>
                </a:solidFill>
              </a:rPr>
              <a:t>bigString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== </a:t>
            </a:r>
            <a:r>
              <a:rPr lang="en-US" dirty="0" err="1">
                <a:solidFill>
                  <a:schemeClr val="tx1"/>
                </a:solidFill>
              </a:rPr>
              <a:t>smallString</a:t>
            </a:r>
            <a:r>
              <a:rPr lang="en-US" dirty="0">
                <a:solidFill>
                  <a:schemeClr val="tx1"/>
                </a:solidFill>
              </a:rPr>
              <a:t>[j]: </a:t>
            </a:r>
            <a:endParaRPr lang="vi-VN" dirty="0">
              <a:solidFill>
                <a:schemeClr val="tx1"/>
              </a:solidFill>
            </a:endParaRPr>
          </a:p>
          <a:p>
            <a:r>
              <a:rPr lang="vi-VN" dirty="0">
                <a:solidFill>
                  <a:schemeClr val="tx1"/>
                </a:solidFill>
              </a:rPr>
              <a:t>				</a:t>
            </a:r>
            <a:r>
              <a:rPr lang="en-US" dirty="0">
                <a:solidFill>
                  <a:schemeClr val="tx1"/>
                </a:solidFill>
              </a:rPr>
              <a:t>#start comparing </a:t>
            </a:r>
            <a:endParaRPr lang="vi-VN" dirty="0">
              <a:solidFill>
                <a:schemeClr val="tx1"/>
              </a:solidFill>
            </a:endParaRPr>
          </a:p>
          <a:p>
            <a:r>
              <a:rPr lang="vi-VN" dirty="0">
                <a:solidFill>
                  <a:schemeClr val="tx1"/>
                </a:solidFill>
              </a:rPr>
              <a:t>				</a:t>
            </a:r>
            <a:r>
              <a:rPr lang="en-US" dirty="0">
                <a:solidFill>
                  <a:schemeClr val="tx1"/>
                </a:solidFill>
              </a:rPr>
              <a:t>#When every character matched </a:t>
            </a:r>
            <a:endParaRPr lang="vi-VN" dirty="0">
              <a:solidFill>
                <a:schemeClr val="tx1"/>
              </a:solidFill>
            </a:endParaRPr>
          </a:p>
          <a:p>
            <a:r>
              <a:rPr lang="vi-VN" dirty="0">
                <a:solidFill>
                  <a:schemeClr val="tx1"/>
                </a:solidFill>
              </a:rPr>
              <a:t>				</a:t>
            </a: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>
                <a:solidFill>
                  <a:schemeClr val="tx1"/>
                </a:solidFill>
              </a:rPr>
              <a:t> j == </a:t>
            </a:r>
            <a:r>
              <a:rPr lang="en-US" dirty="0" err="1">
                <a:solidFill>
                  <a:schemeClr val="accent6"/>
                </a:solidFill>
              </a:rPr>
              <a:t>len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smallString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>
                <a:solidFill>
                  <a:srgbClr val="7030A0"/>
                </a:solidFill>
              </a:rPr>
              <a:t>- 1</a:t>
            </a:r>
            <a:r>
              <a:rPr lang="en-US" dirty="0">
                <a:solidFill>
                  <a:schemeClr val="tx1"/>
                </a:solidFill>
              </a:rPr>
              <a:t>: </a:t>
            </a:r>
            <a:endParaRPr lang="vi-VN" dirty="0">
              <a:solidFill>
                <a:schemeClr val="tx1"/>
              </a:solidFill>
            </a:endParaRPr>
          </a:p>
          <a:p>
            <a:r>
              <a:rPr lang="vi-VN" dirty="0">
                <a:solidFill>
                  <a:schemeClr val="tx1"/>
                </a:solidFill>
              </a:rPr>
              <a:t>					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True </a:t>
            </a:r>
            <a:endParaRPr lang="vi-VN" dirty="0">
              <a:solidFill>
                <a:srgbClr val="FF0000"/>
              </a:solidFill>
            </a:endParaRPr>
          </a:p>
          <a:p>
            <a:r>
              <a:rPr lang="vi-VN" dirty="0">
                <a:solidFill>
                  <a:schemeClr val="tx1"/>
                </a:solidFill>
              </a:rPr>
              <a:t>				</a:t>
            </a:r>
            <a:r>
              <a:rPr lang="en-US" dirty="0">
                <a:solidFill>
                  <a:schemeClr val="tx1"/>
                </a:solidFill>
              </a:rPr>
              <a:t>#Check if Big String still have letters to compare </a:t>
            </a:r>
            <a:endParaRPr lang="vi-VN" dirty="0">
              <a:solidFill>
                <a:schemeClr val="tx1"/>
              </a:solidFill>
            </a:endParaRPr>
          </a:p>
          <a:p>
            <a:r>
              <a:rPr lang="vi-VN" dirty="0">
                <a:solidFill>
                  <a:schemeClr val="tx1"/>
                </a:solidFill>
              </a:rPr>
              <a:t>				</a:t>
            </a:r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accent6"/>
                </a:solidFill>
              </a:rPr>
              <a:t>len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bigString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>
                <a:solidFill>
                  <a:srgbClr val="7030A0"/>
                </a:solidFill>
              </a:rPr>
              <a:t>- 1</a:t>
            </a:r>
            <a:r>
              <a:rPr lang="en-US" dirty="0">
                <a:solidFill>
                  <a:schemeClr val="tx1"/>
                </a:solidFill>
              </a:rPr>
              <a:t>: </a:t>
            </a:r>
            <a:endParaRPr lang="vi-VN" dirty="0">
              <a:solidFill>
                <a:schemeClr val="tx1"/>
              </a:solidFill>
            </a:endParaRPr>
          </a:p>
          <a:p>
            <a:r>
              <a:rPr lang="vi-VN" dirty="0">
                <a:solidFill>
                  <a:schemeClr val="tx1"/>
                </a:solidFill>
              </a:rPr>
              <a:t>					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+= 1 </a:t>
            </a:r>
            <a:endParaRPr lang="vi-VN" dirty="0">
              <a:solidFill>
                <a:srgbClr val="7030A0"/>
              </a:solidFill>
            </a:endParaRPr>
          </a:p>
          <a:p>
            <a:r>
              <a:rPr lang="vi-VN" dirty="0">
                <a:solidFill>
                  <a:schemeClr val="tx1"/>
                </a:solidFill>
              </a:rPr>
              <a:t>				</a:t>
            </a:r>
            <a:r>
              <a:rPr lang="en-US" dirty="0">
                <a:solidFill>
                  <a:srgbClr val="0070C0"/>
                </a:solidFill>
              </a:rPr>
              <a:t>else: </a:t>
            </a:r>
            <a:endParaRPr lang="vi-VN" dirty="0">
              <a:solidFill>
                <a:srgbClr val="0070C0"/>
              </a:solidFill>
            </a:endParaRPr>
          </a:p>
          <a:p>
            <a:r>
              <a:rPr lang="vi-VN" dirty="0">
                <a:solidFill>
                  <a:schemeClr val="tx1"/>
                </a:solidFill>
              </a:rPr>
              <a:t>					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False </a:t>
            </a:r>
            <a:endParaRPr lang="vi-VN" dirty="0">
              <a:solidFill>
                <a:srgbClr val="FF0000"/>
              </a:solidFill>
            </a:endParaRPr>
          </a:p>
          <a:p>
            <a:r>
              <a:rPr lang="vi-VN" dirty="0">
                <a:solidFill>
                  <a:schemeClr val="tx1"/>
                </a:solidFill>
              </a:rPr>
              <a:t>			</a:t>
            </a:r>
            <a:r>
              <a:rPr lang="en-US" dirty="0">
                <a:solidFill>
                  <a:srgbClr val="0070C0"/>
                </a:solidFill>
              </a:rPr>
              <a:t>else: </a:t>
            </a:r>
            <a:endParaRPr lang="vi-VN" dirty="0">
              <a:solidFill>
                <a:srgbClr val="0070C0"/>
              </a:solidFill>
            </a:endParaRPr>
          </a:p>
          <a:p>
            <a:r>
              <a:rPr lang="vi-VN" dirty="0">
                <a:solidFill>
                  <a:schemeClr val="tx1"/>
                </a:solidFill>
              </a:rPr>
              <a:t>				</a:t>
            </a:r>
            <a:r>
              <a:rPr lang="en-US" dirty="0">
                <a:solidFill>
                  <a:schemeClr val="tx1"/>
                </a:solidFill>
              </a:rPr>
              <a:t>#reset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vi-VN" dirty="0">
              <a:solidFill>
                <a:schemeClr val="tx1"/>
              </a:solidFill>
            </a:endParaRPr>
          </a:p>
          <a:p>
            <a:r>
              <a:rPr lang="vi-VN" dirty="0">
                <a:solidFill>
                  <a:schemeClr val="tx1"/>
                </a:solidFill>
              </a:rPr>
              <a:t>				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checkPoint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vi-VN" dirty="0">
              <a:solidFill>
                <a:schemeClr val="tx1"/>
              </a:solidFill>
            </a:endParaRPr>
          </a:p>
          <a:p>
            <a:r>
              <a:rPr lang="vi-VN" dirty="0">
                <a:solidFill>
                  <a:schemeClr val="tx1"/>
                </a:solidFill>
              </a:rPr>
              <a:t>				</a:t>
            </a:r>
            <a:r>
              <a:rPr lang="en-US" dirty="0">
                <a:solidFill>
                  <a:srgbClr val="0070C0"/>
                </a:solidFill>
              </a:rPr>
              <a:t>break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vi-VN" dirty="0">
              <a:solidFill>
                <a:schemeClr val="tx1"/>
              </a:solidFill>
            </a:endParaRPr>
          </a:p>
          <a:p>
            <a:r>
              <a:rPr lang="vi-VN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False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vi-VN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print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stringSearch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"I Tuan </a:t>
            </a:r>
            <a:r>
              <a:rPr lang="en-US" dirty="0" err="1">
                <a:solidFill>
                  <a:schemeClr val="accent6"/>
                </a:solidFill>
              </a:rPr>
              <a:t>Thuan</a:t>
            </a:r>
            <a:r>
              <a:rPr lang="en-US" dirty="0">
                <a:solidFill>
                  <a:schemeClr val="accent6"/>
                </a:solidFill>
              </a:rPr>
              <a:t>", "</a:t>
            </a:r>
            <a:r>
              <a:rPr lang="en-US" dirty="0" err="1">
                <a:solidFill>
                  <a:schemeClr val="accent6"/>
                </a:solidFill>
              </a:rPr>
              <a:t>Thuan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))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 txBox="1">
            <a:spLocks noGrp="1"/>
          </p:cNvSpPr>
          <p:nvPr>
            <p:ph type="ctrTitle" idx="4294967295"/>
          </p:nvPr>
        </p:nvSpPr>
        <p:spPr>
          <a:xfrm>
            <a:off x="685800" y="2726350"/>
            <a:ext cx="529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chemeClr val="accent3"/>
                </a:solidFill>
              </a:rPr>
              <a:t>BIG</a:t>
            </a:r>
            <a:endParaRPr sz="80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chemeClr val="accent3"/>
                </a:solidFill>
              </a:rPr>
              <a:t>CONCEPT</a:t>
            </a:r>
            <a:endParaRPr sz="8000">
              <a:solidFill>
                <a:schemeClr val="accent3"/>
              </a:solidFill>
            </a:endParaRPr>
          </a:p>
        </p:txBody>
      </p:sp>
      <p:sp>
        <p:nvSpPr>
          <p:cNvPr id="210" name="Google Shape;210;p18"/>
          <p:cNvSpPr txBox="1">
            <a:spLocks noGrp="1"/>
          </p:cNvSpPr>
          <p:nvPr>
            <p:ph type="subTitle" idx="4294967295"/>
          </p:nvPr>
        </p:nvSpPr>
        <p:spPr>
          <a:xfrm>
            <a:off x="685800" y="3640152"/>
            <a:ext cx="529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211" name="Google Shape;211;p18"/>
          <p:cNvSpPr/>
          <p:nvPr/>
        </p:nvSpPr>
        <p:spPr>
          <a:xfrm>
            <a:off x="6468342" y="2615556"/>
            <a:ext cx="282133" cy="26939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" name="Google Shape;212;p18"/>
          <p:cNvGrpSpPr/>
          <p:nvPr/>
        </p:nvGrpSpPr>
        <p:grpSpPr>
          <a:xfrm>
            <a:off x="6118236" y="1102938"/>
            <a:ext cx="1208686" cy="1209005"/>
            <a:chOff x="6654650" y="3665275"/>
            <a:chExt cx="409100" cy="409125"/>
          </a:xfrm>
        </p:grpSpPr>
        <p:sp>
          <p:nvSpPr>
            <p:cNvPr id="213" name="Google Shape;213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18"/>
          <p:cNvGrpSpPr/>
          <p:nvPr/>
        </p:nvGrpSpPr>
        <p:grpSpPr>
          <a:xfrm rot="1057032">
            <a:off x="4953323" y="2053161"/>
            <a:ext cx="798554" cy="798615"/>
            <a:chOff x="570875" y="4322250"/>
            <a:chExt cx="443300" cy="443325"/>
          </a:xfrm>
        </p:grpSpPr>
        <p:sp>
          <p:nvSpPr>
            <p:cNvPr id="216" name="Google Shape;216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" name="Google Shape;220;p18"/>
          <p:cNvSpPr/>
          <p:nvPr/>
        </p:nvSpPr>
        <p:spPr>
          <a:xfrm rot="2466689">
            <a:off x="5042924" y="1337125"/>
            <a:ext cx="392001" cy="37429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8"/>
          <p:cNvSpPr/>
          <p:nvPr/>
        </p:nvSpPr>
        <p:spPr>
          <a:xfrm rot="-1609379">
            <a:off x="5616190" y="1572618"/>
            <a:ext cx="282082" cy="26934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8"/>
          <p:cNvSpPr/>
          <p:nvPr/>
        </p:nvSpPr>
        <p:spPr>
          <a:xfrm rot="2925831">
            <a:off x="7326593" y="1785995"/>
            <a:ext cx="211251" cy="20171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8"/>
          <p:cNvSpPr/>
          <p:nvPr/>
        </p:nvSpPr>
        <p:spPr>
          <a:xfrm rot="-1609195">
            <a:off x="6447476" y="434724"/>
            <a:ext cx="190312" cy="18171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>
            <a:spLocks noGrp="1"/>
          </p:cNvSpPr>
          <p:nvPr>
            <p:ph type="body" idx="1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30" name="Google Shape;230;p19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31" name="Google Shape;231;p19"/>
          <p:cNvSpPr txBox="1">
            <a:spLocks noGrp="1"/>
          </p:cNvSpPr>
          <p:nvPr>
            <p:ph type="body" idx="2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232" name="Google Shape;232;p1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38" name="Google Shape;238;p20"/>
          <p:cNvSpPr txBox="1">
            <a:spLocks noGrp="1"/>
          </p:cNvSpPr>
          <p:nvPr>
            <p:ph type="body" idx="1"/>
          </p:nvPr>
        </p:nvSpPr>
        <p:spPr>
          <a:xfrm>
            <a:off x="103142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39" name="Google Shape;239;p20"/>
          <p:cNvSpPr txBox="1">
            <a:spLocks noGrp="1"/>
          </p:cNvSpPr>
          <p:nvPr>
            <p:ph type="body" idx="2"/>
          </p:nvPr>
        </p:nvSpPr>
        <p:spPr>
          <a:xfrm>
            <a:off x="317327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40" name="Google Shape;240;p20"/>
          <p:cNvSpPr txBox="1">
            <a:spLocks noGrp="1"/>
          </p:cNvSpPr>
          <p:nvPr>
            <p:ph type="body" idx="3"/>
          </p:nvPr>
        </p:nvSpPr>
        <p:spPr>
          <a:xfrm>
            <a:off x="531512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5" y="1835525"/>
            <a:ext cx="34182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34182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248" name="Google Shape;248;p21"/>
          <p:cNvPicPr preferRelativeResize="0"/>
          <p:nvPr/>
        </p:nvPicPr>
        <p:blipFill rotWithShape="1">
          <a:blip r:embed="rId3">
            <a:alphaModFix/>
          </a:blip>
          <a:srcRect l="5549" r="17698"/>
          <a:stretch/>
        </p:blipFill>
        <p:spPr>
          <a:xfrm flipH="1">
            <a:off x="5195975" y="0"/>
            <a:ext cx="39480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"/>
          <p:cNvSpPr txBox="1">
            <a:spLocks noGrp="1"/>
          </p:cNvSpPr>
          <p:nvPr>
            <p:ph type="title" idx="4294967295"/>
          </p:nvPr>
        </p:nvSpPr>
        <p:spPr>
          <a:xfrm>
            <a:off x="575575" y="3255525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>
                <a:solidFill>
                  <a:srgbClr val="FFFFFF"/>
                </a:solidFill>
              </a:rPr>
              <a:t>Want big impact?</a:t>
            </a:r>
            <a:endParaRPr sz="2400" b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USE BIG IMAGE.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55" name="Google Shape;255;p22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3"/>
          <p:cNvSpPr txBox="1">
            <a:spLocks noGrp="1"/>
          </p:cNvSpPr>
          <p:nvPr>
            <p:ph type="title"/>
          </p:nvPr>
        </p:nvSpPr>
        <p:spPr>
          <a:xfrm>
            <a:off x="1031425" y="16069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261" name="Google Shape;261;p23"/>
          <p:cNvSpPr/>
          <p:nvPr/>
        </p:nvSpPr>
        <p:spPr>
          <a:xfrm>
            <a:off x="1142150" y="2475275"/>
            <a:ext cx="1804800" cy="1804800"/>
          </a:xfrm>
          <a:prstGeom prst="ellipse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White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2" name="Google Shape;262;p23"/>
          <p:cNvSpPr/>
          <p:nvPr/>
        </p:nvSpPr>
        <p:spPr>
          <a:xfrm>
            <a:off x="4225562" y="2475275"/>
            <a:ext cx="1804800" cy="1804800"/>
          </a:xfrm>
          <a:prstGeom prst="ellipse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Black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3" name="Google Shape;263;p23"/>
          <p:cNvSpPr/>
          <p:nvPr/>
        </p:nvSpPr>
        <p:spPr>
          <a:xfrm>
            <a:off x="2683856" y="2475275"/>
            <a:ext cx="1804800" cy="1804800"/>
          </a:xfrm>
          <a:prstGeom prst="ellipse">
            <a:avLst/>
          </a:prstGeom>
          <a:noFill/>
          <a:ln w="152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Gray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4" name="Google Shape;264;p2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4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70" name="Google Shape;270;p24"/>
          <p:cNvGraphicFramePr/>
          <p:nvPr/>
        </p:nvGraphicFramePr>
        <p:xfrm>
          <a:off x="1127500" y="1945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{FF3534A8-573F-4B83-AAB2-AAFBADF89243}</a:tableStyleId>
              </a:tblPr>
              <a:tblGrid>
                <a:gridCol w="116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5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</a:t>
                      </a:r>
                      <a:endParaRPr sz="11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</a:t>
                      </a:r>
                      <a:endParaRPr sz="11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</a:t>
                      </a:r>
                      <a:endParaRPr sz="11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4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Yellow</a:t>
                      </a:r>
                      <a:endParaRPr sz="11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  <a:endParaRPr sz="1800" b="1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20</a:t>
                      </a:r>
                      <a:endParaRPr sz="1800" b="1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7</a:t>
                      </a:r>
                      <a:endParaRPr sz="1800" b="1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4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Blue</a:t>
                      </a:r>
                      <a:endParaRPr sz="11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30</a:t>
                      </a:r>
                      <a:endParaRPr sz="1800" b="1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15</a:t>
                      </a:r>
                      <a:endParaRPr sz="1800" b="1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  <a:endParaRPr sz="1800" b="1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4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Orange</a:t>
                      </a:r>
                      <a:endParaRPr sz="11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5</a:t>
                      </a:r>
                      <a:endParaRPr sz="1800" b="1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24</a:t>
                      </a:r>
                      <a:endParaRPr sz="1800" b="1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16</a:t>
                      </a:r>
                      <a:endParaRPr sz="1800" b="1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1" name="Google Shape;271;p2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6BF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5"/>
          <p:cNvSpPr/>
          <p:nvPr/>
        </p:nvSpPr>
        <p:spPr>
          <a:xfrm>
            <a:off x="449150" y="740625"/>
            <a:ext cx="8446770" cy="402385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5"/>
          <p:cNvSpPr txBox="1">
            <a:spLocks noGrp="1"/>
          </p:cNvSpPr>
          <p:nvPr>
            <p:ph type="title" idx="4294967295"/>
          </p:nvPr>
        </p:nvSpPr>
        <p:spPr>
          <a:xfrm>
            <a:off x="1031425" y="257475"/>
            <a:ext cx="67830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8" name="Google Shape;278;p25"/>
          <p:cNvSpPr/>
          <p:nvPr/>
        </p:nvSpPr>
        <p:spPr>
          <a:xfrm>
            <a:off x="2037575" y="1452200"/>
            <a:ext cx="796200" cy="202500"/>
          </a:xfrm>
          <a:prstGeom prst="wedgeRectCallout">
            <a:avLst>
              <a:gd name="adj1" fmla="val -21725"/>
              <a:gd name="adj2" fmla="val 145765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Our Office</a:t>
            </a:r>
            <a:endParaRPr sz="10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79" name="Google Shape;279;p25"/>
          <p:cNvSpPr/>
          <p:nvPr/>
        </p:nvSpPr>
        <p:spPr>
          <a:xfrm>
            <a:off x="1137175" y="2093550"/>
            <a:ext cx="202500" cy="202500"/>
          </a:xfrm>
          <a:prstGeom prst="mathMultiply">
            <a:avLst>
              <a:gd name="adj1" fmla="val 235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5"/>
          <p:cNvSpPr/>
          <p:nvPr/>
        </p:nvSpPr>
        <p:spPr>
          <a:xfrm>
            <a:off x="2833775" y="3703850"/>
            <a:ext cx="202500" cy="202500"/>
          </a:xfrm>
          <a:prstGeom prst="mathMultiply">
            <a:avLst>
              <a:gd name="adj1" fmla="val 235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5"/>
          <p:cNvSpPr/>
          <p:nvPr/>
        </p:nvSpPr>
        <p:spPr>
          <a:xfrm>
            <a:off x="3914575" y="1791850"/>
            <a:ext cx="202500" cy="202500"/>
          </a:xfrm>
          <a:prstGeom prst="mathMultiply">
            <a:avLst>
              <a:gd name="adj1" fmla="val 235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5"/>
          <p:cNvSpPr/>
          <p:nvPr/>
        </p:nvSpPr>
        <p:spPr>
          <a:xfrm>
            <a:off x="6872025" y="2323325"/>
            <a:ext cx="202500" cy="202500"/>
          </a:xfrm>
          <a:prstGeom prst="mathMultiply">
            <a:avLst>
              <a:gd name="adj1" fmla="val 235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5"/>
          <p:cNvSpPr/>
          <p:nvPr/>
        </p:nvSpPr>
        <p:spPr>
          <a:xfrm>
            <a:off x="4668425" y="4003625"/>
            <a:ext cx="202500" cy="202500"/>
          </a:xfrm>
          <a:prstGeom prst="mathMultiply">
            <a:avLst>
              <a:gd name="adj1" fmla="val 235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5"/>
          <p:cNvSpPr/>
          <p:nvPr/>
        </p:nvSpPr>
        <p:spPr>
          <a:xfrm>
            <a:off x="7520875" y="4062700"/>
            <a:ext cx="202500" cy="202500"/>
          </a:xfrm>
          <a:prstGeom prst="mathMultiply">
            <a:avLst>
              <a:gd name="adj1" fmla="val 235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ctrTitle" idx="4294967295"/>
          </p:nvPr>
        </p:nvSpPr>
        <p:spPr>
          <a:xfrm>
            <a:off x="685800" y="2345350"/>
            <a:ext cx="607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4"/>
                </a:solidFill>
              </a:rPr>
              <a:t>89,526,124</a:t>
            </a:r>
            <a:endParaRPr sz="9600">
              <a:solidFill>
                <a:schemeClr val="accent4"/>
              </a:solidFill>
            </a:endParaRPr>
          </a:p>
        </p:txBody>
      </p:sp>
      <p:sp>
        <p:nvSpPr>
          <p:cNvPr id="291" name="Google Shape;291;p26"/>
          <p:cNvSpPr txBox="1">
            <a:spLocks noGrp="1"/>
          </p:cNvSpPr>
          <p:nvPr>
            <p:ph type="subTitle" idx="4294967295"/>
          </p:nvPr>
        </p:nvSpPr>
        <p:spPr>
          <a:xfrm>
            <a:off x="685800" y="3297254"/>
            <a:ext cx="607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92" name="Google Shape;292;p2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81D9CE8-A031-44D9-B630-3AF9EABA86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6097">
            <a:off x="990135" y="1153394"/>
            <a:ext cx="3591123" cy="2359510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3F4334-4554-44DD-B31C-780C82FE2B1B}"/>
              </a:ext>
            </a:extLst>
          </p:cNvPr>
          <p:cNvSpPr/>
          <p:nvPr/>
        </p:nvSpPr>
        <p:spPr>
          <a:xfrm rot="18909428">
            <a:off x="5324825" y="498030"/>
            <a:ext cx="1265330" cy="1011959"/>
          </a:xfrm>
          <a:custGeom>
            <a:avLst/>
            <a:gdLst>
              <a:gd name="connsiteX0" fmla="*/ 346240 w 867833"/>
              <a:gd name="connsiteY0" fmla="*/ 57784 h 802777"/>
              <a:gd name="connsiteX1" fmla="*/ 465964 w 867833"/>
              <a:gd name="connsiteY1" fmla="*/ 3898 h 802777"/>
              <a:gd name="connsiteX2" fmla="*/ 621348 w 867833"/>
              <a:gd name="connsiteY2" fmla="*/ 20077 h 802777"/>
              <a:gd name="connsiteX3" fmla="*/ 770657 w 867833"/>
              <a:gd name="connsiteY3" fmla="*/ 124547 h 802777"/>
              <a:gd name="connsiteX4" fmla="*/ 855712 w 867833"/>
              <a:gd name="connsiteY4" fmla="*/ 271743 h 802777"/>
              <a:gd name="connsiteX5" fmla="*/ 859608 w 867833"/>
              <a:gd name="connsiteY5" fmla="*/ 417881 h 802777"/>
              <a:gd name="connsiteX6" fmla="*/ 788949 w 867833"/>
              <a:gd name="connsiteY6" fmla="*/ 533247 h 802777"/>
              <a:gd name="connsiteX7" fmla="*/ 701846 w 867833"/>
              <a:gd name="connsiteY7" fmla="*/ 581124 h 802777"/>
              <a:gd name="connsiteX8" fmla="*/ 612763 w 867833"/>
              <a:gd name="connsiteY8" fmla="*/ 589312 h 802777"/>
              <a:gd name="connsiteX9" fmla="*/ 463125 w 867833"/>
              <a:gd name="connsiteY9" fmla="*/ 574586 h 802777"/>
              <a:gd name="connsiteX10" fmla="*/ 413069 w 867833"/>
              <a:gd name="connsiteY10" fmla="*/ 571813 h 802777"/>
              <a:gd name="connsiteX11" fmla="*/ 379060 w 867833"/>
              <a:gd name="connsiteY11" fmla="*/ 575709 h 802777"/>
              <a:gd name="connsiteX12" fmla="*/ 353438 w 867833"/>
              <a:gd name="connsiteY12" fmla="*/ 585086 h 802777"/>
              <a:gd name="connsiteX13" fmla="*/ 313089 w 867833"/>
              <a:gd name="connsiteY13" fmla="*/ 606812 h 802777"/>
              <a:gd name="connsiteX14" fmla="*/ 211129 w 867833"/>
              <a:gd name="connsiteY14" fmla="*/ 594265 h 802777"/>
              <a:gd name="connsiteX15" fmla="*/ 189667 w 867833"/>
              <a:gd name="connsiteY15" fmla="*/ 537144 h 802777"/>
              <a:gd name="connsiteX16" fmla="*/ 223214 w 867833"/>
              <a:gd name="connsiteY16" fmla="*/ 476192 h 802777"/>
              <a:gd name="connsiteX17" fmla="*/ 387183 w 867833"/>
              <a:gd name="connsiteY17" fmla="*/ 412268 h 802777"/>
              <a:gd name="connsiteX18" fmla="*/ 490926 w 867833"/>
              <a:gd name="connsiteY18" fmla="*/ 420985 h 802777"/>
              <a:gd name="connsiteX19" fmla="*/ 571953 w 867833"/>
              <a:gd name="connsiteY19" fmla="*/ 429108 h 802777"/>
              <a:gd name="connsiteX20" fmla="*/ 623527 w 867833"/>
              <a:gd name="connsiteY20" fmla="*/ 424815 h 802777"/>
              <a:gd name="connsiteX21" fmla="*/ 668762 w 867833"/>
              <a:gd name="connsiteY21" fmla="*/ 401372 h 802777"/>
              <a:gd name="connsiteX22" fmla="*/ 708384 w 867833"/>
              <a:gd name="connsiteY22" fmla="*/ 314006 h 802777"/>
              <a:gd name="connsiteX23" fmla="*/ 668762 w 867833"/>
              <a:gd name="connsiteY23" fmla="*/ 215810 h 802777"/>
              <a:gd name="connsiteX24" fmla="*/ 571623 w 867833"/>
              <a:gd name="connsiteY24" fmla="*/ 161461 h 802777"/>
              <a:gd name="connsiteX25" fmla="*/ 454011 w 867833"/>
              <a:gd name="connsiteY25" fmla="*/ 189857 h 802777"/>
              <a:gd name="connsiteX26" fmla="*/ 343400 w 867833"/>
              <a:gd name="connsiteY26" fmla="*/ 176650 h 802777"/>
              <a:gd name="connsiteX27" fmla="*/ 321542 w 867833"/>
              <a:gd name="connsiteY27" fmla="*/ 113783 h 802777"/>
              <a:gd name="connsiteX28" fmla="*/ 346240 w 867833"/>
              <a:gd name="connsiteY28" fmla="*/ 57784 h 802777"/>
              <a:gd name="connsiteX29" fmla="*/ 27019 w 867833"/>
              <a:gd name="connsiteY29" fmla="*/ 768932 h 802777"/>
              <a:gd name="connsiteX30" fmla="*/ 10 w 867833"/>
              <a:gd name="connsiteY30" fmla="*/ 700188 h 802777"/>
              <a:gd name="connsiteX31" fmla="*/ 33755 w 867833"/>
              <a:gd name="connsiteY31" fmla="*/ 630255 h 802777"/>
              <a:gd name="connsiteX32" fmla="*/ 104216 w 867833"/>
              <a:gd name="connsiteY32" fmla="*/ 605888 h 802777"/>
              <a:gd name="connsiteX33" fmla="*/ 171837 w 867833"/>
              <a:gd name="connsiteY33" fmla="*/ 639566 h 802777"/>
              <a:gd name="connsiteX34" fmla="*/ 166493 w 867833"/>
              <a:gd name="connsiteY34" fmla="*/ 774315 h 802777"/>
              <a:gd name="connsiteX35" fmla="*/ 164243 w 867833"/>
              <a:gd name="connsiteY35" fmla="*/ 776328 h 802777"/>
              <a:gd name="connsiteX36" fmla="*/ 91603 w 867833"/>
              <a:gd name="connsiteY36" fmla="*/ 802214 h 802777"/>
              <a:gd name="connsiteX37" fmla="*/ 27019 w 867833"/>
              <a:gd name="connsiteY37" fmla="*/ 768932 h 80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67833" h="802777">
                <a:moveTo>
                  <a:pt x="346240" y="57784"/>
                </a:moveTo>
                <a:cubicBezTo>
                  <a:pt x="377057" y="30357"/>
                  <a:pt x="416965" y="12395"/>
                  <a:pt x="465964" y="3898"/>
                </a:cubicBezTo>
                <a:cubicBezTo>
                  <a:pt x="514963" y="-4598"/>
                  <a:pt x="566758" y="795"/>
                  <a:pt x="621348" y="20077"/>
                </a:cubicBezTo>
                <a:cubicBezTo>
                  <a:pt x="675762" y="39360"/>
                  <a:pt x="725532" y="74183"/>
                  <a:pt x="770657" y="124547"/>
                </a:cubicBezTo>
                <a:cubicBezTo>
                  <a:pt x="812612" y="171389"/>
                  <a:pt x="840964" y="220454"/>
                  <a:pt x="855712" y="271743"/>
                </a:cubicBezTo>
                <a:cubicBezTo>
                  <a:pt x="870423" y="319171"/>
                  <a:pt x="871771" y="369737"/>
                  <a:pt x="859608" y="417881"/>
                </a:cubicBezTo>
                <a:cubicBezTo>
                  <a:pt x="848051" y="462508"/>
                  <a:pt x="823450" y="502674"/>
                  <a:pt x="788949" y="533247"/>
                </a:cubicBezTo>
                <a:cubicBezTo>
                  <a:pt x="764395" y="556267"/>
                  <a:pt x="734440" y="572732"/>
                  <a:pt x="701846" y="581124"/>
                </a:cubicBezTo>
                <a:cubicBezTo>
                  <a:pt x="672742" y="588372"/>
                  <a:pt x="642701" y="591134"/>
                  <a:pt x="612763" y="589312"/>
                </a:cubicBezTo>
                <a:cubicBezTo>
                  <a:pt x="584015" y="587463"/>
                  <a:pt x="534136" y="582555"/>
                  <a:pt x="463125" y="574586"/>
                </a:cubicBezTo>
                <a:cubicBezTo>
                  <a:pt x="446500" y="572777"/>
                  <a:pt x="429791" y="571852"/>
                  <a:pt x="413069" y="571813"/>
                </a:cubicBezTo>
                <a:cubicBezTo>
                  <a:pt x="401617" y="571737"/>
                  <a:pt x="390198" y="573045"/>
                  <a:pt x="379060" y="575709"/>
                </a:cubicBezTo>
                <a:cubicBezTo>
                  <a:pt x="370225" y="577961"/>
                  <a:pt x="361640" y="581103"/>
                  <a:pt x="353438" y="585086"/>
                </a:cubicBezTo>
                <a:cubicBezTo>
                  <a:pt x="345513" y="588982"/>
                  <a:pt x="332108" y="596180"/>
                  <a:pt x="313089" y="606812"/>
                </a:cubicBezTo>
                <a:cubicBezTo>
                  <a:pt x="273996" y="630717"/>
                  <a:pt x="240009" y="626535"/>
                  <a:pt x="211129" y="594265"/>
                </a:cubicBezTo>
                <a:cubicBezTo>
                  <a:pt x="196637" y="578853"/>
                  <a:pt x="188909" y="558286"/>
                  <a:pt x="189667" y="537144"/>
                </a:cubicBezTo>
                <a:cubicBezTo>
                  <a:pt x="190415" y="515880"/>
                  <a:pt x="201598" y="495562"/>
                  <a:pt x="223214" y="476192"/>
                </a:cubicBezTo>
                <a:cubicBezTo>
                  <a:pt x="267243" y="434002"/>
                  <a:pt x="326216" y="411011"/>
                  <a:pt x="387183" y="412268"/>
                </a:cubicBezTo>
                <a:cubicBezTo>
                  <a:pt x="421888" y="413427"/>
                  <a:pt x="456513" y="416336"/>
                  <a:pt x="490926" y="420985"/>
                </a:cubicBezTo>
                <a:cubicBezTo>
                  <a:pt x="527510" y="425410"/>
                  <a:pt x="554519" y="428183"/>
                  <a:pt x="571953" y="429108"/>
                </a:cubicBezTo>
                <a:cubicBezTo>
                  <a:pt x="589260" y="430096"/>
                  <a:pt x="606621" y="428652"/>
                  <a:pt x="623527" y="424815"/>
                </a:cubicBezTo>
                <a:cubicBezTo>
                  <a:pt x="640392" y="421079"/>
                  <a:pt x="655986" y="412997"/>
                  <a:pt x="668762" y="401372"/>
                </a:cubicBezTo>
                <a:cubicBezTo>
                  <a:pt x="694062" y="379409"/>
                  <a:pt x="708529" y="347508"/>
                  <a:pt x="708384" y="314006"/>
                </a:cubicBezTo>
                <a:cubicBezTo>
                  <a:pt x="708913" y="278786"/>
                  <a:pt x="695705" y="246054"/>
                  <a:pt x="668762" y="215810"/>
                </a:cubicBezTo>
                <a:cubicBezTo>
                  <a:pt x="636933" y="180282"/>
                  <a:pt x="604553" y="162166"/>
                  <a:pt x="571623" y="161461"/>
                </a:cubicBezTo>
                <a:cubicBezTo>
                  <a:pt x="538692" y="160757"/>
                  <a:pt x="499489" y="170222"/>
                  <a:pt x="454011" y="189857"/>
                </a:cubicBezTo>
                <a:cubicBezTo>
                  <a:pt x="407742" y="211561"/>
                  <a:pt x="370871" y="207159"/>
                  <a:pt x="343400" y="176650"/>
                </a:cubicBezTo>
                <a:cubicBezTo>
                  <a:pt x="327593" y="159704"/>
                  <a:pt x="319657" y="136881"/>
                  <a:pt x="321542" y="113783"/>
                </a:cubicBezTo>
                <a:cubicBezTo>
                  <a:pt x="321943" y="92563"/>
                  <a:pt x="330840" y="72390"/>
                  <a:pt x="346240" y="57784"/>
                </a:cubicBezTo>
                <a:close/>
                <a:moveTo>
                  <a:pt x="27019" y="768932"/>
                </a:moveTo>
                <a:cubicBezTo>
                  <a:pt x="9763" y="750184"/>
                  <a:pt x="131" y="725668"/>
                  <a:pt x="10" y="700188"/>
                </a:cubicBezTo>
                <a:cubicBezTo>
                  <a:pt x="-386" y="674125"/>
                  <a:pt x="10862" y="650814"/>
                  <a:pt x="33755" y="630255"/>
                </a:cubicBezTo>
                <a:cubicBezTo>
                  <a:pt x="52802" y="612638"/>
                  <a:pt x="78355" y="603801"/>
                  <a:pt x="104216" y="605888"/>
                </a:cubicBezTo>
                <a:cubicBezTo>
                  <a:pt x="130393" y="607471"/>
                  <a:pt x="154802" y="619627"/>
                  <a:pt x="171837" y="639566"/>
                </a:cubicBezTo>
                <a:cubicBezTo>
                  <a:pt x="207571" y="678252"/>
                  <a:pt x="205178" y="738581"/>
                  <a:pt x="166493" y="774315"/>
                </a:cubicBezTo>
                <a:cubicBezTo>
                  <a:pt x="165753" y="774998"/>
                  <a:pt x="165003" y="775669"/>
                  <a:pt x="164243" y="776328"/>
                </a:cubicBezTo>
                <a:cubicBezTo>
                  <a:pt x="141659" y="796535"/>
                  <a:pt x="117445" y="805164"/>
                  <a:pt x="91603" y="802214"/>
                </a:cubicBezTo>
                <a:cubicBezTo>
                  <a:pt x="66636" y="799701"/>
                  <a:pt x="43554" y="787806"/>
                  <a:pt x="27019" y="768932"/>
                </a:cubicBezTo>
                <a:close/>
              </a:path>
            </a:pathLst>
          </a:custGeom>
          <a:solidFill>
            <a:srgbClr val="2E4F9C"/>
          </a:solidFill>
          <a:ln w="659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8979529-C84C-4B64-9C0D-4724CE61BB02}"/>
              </a:ext>
            </a:extLst>
          </p:cNvPr>
          <p:cNvSpPr/>
          <p:nvPr/>
        </p:nvSpPr>
        <p:spPr>
          <a:xfrm rot="20160622">
            <a:off x="6668524" y="996157"/>
            <a:ext cx="512691" cy="638650"/>
          </a:xfrm>
          <a:custGeom>
            <a:avLst/>
            <a:gdLst>
              <a:gd name="connsiteX0" fmla="*/ 16457 w 351631"/>
              <a:gd name="connsiteY0" fmla="*/ 85252 h 506634"/>
              <a:gd name="connsiteX1" fmla="*/ 60767 w 351631"/>
              <a:gd name="connsiteY1" fmla="*/ 30706 h 506634"/>
              <a:gd name="connsiteX2" fmla="*/ 139087 w 351631"/>
              <a:gd name="connsiteY2" fmla="*/ 1122 h 506634"/>
              <a:gd name="connsiteX3" fmla="*/ 235698 w 351631"/>
              <a:gd name="connsiteY3" fmla="*/ 15254 h 506634"/>
              <a:gd name="connsiteX4" fmla="*/ 311772 w 351631"/>
              <a:gd name="connsiteY4" fmla="*/ 65111 h 506634"/>
              <a:gd name="connsiteX5" fmla="*/ 348753 w 351631"/>
              <a:gd name="connsiteY5" fmla="*/ 134119 h 506634"/>
              <a:gd name="connsiteX6" fmla="*/ 342809 w 351631"/>
              <a:gd name="connsiteY6" fmla="*/ 206760 h 506634"/>
              <a:gd name="connsiteX7" fmla="*/ 312565 w 351631"/>
              <a:gd name="connsiteY7" fmla="*/ 250608 h 506634"/>
              <a:gd name="connsiteX8" fmla="*/ 271886 w 351631"/>
              <a:gd name="connsiteY8" fmla="*/ 275966 h 506634"/>
              <a:gd name="connsiteX9" fmla="*/ 196671 w 351631"/>
              <a:gd name="connsiteY9" fmla="*/ 304890 h 506634"/>
              <a:gd name="connsiteX10" fmla="*/ 172039 w 351631"/>
              <a:gd name="connsiteY10" fmla="*/ 315588 h 506634"/>
              <a:gd name="connsiteX11" fmla="*/ 156718 w 351631"/>
              <a:gd name="connsiteY11" fmla="*/ 325625 h 506634"/>
              <a:gd name="connsiteX12" fmla="*/ 146681 w 351631"/>
              <a:gd name="connsiteY12" fmla="*/ 336257 h 506634"/>
              <a:gd name="connsiteX13" fmla="*/ 132615 w 351631"/>
              <a:gd name="connsiteY13" fmla="*/ 356068 h 506634"/>
              <a:gd name="connsiteX14" fmla="*/ 80776 w 351631"/>
              <a:gd name="connsiteY14" fmla="*/ 374559 h 506634"/>
              <a:gd name="connsiteX15" fmla="*/ 56739 w 351631"/>
              <a:gd name="connsiteY15" fmla="*/ 352370 h 506634"/>
              <a:gd name="connsiteX16" fmla="*/ 58192 w 351631"/>
              <a:gd name="connsiteY16" fmla="*/ 315126 h 506634"/>
              <a:gd name="connsiteX17" fmla="*/ 121323 w 351631"/>
              <a:gd name="connsiteY17" fmla="*/ 245127 h 506634"/>
              <a:gd name="connsiteX18" fmla="*/ 173029 w 351631"/>
              <a:gd name="connsiteY18" fmla="*/ 224127 h 506634"/>
              <a:gd name="connsiteX19" fmla="*/ 213774 w 351631"/>
              <a:gd name="connsiteY19" fmla="*/ 208609 h 506634"/>
              <a:gd name="connsiteX20" fmla="*/ 237415 w 351631"/>
              <a:gd name="connsiteY20" fmla="*/ 194147 h 506634"/>
              <a:gd name="connsiteX21" fmla="*/ 253462 w 351631"/>
              <a:gd name="connsiteY21" fmla="*/ 172024 h 506634"/>
              <a:gd name="connsiteX22" fmla="*/ 251415 w 351631"/>
              <a:gd name="connsiteY22" fmla="*/ 120714 h 506634"/>
              <a:gd name="connsiteX23" fmla="*/ 208953 w 351631"/>
              <a:gd name="connsiteY23" fmla="*/ 83601 h 506634"/>
              <a:gd name="connsiteX24" fmla="*/ 149520 w 351631"/>
              <a:gd name="connsiteY24" fmla="*/ 80894 h 506634"/>
              <a:gd name="connsiteX25" fmla="*/ 100125 w 351631"/>
              <a:gd name="connsiteY25" fmla="*/ 122629 h 506634"/>
              <a:gd name="connsiteX26" fmla="*/ 43862 w 351631"/>
              <a:gd name="connsiteY26" fmla="*/ 142440 h 506634"/>
              <a:gd name="connsiteX27" fmla="*/ 18306 w 351631"/>
              <a:gd name="connsiteY27" fmla="*/ 117544 h 506634"/>
              <a:gd name="connsiteX28" fmla="*/ 16457 w 351631"/>
              <a:gd name="connsiteY28" fmla="*/ 85252 h 506634"/>
              <a:gd name="connsiteX29" fmla="*/ 34485 w 351631"/>
              <a:gd name="connsiteY29" fmla="*/ 502603 h 506634"/>
              <a:gd name="connsiteX30" fmla="*/ 5032 w 351631"/>
              <a:gd name="connsiteY30" fmla="*/ 476189 h 506634"/>
              <a:gd name="connsiteX31" fmla="*/ 4240 w 351631"/>
              <a:gd name="connsiteY31" fmla="*/ 434916 h 506634"/>
              <a:gd name="connsiteX32" fmla="*/ 32041 w 351631"/>
              <a:gd name="connsiteY32" fmla="*/ 406190 h 506634"/>
              <a:gd name="connsiteX33" fmla="*/ 72522 w 351631"/>
              <a:gd name="connsiteY33" fmla="*/ 406190 h 506634"/>
              <a:gd name="connsiteX34" fmla="*/ 102346 w 351631"/>
              <a:gd name="connsiteY34" fmla="*/ 472034 h 506634"/>
              <a:gd name="connsiteX35" fmla="*/ 101776 w 351631"/>
              <a:gd name="connsiteY35" fmla="*/ 473481 h 506634"/>
              <a:gd name="connsiteX36" fmla="*/ 73116 w 351631"/>
              <a:gd name="connsiteY36" fmla="*/ 503330 h 506634"/>
              <a:gd name="connsiteX37" fmla="*/ 34485 w 351631"/>
              <a:gd name="connsiteY37" fmla="*/ 502603 h 506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51631" h="506634">
                <a:moveTo>
                  <a:pt x="16457" y="85252"/>
                </a:moveTo>
                <a:cubicBezTo>
                  <a:pt x="25730" y="63221"/>
                  <a:pt x="41103" y="44296"/>
                  <a:pt x="60767" y="30706"/>
                </a:cubicBezTo>
                <a:cubicBezTo>
                  <a:pt x="83878" y="14242"/>
                  <a:pt x="110862" y="4049"/>
                  <a:pt x="139087" y="1122"/>
                </a:cubicBezTo>
                <a:cubicBezTo>
                  <a:pt x="171967" y="-2416"/>
                  <a:pt x="205208" y="2446"/>
                  <a:pt x="235698" y="15254"/>
                </a:cubicBezTo>
                <a:cubicBezTo>
                  <a:pt x="264499" y="25909"/>
                  <a:pt x="290509" y="42955"/>
                  <a:pt x="311772" y="65111"/>
                </a:cubicBezTo>
                <a:cubicBezTo>
                  <a:pt x="330198" y="84284"/>
                  <a:pt x="342992" y="108159"/>
                  <a:pt x="348753" y="134119"/>
                </a:cubicBezTo>
                <a:cubicBezTo>
                  <a:pt x="354063" y="158383"/>
                  <a:pt x="351993" y="183682"/>
                  <a:pt x="342809" y="206760"/>
                </a:cubicBezTo>
                <a:cubicBezTo>
                  <a:pt x="336578" y="223688"/>
                  <a:pt x="326176" y="238770"/>
                  <a:pt x="312565" y="250608"/>
                </a:cubicBezTo>
                <a:cubicBezTo>
                  <a:pt x="300376" y="261083"/>
                  <a:pt x="286658" y="269635"/>
                  <a:pt x="271886" y="275966"/>
                </a:cubicBezTo>
                <a:cubicBezTo>
                  <a:pt x="257710" y="281997"/>
                  <a:pt x="232639" y="291639"/>
                  <a:pt x="196671" y="304890"/>
                </a:cubicBezTo>
                <a:cubicBezTo>
                  <a:pt x="188260" y="307976"/>
                  <a:pt x="180035" y="311548"/>
                  <a:pt x="172039" y="315588"/>
                </a:cubicBezTo>
                <a:cubicBezTo>
                  <a:pt x="166537" y="318287"/>
                  <a:pt x="161390" y="321659"/>
                  <a:pt x="156718" y="325625"/>
                </a:cubicBezTo>
                <a:cubicBezTo>
                  <a:pt x="153005" y="328803"/>
                  <a:pt x="149640" y="332367"/>
                  <a:pt x="146681" y="336257"/>
                </a:cubicBezTo>
                <a:cubicBezTo>
                  <a:pt x="143841" y="340021"/>
                  <a:pt x="139153" y="346691"/>
                  <a:pt x="132615" y="356068"/>
                </a:cubicBezTo>
                <a:cubicBezTo>
                  <a:pt x="119408" y="376936"/>
                  <a:pt x="102128" y="383099"/>
                  <a:pt x="80776" y="374559"/>
                </a:cubicBezTo>
                <a:cubicBezTo>
                  <a:pt x="70130" y="370657"/>
                  <a:pt x="61479" y="362671"/>
                  <a:pt x="56739" y="352370"/>
                </a:cubicBezTo>
                <a:cubicBezTo>
                  <a:pt x="51975" y="340302"/>
                  <a:pt x="52502" y="326786"/>
                  <a:pt x="58192" y="315126"/>
                </a:cubicBezTo>
                <a:cubicBezTo>
                  <a:pt x="69139" y="284356"/>
                  <a:pt x="91842" y="259183"/>
                  <a:pt x="121323" y="245127"/>
                </a:cubicBezTo>
                <a:cubicBezTo>
                  <a:pt x="138197" y="237267"/>
                  <a:pt x="155454" y="230259"/>
                  <a:pt x="173029" y="224127"/>
                </a:cubicBezTo>
                <a:cubicBezTo>
                  <a:pt x="191586" y="217524"/>
                  <a:pt x="205189" y="212307"/>
                  <a:pt x="213774" y="208609"/>
                </a:cubicBezTo>
                <a:cubicBezTo>
                  <a:pt x="222290" y="204913"/>
                  <a:pt x="230247" y="200046"/>
                  <a:pt x="237415" y="194147"/>
                </a:cubicBezTo>
                <a:cubicBezTo>
                  <a:pt x="244592" y="188289"/>
                  <a:pt x="250122" y="180665"/>
                  <a:pt x="253462" y="172024"/>
                </a:cubicBezTo>
                <a:cubicBezTo>
                  <a:pt x="260306" y="155443"/>
                  <a:pt x="259558" y="136698"/>
                  <a:pt x="251415" y="120714"/>
                </a:cubicBezTo>
                <a:cubicBezTo>
                  <a:pt x="242577" y="103330"/>
                  <a:pt x="227364" y="90034"/>
                  <a:pt x="208953" y="83601"/>
                </a:cubicBezTo>
                <a:cubicBezTo>
                  <a:pt x="185180" y="74224"/>
                  <a:pt x="165369" y="73322"/>
                  <a:pt x="149520" y="80894"/>
                </a:cubicBezTo>
                <a:cubicBezTo>
                  <a:pt x="130276" y="91136"/>
                  <a:pt x="113436" y="105364"/>
                  <a:pt x="100125" y="122629"/>
                </a:cubicBezTo>
                <a:cubicBezTo>
                  <a:pt x="83132" y="144157"/>
                  <a:pt x="64377" y="150761"/>
                  <a:pt x="43862" y="142440"/>
                </a:cubicBezTo>
                <a:cubicBezTo>
                  <a:pt x="32231" y="138089"/>
                  <a:pt x="22960" y="129057"/>
                  <a:pt x="18306" y="117544"/>
                </a:cubicBezTo>
                <a:cubicBezTo>
                  <a:pt x="13389" y="107463"/>
                  <a:pt x="12723" y="95829"/>
                  <a:pt x="16457" y="85252"/>
                </a:cubicBezTo>
                <a:close/>
                <a:moveTo>
                  <a:pt x="34485" y="502603"/>
                </a:moveTo>
                <a:cubicBezTo>
                  <a:pt x="21725" y="497767"/>
                  <a:pt x="11224" y="488349"/>
                  <a:pt x="5032" y="476189"/>
                </a:cubicBezTo>
                <a:cubicBezTo>
                  <a:pt x="-1388" y="463241"/>
                  <a:pt x="-1679" y="448100"/>
                  <a:pt x="4240" y="434916"/>
                </a:cubicBezTo>
                <a:cubicBezTo>
                  <a:pt x="9053" y="421855"/>
                  <a:pt x="19145" y="411427"/>
                  <a:pt x="32041" y="406190"/>
                </a:cubicBezTo>
                <a:cubicBezTo>
                  <a:pt x="44971" y="400673"/>
                  <a:pt x="59592" y="400673"/>
                  <a:pt x="72522" y="406190"/>
                </a:cubicBezTo>
                <a:cubicBezTo>
                  <a:pt x="98940" y="416137"/>
                  <a:pt x="112293" y="445616"/>
                  <a:pt x="102346" y="472034"/>
                </a:cubicBezTo>
                <a:cubicBezTo>
                  <a:pt x="102163" y="472519"/>
                  <a:pt x="101973" y="473002"/>
                  <a:pt x="101776" y="473481"/>
                </a:cubicBezTo>
                <a:cubicBezTo>
                  <a:pt x="97155" y="487209"/>
                  <a:pt x="86644" y="498155"/>
                  <a:pt x="73116" y="503330"/>
                </a:cubicBezTo>
                <a:cubicBezTo>
                  <a:pt x="60609" y="507974"/>
                  <a:pt x="46808" y="507715"/>
                  <a:pt x="34485" y="502603"/>
                </a:cubicBezTo>
                <a:close/>
              </a:path>
            </a:pathLst>
          </a:custGeom>
          <a:solidFill>
            <a:srgbClr val="2E4F9C"/>
          </a:solidFill>
          <a:ln w="659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3C91AD4-1921-4ACC-8149-BF7990A9821F}"/>
              </a:ext>
            </a:extLst>
          </p:cNvPr>
          <p:cNvSpPr/>
          <p:nvPr/>
        </p:nvSpPr>
        <p:spPr>
          <a:xfrm rot="2332704">
            <a:off x="7242998" y="943661"/>
            <a:ext cx="269645" cy="286143"/>
          </a:xfrm>
          <a:custGeom>
            <a:avLst/>
            <a:gdLst>
              <a:gd name="connsiteX0" fmla="*/ 9190 w 184937"/>
              <a:gd name="connsiteY0" fmla="*/ 119077 h 226996"/>
              <a:gd name="connsiteX1" fmla="*/ 11 w 184937"/>
              <a:gd name="connsiteY1" fmla="*/ 87643 h 226996"/>
              <a:gd name="connsiteX2" fmla="*/ 9388 w 184937"/>
              <a:gd name="connsiteY2" fmla="*/ 49870 h 226996"/>
              <a:gd name="connsiteX3" fmla="*/ 40359 w 184937"/>
              <a:gd name="connsiteY3" fmla="*/ 16852 h 226996"/>
              <a:gd name="connsiteX4" fmla="*/ 79585 w 184937"/>
              <a:gd name="connsiteY4" fmla="*/ 871 h 226996"/>
              <a:gd name="connsiteX5" fmla="*/ 115839 w 184937"/>
              <a:gd name="connsiteY5" fmla="*/ 4966 h 226996"/>
              <a:gd name="connsiteX6" fmla="*/ 142253 w 184937"/>
              <a:gd name="connsiteY6" fmla="*/ 26427 h 226996"/>
              <a:gd name="connsiteX7" fmla="*/ 151102 w 184937"/>
              <a:gd name="connsiteY7" fmla="*/ 49606 h 226996"/>
              <a:gd name="connsiteX8" fmla="*/ 150046 w 184937"/>
              <a:gd name="connsiteY8" fmla="*/ 71861 h 226996"/>
              <a:gd name="connsiteX9" fmla="*/ 141197 w 184937"/>
              <a:gd name="connsiteY9" fmla="*/ 108313 h 226996"/>
              <a:gd name="connsiteX10" fmla="*/ 138820 w 184937"/>
              <a:gd name="connsiteY10" fmla="*/ 120596 h 226996"/>
              <a:gd name="connsiteX11" fmla="*/ 140008 w 184937"/>
              <a:gd name="connsiteY11" fmla="*/ 135784 h 226996"/>
              <a:gd name="connsiteX12" fmla="*/ 144037 w 184937"/>
              <a:gd name="connsiteY12" fmla="*/ 146482 h 226996"/>
              <a:gd name="connsiteX13" fmla="*/ 137597 w 184937"/>
              <a:gd name="connsiteY13" fmla="*/ 171151 h 226996"/>
              <a:gd name="connsiteX14" fmla="*/ 137433 w 184937"/>
              <a:gd name="connsiteY14" fmla="*/ 171246 h 226996"/>
              <a:gd name="connsiteX15" fmla="*/ 122641 w 184937"/>
              <a:gd name="connsiteY15" fmla="*/ 174547 h 226996"/>
              <a:gd name="connsiteX16" fmla="*/ 108707 w 184937"/>
              <a:gd name="connsiteY16" fmla="*/ 164180 h 226996"/>
              <a:gd name="connsiteX17" fmla="*/ 99066 w 184937"/>
              <a:gd name="connsiteY17" fmla="*/ 142255 h 226996"/>
              <a:gd name="connsiteX18" fmla="*/ 98604 w 184937"/>
              <a:gd name="connsiteY18" fmla="*/ 121520 h 226996"/>
              <a:gd name="connsiteX19" fmla="*/ 104217 w 184937"/>
              <a:gd name="connsiteY19" fmla="*/ 96162 h 226996"/>
              <a:gd name="connsiteX20" fmla="*/ 109037 w 184937"/>
              <a:gd name="connsiteY20" fmla="*/ 76351 h 226996"/>
              <a:gd name="connsiteX21" fmla="*/ 109764 w 184937"/>
              <a:gd name="connsiteY21" fmla="*/ 63144 h 226996"/>
              <a:gd name="connsiteX22" fmla="*/ 105471 w 184937"/>
              <a:gd name="connsiteY22" fmla="*/ 51125 h 226996"/>
              <a:gd name="connsiteX23" fmla="*/ 85264 w 184937"/>
              <a:gd name="connsiteY23" fmla="*/ 38380 h 226996"/>
              <a:gd name="connsiteX24" fmla="*/ 59642 w 184937"/>
              <a:gd name="connsiteY24" fmla="*/ 44984 h 226996"/>
              <a:gd name="connsiteX25" fmla="*/ 42868 w 184937"/>
              <a:gd name="connsiteY25" fmla="*/ 67040 h 226996"/>
              <a:gd name="connsiteX26" fmla="*/ 45840 w 184937"/>
              <a:gd name="connsiteY26" fmla="*/ 97020 h 226996"/>
              <a:gd name="connsiteX27" fmla="*/ 38642 w 184937"/>
              <a:gd name="connsiteY27" fmla="*/ 123897 h 226996"/>
              <a:gd name="connsiteX28" fmla="*/ 22397 w 184937"/>
              <a:gd name="connsiteY28" fmla="*/ 127133 h 226996"/>
              <a:gd name="connsiteX29" fmla="*/ 9190 w 184937"/>
              <a:gd name="connsiteY29" fmla="*/ 119077 h 226996"/>
              <a:gd name="connsiteX30" fmla="*/ 173951 w 184937"/>
              <a:gd name="connsiteY30" fmla="*/ 222490 h 226996"/>
              <a:gd name="connsiteX31" fmla="*/ 156055 w 184937"/>
              <a:gd name="connsiteY31" fmla="*/ 226782 h 226996"/>
              <a:gd name="connsiteX32" fmla="*/ 139942 w 184937"/>
              <a:gd name="connsiteY32" fmla="*/ 216018 h 226996"/>
              <a:gd name="connsiteX33" fmla="*/ 136244 w 184937"/>
              <a:gd name="connsiteY33" fmla="*/ 197792 h 226996"/>
              <a:gd name="connsiteX34" fmla="*/ 146876 w 184937"/>
              <a:gd name="connsiteY34" fmla="*/ 182208 h 226996"/>
              <a:gd name="connsiteX35" fmla="*/ 165036 w 184937"/>
              <a:gd name="connsiteY35" fmla="*/ 178444 h 226996"/>
              <a:gd name="connsiteX36" fmla="*/ 180423 w 184937"/>
              <a:gd name="connsiteY36" fmla="*/ 188811 h 226996"/>
              <a:gd name="connsiteX37" fmla="*/ 184319 w 184937"/>
              <a:gd name="connsiteY37" fmla="*/ 207698 h 226996"/>
              <a:gd name="connsiteX38" fmla="*/ 173951 w 184937"/>
              <a:gd name="connsiteY38" fmla="*/ 222490 h 226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84937" h="226996">
                <a:moveTo>
                  <a:pt x="9190" y="119077"/>
                </a:moveTo>
                <a:cubicBezTo>
                  <a:pt x="3217" y="109679"/>
                  <a:pt x="34" y="98779"/>
                  <a:pt x="11" y="87643"/>
                </a:cubicBezTo>
                <a:cubicBezTo>
                  <a:pt x="-210" y="74450"/>
                  <a:pt x="3022" y="61429"/>
                  <a:pt x="9388" y="49870"/>
                </a:cubicBezTo>
                <a:cubicBezTo>
                  <a:pt x="16735" y="36409"/>
                  <a:pt x="27395" y="25044"/>
                  <a:pt x="40359" y="16852"/>
                </a:cubicBezTo>
                <a:cubicBezTo>
                  <a:pt x="52053" y="8620"/>
                  <a:pt x="65467" y="3155"/>
                  <a:pt x="79585" y="871"/>
                </a:cubicBezTo>
                <a:cubicBezTo>
                  <a:pt x="91816" y="-1111"/>
                  <a:pt x="104358" y="305"/>
                  <a:pt x="115839" y="4966"/>
                </a:cubicBezTo>
                <a:cubicBezTo>
                  <a:pt x="126590" y="9320"/>
                  <a:pt x="135791" y="16795"/>
                  <a:pt x="142253" y="26427"/>
                </a:cubicBezTo>
                <a:cubicBezTo>
                  <a:pt x="147104" y="33287"/>
                  <a:pt x="150147" y="41259"/>
                  <a:pt x="151102" y="49606"/>
                </a:cubicBezTo>
                <a:cubicBezTo>
                  <a:pt x="151859" y="57036"/>
                  <a:pt x="151503" y="64536"/>
                  <a:pt x="150046" y="71861"/>
                </a:cubicBezTo>
                <a:cubicBezTo>
                  <a:pt x="148593" y="78949"/>
                  <a:pt x="145643" y="91099"/>
                  <a:pt x="141197" y="108313"/>
                </a:cubicBezTo>
                <a:cubicBezTo>
                  <a:pt x="140195" y="112364"/>
                  <a:pt x="139401" y="116463"/>
                  <a:pt x="138820" y="120596"/>
                </a:cubicBezTo>
                <a:cubicBezTo>
                  <a:pt x="138051" y="125683"/>
                  <a:pt x="138457" y="130878"/>
                  <a:pt x="140008" y="135784"/>
                </a:cubicBezTo>
                <a:cubicBezTo>
                  <a:pt x="140735" y="137897"/>
                  <a:pt x="142056" y="141463"/>
                  <a:pt x="144037" y="146482"/>
                </a:cubicBezTo>
                <a:cubicBezTo>
                  <a:pt x="149070" y="155072"/>
                  <a:pt x="146187" y="166117"/>
                  <a:pt x="137597" y="171151"/>
                </a:cubicBezTo>
                <a:cubicBezTo>
                  <a:pt x="137542" y="171183"/>
                  <a:pt x="137488" y="171214"/>
                  <a:pt x="137433" y="171246"/>
                </a:cubicBezTo>
                <a:cubicBezTo>
                  <a:pt x="133135" y="174263"/>
                  <a:pt x="127814" y="175451"/>
                  <a:pt x="122641" y="174547"/>
                </a:cubicBezTo>
                <a:cubicBezTo>
                  <a:pt x="116739" y="173217"/>
                  <a:pt x="111677" y="169450"/>
                  <a:pt x="108707" y="164180"/>
                </a:cubicBezTo>
                <a:cubicBezTo>
                  <a:pt x="104056" y="157592"/>
                  <a:pt x="100778" y="150136"/>
                  <a:pt x="99066" y="142255"/>
                </a:cubicBezTo>
                <a:cubicBezTo>
                  <a:pt x="97698" y="135424"/>
                  <a:pt x="97541" y="128405"/>
                  <a:pt x="98604" y="121520"/>
                </a:cubicBezTo>
                <a:cubicBezTo>
                  <a:pt x="100030" y="112975"/>
                  <a:pt x="101904" y="104511"/>
                  <a:pt x="104217" y="96162"/>
                </a:cubicBezTo>
                <a:cubicBezTo>
                  <a:pt x="106594" y="87247"/>
                  <a:pt x="108179" y="80709"/>
                  <a:pt x="109037" y="76351"/>
                </a:cubicBezTo>
                <a:cubicBezTo>
                  <a:pt x="109867" y="72001"/>
                  <a:pt x="110112" y="67559"/>
                  <a:pt x="109764" y="63144"/>
                </a:cubicBezTo>
                <a:cubicBezTo>
                  <a:pt x="109386" y="58836"/>
                  <a:pt x="107908" y="54697"/>
                  <a:pt x="105471" y="51125"/>
                </a:cubicBezTo>
                <a:cubicBezTo>
                  <a:pt x="100912" y="44138"/>
                  <a:pt x="93534" y="39485"/>
                  <a:pt x="85264" y="38380"/>
                </a:cubicBezTo>
                <a:cubicBezTo>
                  <a:pt x="76188" y="37144"/>
                  <a:pt x="66989" y="39514"/>
                  <a:pt x="59642" y="44984"/>
                </a:cubicBezTo>
                <a:cubicBezTo>
                  <a:pt x="51212" y="49666"/>
                  <a:pt x="45128" y="57665"/>
                  <a:pt x="42868" y="67040"/>
                </a:cubicBezTo>
                <a:cubicBezTo>
                  <a:pt x="41721" y="77131"/>
                  <a:pt x="42734" y="87351"/>
                  <a:pt x="45840" y="97020"/>
                </a:cubicBezTo>
                <a:cubicBezTo>
                  <a:pt x="49604" y="109237"/>
                  <a:pt x="47161" y="118152"/>
                  <a:pt x="38642" y="123897"/>
                </a:cubicBezTo>
                <a:cubicBezTo>
                  <a:pt x="33915" y="127193"/>
                  <a:pt x="28027" y="128366"/>
                  <a:pt x="22397" y="127133"/>
                </a:cubicBezTo>
                <a:cubicBezTo>
                  <a:pt x="17085" y="126349"/>
                  <a:pt x="12318" y="123441"/>
                  <a:pt x="9190" y="119077"/>
                </a:cubicBezTo>
                <a:close/>
                <a:moveTo>
                  <a:pt x="173951" y="222490"/>
                </a:moveTo>
                <a:cubicBezTo>
                  <a:pt x="168715" y="226070"/>
                  <a:pt x="162345" y="227598"/>
                  <a:pt x="156055" y="226782"/>
                </a:cubicBezTo>
                <a:cubicBezTo>
                  <a:pt x="149329" y="225825"/>
                  <a:pt x="143402" y="221865"/>
                  <a:pt x="139942" y="216018"/>
                </a:cubicBezTo>
                <a:cubicBezTo>
                  <a:pt x="136212" y="210729"/>
                  <a:pt x="134870" y="204117"/>
                  <a:pt x="136244" y="197792"/>
                </a:cubicBezTo>
                <a:cubicBezTo>
                  <a:pt x="137538" y="191375"/>
                  <a:pt x="141373" y="185753"/>
                  <a:pt x="146876" y="182208"/>
                </a:cubicBezTo>
                <a:cubicBezTo>
                  <a:pt x="152161" y="178525"/>
                  <a:pt x="158723" y="177165"/>
                  <a:pt x="165036" y="178444"/>
                </a:cubicBezTo>
                <a:cubicBezTo>
                  <a:pt x="171382" y="179614"/>
                  <a:pt x="176955" y="183370"/>
                  <a:pt x="180423" y="188811"/>
                </a:cubicBezTo>
                <a:cubicBezTo>
                  <a:pt x="184453" y="194220"/>
                  <a:pt x="185880" y="201136"/>
                  <a:pt x="184319" y="207698"/>
                </a:cubicBezTo>
                <a:cubicBezTo>
                  <a:pt x="182836" y="213753"/>
                  <a:pt x="179137" y="219031"/>
                  <a:pt x="173951" y="222490"/>
                </a:cubicBezTo>
                <a:close/>
              </a:path>
            </a:pathLst>
          </a:custGeom>
          <a:solidFill>
            <a:srgbClr val="2E4F9C"/>
          </a:solidFill>
          <a:ln w="659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95C510B3-8374-42E4-A3E1-738C02A66799}"/>
              </a:ext>
            </a:extLst>
          </p:cNvPr>
          <p:cNvGrpSpPr/>
          <p:nvPr/>
        </p:nvGrpSpPr>
        <p:grpSpPr>
          <a:xfrm>
            <a:off x="5574315" y="1277958"/>
            <a:ext cx="1081664" cy="2359978"/>
            <a:chOff x="8875168" y="3342701"/>
            <a:chExt cx="754409" cy="208612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41F7B1B-6A8C-4AC1-B090-F0BF6EA625D1}"/>
                </a:ext>
              </a:extLst>
            </p:cNvPr>
            <p:cNvSpPr/>
            <p:nvPr/>
          </p:nvSpPr>
          <p:spPr>
            <a:xfrm>
              <a:off x="9006671" y="5256348"/>
              <a:ext cx="79708" cy="127111"/>
            </a:xfrm>
            <a:custGeom>
              <a:avLst/>
              <a:gdLst>
                <a:gd name="connsiteX0" fmla="*/ 49924 w 79706"/>
                <a:gd name="connsiteY0" fmla="*/ 127120 h 127120"/>
                <a:gd name="connsiteX1" fmla="*/ 0 w 79706"/>
                <a:gd name="connsiteY1" fmla="*/ 114177 h 127120"/>
                <a:gd name="connsiteX2" fmla="*/ 29783 w 79706"/>
                <a:gd name="connsiteY2" fmla="*/ 0 h 127120"/>
                <a:gd name="connsiteX3" fmla="*/ 79706 w 79706"/>
                <a:gd name="connsiteY3" fmla="*/ 12943 h 127120"/>
                <a:gd name="connsiteX4" fmla="*/ 49924 w 79706"/>
                <a:gd name="connsiteY4" fmla="*/ 127120 h 12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06" h="127120">
                  <a:moveTo>
                    <a:pt x="49924" y="127120"/>
                  </a:moveTo>
                  <a:lnTo>
                    <a:pt x="0" y="114177"/>
                  </a:lnTo>
                  <a:lnTo>
                    <a:pt x="29783" y="0"/>
                  </a:lnTo>
                  <a:lnTo>
                    <a:pt x="79706" y="12943"/>
                  </a:lnTo>
                  <a:lnTo>
                    <a:pt x="49924" y="127120"/>
                  </a:lnTo>
                  <a:close/>
                </a:path>
              </a:pathLst>
            </a:custGeom>
            <a:solidFill>
              <a:srgbClr val="FFC3BD"/>
            </a:solidFill>
            <a:ln w="65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AF27C7A-A3DC-47A0-B37F-FFD71D744379}"/>
                </a:ext>
              </a:extLst>
            </p:cNvPr>
            <p:cNvSpPr/>
            <p:nvPr/>
          </p:nvSpPr>
          <p:spPr>
            <a:xfrm>
              <a:off x="8902205" y="5356617"/>
              <a:ext cx="162384" cy="72175"/>
            </a:xfrm>
            <a:custGeom>
              <a:avLst/>
              <a:gdLst>
                <a:gd name="connsiteX0" fmla="*/ 103937 w 162380"/>
                <a:gd name="connsiteY0" fmla="*/ 693 h 72180"/>
                <a:gd name="connsiteX1" fmla="*/ 159671 w 162380"/>
                <a:gd name="connsiteY1" fmla="*/ 18324 h 72180"/>
                <a:gd name="connsiteX2" fmla="*/ 162275 w 162380"/>
                <a:gd name="connsiteY2" fmla="*/ 22643 h 72180"/>
                <a:gd name="connsiteX3" fmla="*/ 162247 w 162380"/>
                <a:gd name="connsiteY3" fmla="*/ 22749 h 72180"/>
                <a:gd name="connsiteX4" fmla="*/ 150492 w 162380"/>
                <a:gd name="connsiteY4" fmla="*/ 66003 h 72180"/>
                <a:gd name="connsiteX5" fmla="*/ 138870 w 162380"/>
                <a:gd name="connsiteY5" fmla="*/ 71748 h 72180"/>
                <a:gd name="connsiteX6" fmla="*/ 86041 w 162380"/>
                <a:gd name="connsiteY6" fmla="*/ 53522 h 72180"/>
                <a:gd name="connsiteX7" fmla="*/ 13401 w 162380"/>
                <a:gd name="connsiteY7" fmla="*/ 31400 h 72180"/>
                <a:gd name="connsiteX8" fmla="*/ 9372 w 162380"/>
                <a:gd name="connsiteY8" fmla="*/ 6240 h 72180"/>
                <a:gd name="connsiteX9" fmla="*/ 94031 w 162380"/>
                <a:gd name="connsiteY9" fmla="*/ 957 h 72180"/>
                <a:gd name="connsiteX10" fmla="*/ 103937 w 162380"/>
                <a:gd name="connsiteY10" fmla="*/ 693 h 7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2380" h="72180">
                  <a:moveTo>
                    <a:pt x="103937" y="693"/>
                  </a:moveTo>
                  <a:lnTo>
                    <a:pt x="159671" y="18324"/>
                  </a:lnTo>
                  <a:cubicBezTo>
                    <a:pt x="161583" y="18798"/>
                    <a:pt x="162749" y="20732"/>
                    <a:pt x="162275" y="22643"/>
                  </a:cubicBezTo>
                  <a:cubicBezTo>
                    <a:pt x="162266" y="22679"/>
                    <a:pt x="162257" y="22714"/>
                    <a:pt x="162247" y="22749"/>
                  </a:cubicBezTo>
                  <a:lnTo>
                    <a:pt x="150492" y="66003"/>
                  </a:lnTo>
                  <a:cubicBezTo>
                    <a:pt x="148779" y="70719"/>
                    <a:pt x="143657" y="73251"/>
                    <a:pt x="138870" y="71748"/>
                  </a:cubicBezTo>
                  <a:cubicBezTo>
                    <a:pt x="119587" y="65144"/>
                    <a:pt x="110672" y="61314"/>
                    <a:pt x="86041" y="53522"/>
                  </a:cubicBezTo>
                  <a:cubicBezTo>
                    <a:pt x="70918" y="48767"/>
                    <a:pt x="34466" y="38003"/>
                    <a:pt x="13401" y="31400"/>
                  </a:cubicBezTo>
                  <a:cubicBezTo>
                    <a:pt x="-7665" y="24796"/>
                    <a:pt x="193" y="4985"/>
                    <a:pt x="9372" y="6240"/>
                  </a:cubicBezTo>
                  <a:cubicBezTo>
                    <a:pt x="51768" y="10664"/>
                    <a:pt x="76399" y="7098"/>
                    <a:pt x="94031" y="957"/>
                  </a:cubicBezTo>
                  <a:cubicBezTo>
                    <a:pt x="97213" y="-221"/>
                    <a:pt x="100696" y="-314"/>
                    <a:pt x="103937" y="693"/>
                  </a:cubicBezTo>
                  <a:close/>
                </a:path>
              </a:pathLst>
            </a:custGeom>
            <a:solidFill>
              <a:srgbClr val="263238"/>
            </a:solidFill>
            <a:ln w="65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81AADA7-4EB3-4CB7-9096-BBE3CB868D1D}"/>
                </a:ext>
              </a:extLst>
            </p:cNvPr>
            <p:cNvSpPr/>
            <p:nvPr/>
          </p:nvSpPr>
          <p:spPr>
            <a:xfrm>
              <a:off x="9021134" y="5256413"/>
              <a:ext cx="65245" cy="71776"/>
            </a:xfrm>
            <a:custGeom>
              <a:avLst/>
              <a:gdLst>
                <a:gd name="connsiteX0" fmla="*/ 65244 w 65244"/>
                <a:gd name="connsiteY0" fmla="*/ 12943 h 71781"/>
                <a:gd name="connsiteX1" fmla="*/ 15321 w 65244"/>
                <a:gd name="connsiteY1" fmla="*/ 0 h 71781"/>
                <a:gd name="connsiteX2" fmla="*/ 0 w 65244"/>
                <a:gd name="connsiteY2" fmla="*/ 58839 h 71781"/>
                <a:gd name="connsiteX3" fmla="*/ 49924 w 65244"/>
                <a:gd name="connsiteY3" fmla="*/ 71782 h 71781"/>
                <a:gd name="connsiteX4" fmla="*/ 65244 w 65244"/>
                <a:gd name="connsiteY4" fmla="*/ 12943 h 71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44" h="71781">
                  <a:moveTo>
                    <a:pt x="65244" y="12943"/>
                  </a:moveTo>
                  <a:lnTo>
                    <a:pt x="15321" y="0"/>
                  </a:lnTo>
                  <a:lnTo>
                    <a:pt x="0" y="58839"/>
                  </a:lnTo>
                  <a:lnTo>
                    <a:pt x="49924" y="71782"/>
                  </a:lnTo>
                  <a:lnTo>
                    <a:pt x="65244" y="12943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5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CCD8E2-865D-4B4E-A23E-4787349FE6F2}"/>
                </a:ext>
              </a:extLst>
            </p:cNvPr>
            <p:cNvSpPr/>
            <p:nvPr/>
          </p:nvSpPr>
          <p:spPr>
            <a:xfrm>
              <a:off x="9012020" y="4101844"/>
              <a:ext cx="386915" cy="1208781"/>
            </a:xfrm>
            <a:custGeom>
              <a:avLst/>
              <a:gdLst>
                <a:gd name="connsiteX0" fmla="*/ 200157 w 386908"/>
                <a:gd name="connsiteY0" fmla="*/ 0 h 1208865"/>
                <a:gd name="connsiteX1" fmla="*/ 84461 w 386908"/>
                <a:gd name="connsiteY1" fmla="*/ 576499 h 1208865"/>
                <a:gd name="connsiteX2" fmla="*/ 0 w 386908"/>
                <a:gd name="connsiteY2" fmla="*/ 1178026 h 1208865"/>
                <a:gd name="connsiteX3" fmla="*/ 84857 w 386908"/>
                <a:gd name="connsiteY3" fmla="*/ 1208865 h 1208865"/>
                <a:gd name="connsiteX4" fmla="*/ 237798 w 386908"/>
                <a:gd name="connsiteY4" fmla="*/ 586405 h 1208865"/>
                <a:gd name="connsiteX5" fmla="*/ 386908 w 386908"/>
                <a:gd name="connsiteY5" fmla="*/ 0 h 1208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908" h="1208865">
                  <a:moveTo>
                    <a:pt x="200157" y="0"/>
                  </a:moveTo>
                  <a:cubicBezTo>
                    <a:pt x="200157" y="0"/>
                    <a:pt x="108762" y="434322"/>
                    <a:pt x="84461" y="576499"/>
                  </a:cubicBezTo>
                  <a:cubicBezTo>
                    <a:pt x="58046" y="732213"/>
                    <a:pt x="0" y="1178026"/>
                    <a:pt x="0" y="1178026"/>
                  </a:cubicBezTo>
                  <a:lnTo>
                    <a:pt x="84857" y="1208865"/>
                  </a:lnTo>
                  <a:cubicBezTo>
                    <a:pt x="84857" y="1208865"/>
                    <a:pt x="217657" y="736110"/>
                    <a:pt x="237798" y="586405"/>
                  </a:cubicBezTo>
                  <a:cubicBezTo>
                    <a:pt x="279995" y="440068"/>
                    <a:pt x="386908" y="0"/>
                    <a:pt x="386908" y="0"/>
                  </a:cubicBezTo>
                  <a:close/>
                </a:path>
              </a:pathLst>
            </a:custGeom>
            <a:solidFill>
              <a:srgbClr val="2E4F9C"/>
            </a:solidFill>
            <a:ln w="65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DB94CED-09AB-4FB1-B151-EBFD2FB675BC}"/>
                </a:ext>
              </a:extLst>
            </p:cNvPr>
            <p:cNvSpPr/>
            <p:nvPr/>
          </p:nvSpPr>
          <p:spPr>
            <a:xfrm>
              <a:off x="9293028" y="4217458"/>
              <a:ext cx="71040" cy="304481"/>
            </a:xfrm>
            <a:custGeom>
              <a:avLst/>
              <a:gdLst>
                <a:gd name="connsiteX0" fmla="*/ 36501 w 71038"/>
                <a:gd name="connsiteY0" fmla="*/ 26158 h 304502"/>
                <a:gd name="connsiteX1" fmla="*/ 1238 w 71038"/>
                <a:gd name="connsiteY1" fmla="*/ 304502 h 304502"/>
                <a:gd name="connsiteX2" fmla="*/ 71039 w 71038"/>
                <a:gd name="connsiteY2" fmla="*/ 26555 h 304502"/>
                <a:gd name="connsiteX3" fmla="*/ 36501 w 71038"/>
                <a:gd name="connsiteY3" fmla="*/ 26158 h 304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038" h="304502">
                  <a:moveTo>
                    <a:pt x="36501" y="26158"/>
                  </a:moveTo>
                  <a:cubicBezTo>
                    <a:pt x="6851" y="97346"/>
                    <a:pt x="-3913" y="226976"/>
                    <a:pt x="1238" y="304502"/>
                  </a:cubicBezTo>
                  <a:cubicBezTo>
                    <a:pt x="24747" y="212976"/>
                    <a:pt x="50831" y="108440"/>
                    <a:pt x="71039" y="26555"/>
                  </a:cubicBezTo>
                  <a:cubicBezTo>
                    <a:pt x="64501" y="4036"/>
                    <a:pt x="55520" y="-19605"/>
                    <a:pt x="36501" y="26158"/>
                  </a:cubicBez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65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19A2411-4FAD-4121-9FFE-B8ADB8CD60C3}"/>
                </a:ext>
              </a:extLst>
            </p:cNvPr>
            <p:cNvSpPr/>
            <p:nvPr/>
          </p:nvSpPr>
          <p:spPr>
            <a:xfrm>
              <a:off x="9004162" y="5255884"/>
              <a:ext cx="111735" cy="64776"/>
            </a:xfrm>
            <a:custGeom>
              <a:avLst/>
              <a:gdLst>
                <a:gd name="connsiteX0" fmla="*/ 90998 w 111733"/>
                <a:gd name="connsiteY0" fmla="*/ 64782 h 64781"/>
                <a:gd name="connsiteX1" fmla="*/ 0 w 111733"/>
                <a:gd name="connsiteY1" fmla="*/ 38499 h 64781"/>
                <a:gd name="connsiteX2" fmla="*/ 3434 w 111733"/>
                <a:gd name="connsiteY2" fmla="*/ 0 h 64781"/>
                <a:gd name="connsiteX3" fmla="*/ 111734 w 111733"/>
                <a:gd name="connsiteY3" fmla="*/ 30443 h 64781"/>
                <a:gd name="connsiteX4" fmla="*/ 90998 w 111733"/>
                <a:gd name="connsiteY4" fmla="*/ 64782 h 64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733" h="64781">
                  <a:moveTo>
                    <a:pt x="90998" y="64782"/>
                  </a:moveTo>
                  <a:lnTo>
                    <a:pt x="0" y="38499"/>
                  </a:lnTo>
                  <a:lnTo>
                    <a:pt x="3434" y="0"/>
                  </a:lnTo>
                  <a:lnTo>
                    <a:pt x="111734" y="30443"/>
                  </a:lnTo>
                  <a:lnTo>
                    <a:pt x="90998" y="64782"/>
                  </a:lnTo>
                  <a:close/>
                </a:path>
              </a:pathLst>
            </a:custGeom>
            <a:solidFill>
              <a:srgbClr val="263238"/>
            </a:solidFill>
            <a:ln w="65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2F6495A-A6E6-466F-8FE3-0DA07B70A34B}"/>
                </a:ext>
              </a:extLst>
            </p:cNvPr>
            <p:cNvSpPr/>
            <p:nvPr/>
          </p:nvSpPr>
          <p:spPr>
            <a:xfrm>
              <a:off x="8976667" y="5345812"/>
              <a:ext cx="24186" cy="16730"/>
            </a:xfrm>
            <a:custGeom>
              <a:avLst/>
              <a:gdLst>
                <a:gd name="connsiteX0" fmla="*/ 9005 w 24186"/>
                <a:gd name="connsiteY0" fmla="*/ 14272 h 16731"/>
                <a:gd name="connsiteX1" fmla="*/ 22807 w 24186"/>
                <a:gd name="connsiteY1" fmla="*/ 16715 h 16731"/>
                <a:gd name="connsiteX2" fmla="*/ 23995 w 24186"/>
                <a:gd name="connsiteY2" fmla="*/ 16121 h 16731"/>
                <a:gd name="connsiteX3" fmla="*/ 23995 w 24186"/>
                <a:gd name="connsiteY3" fmla="*/ 14866 h 16731"/>
                <a:gd name="connsiteX4" fmla="*/ 5043 w 24186"/>
                <a:gd name="connsiteY4" fmla="*/ 8 h 16731"/>
                <a:gd name="connsiteX5" fmla="*/ 1213 w 24186"/>
                <a:gd name="connsiteY5" fmla="*/ 2320 h 16731"/>
                <a:gd name="connsiteX6" fmla="*/ 618 w 24186"/>
                <a:gd name="connsiteY6" fmla="*/ 8923 h 16731"/>
                <a:gd name="connsiteX7" fmla="*/ 9005 w 24186"/>
                <a:gd name="connsiteY7" fmla="*/ 14272 h 16731"/>
                <a:gd name="connsiteX8" fmla="*/ 20231 w 24186"/>
                <a:gd name="connsiteY8" fmla="*/ 14272 h 16731"/>
                <a:gd name="connsiteX9" fmla="*/ 2732 w 24186"/>
                <a:gd name="connsiteY9" fmla="*/ 7669 h 16731"/>
                <a:gd name="connsiteX10" fmla="*/ 3260 w 24186"/>
                <a:gd name="connsiteY10" fmla="*/ 3442 h 16731"/>
                <a:gd name="connsiteX11" fmla="*/ 5109 w 24186"/>
                <a:gd name="connsiteY11" fmla="*/ 2253 h 16731"/>
                <a:gd name="connsiteX12" fmla="*/ 20231 w 24186"/>
                <a:gd name="connsiteY12" fmla="*/ 14140 h 16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186" h="16731">
                  <a:moveTo>
                    <a:pt x="9005" y="14272"/>
                  </a:moveTo>
                  <a:cubicBezTo>
                    <a:pt x="13509" y="15562"/>
                    <a:pt x="18134" y="16381"/>
                    <a:pt x="22807" y="16715"/>
                  </a:cubicBezTo>
                  <a:cubicBezTo>
                    <a:pt x="23290" y="16798"/>
                    <a:pt x="23771" y="16558"/>
                    <a:pt x="23995" y="16121"/>
                  </a:cubicBezTo>
                  <a:cubicBezTo>
                    <a:pt x="24251" y="15742"/>
                    <a:pt x="24251" y="15246"/>
                    <a:pt x="23995" y="14866"/>
                  </a:cubicBezTo>
                  <a:cubicBezTo>
                    <a:pt x="22741" y="13282"/>
                    <a:pt x="11845" y="-388"/>
                    <a:pt x="5043" y="8"/>
                  </a:cubicBezTo>
                  <a:cubicBezTo>
                    <a:pt x="3453" y="69"/>
                    <a:pt x="2007" y="942"/>
                    <a:pt x="1213" y="2320"/>
                  </a:cubicBezTo>
                  <a:cubicBezTo>
                    <a:pt x="-156" y="4255"/>
                    <a:pt x="-383" y="6775"/>
                    <a:pt x="618" y="8923"/>
                  </a:cubicBezTo>
                  <a:cubicBezTo>
                    <a:pt x="2665" y="11673"/>
                    <a:pt x="5649" y="13576"/>
                    <a:pt x="9005" y="14272"/>
                  </a:cubicBezTo>
                  <a:close/>
                  <a:moveTo>
                    <a:pt x="20231" y="14272"/>
                  </a:moveTo>
                  <a:cubicBezTo>
                    <a:pt x="10722" y="13150"/>
                    <a:pt x="4316" y="10838"/>
                    <a:pt x="2732" y="7669"/>
                  </a:cubicBezTo>
                  <a:cubicBezTo>
                    <a:pt x="2103" y="6272"/>
                    <a:pt x="2307" y="4641"/>
                    <a:pt x="3260" y="3442"/>
                  </a:cubicBezTo>
                  <a:cubicBezTo>
                    <a:pt x="3636" y="2759"/>
                    <a:pt x="4331" y="2313"/>
                    <a:pt x="5109" y="2253"/>
                  </a:cubicBezTo>
                  <a:cubicBezTo>
                    <a:pt x="8675" y="2121"/>
                    <a:pt x="15675" y="8791"/>
                    <a:pt x="20231" y="14140"/>
                  </a:cubicBezTo>
                  <a:close/>
                </a:path>
              </a:pathLst>
            </a:custGeom>
            <a:solidFill>
              <a:srgbClr val="2E4F9C"/>
            </a:solidFill>
            <a:ln w="65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3305326-E34A-42E6-B2CB-D1E3FC83E46D}"/>
                </a:ext>
              </a:extLst>
            </p:cNvPr>
            <p:cNvSpPr/>
            <p:nvPr/>
          </p:nvSpPr>
          <p:spPr>
            <a:xfrm>
              <a:off x="8992634" y="5338370"/>
              <a:ext cx="11786" cy="24155"/>
            </a:xfrm>
            <a:custGeom>
              <a:avLst/>
              <a:gdLst>
                <a:gd name="connsiteX0" fmla="*/ 6575 w 11786"/>
                <a:gd name="connsiteY0" fmla="*/ 24158 h 24157"/>
                <a:gd name="connsiteX1" fmla="*/ 7169 w 11786"/>
                <a:gd name="connsiteY1" fmla="*/ 24158 h 24157"/>
                <a:gd name="connsiteX2" fmla="*/ 8094 w 11786"/>
                <a:gd name="connsiteY2" fmla="*/ 23498 h 24157"/>
                <a:gd name="connsiteX3" fmla="*/ 10735 w 11786"/>
                <a:gd name="connsiteY3" fmla="*/ 3290 h 24157"/>
                <a:gd name="connsiteX4" fmla="*/ 6377 w 11786"/>
                <a:gd name="connsiteY4" fmla="*/ 187 h 24157"/>
                <a:gd name="connsiteX5" fmla="*/ 1028 w 11786"/>
                <a:gd name="connsiteY5" fmla="*/ 2234 h 24157"/>
                <a:gd name="connsiteX6" fmla="*/ 6047 w 11786"/>
                <a:gd name="connsiteY6" fmla="*/ 23762 h 24157"/>
                <a:gd name="connsiteX7" fmla="*/ 6575 w 11786"/>
                <a:gd name="connsiteY7" fmla="*/ 24158 h 24157"/>
                <a:gd name="connsiteX8" fmla="*/ 6575 w 11786"/>
                <a:gd name="connsiteY8" fmla="*/ 2630 h 24157"/>
                <a:gd name="connsiteX9" fmla="*/ 8688 w 11786"/>
                <a:gd name="connsiteY9" fmla="*/ 4413 h 24157"/>
                <a:gd name="connsiteX10" fmla="*/ 6773 w 11786"/>
                <a:gd name="connsiteY10" fmla="*/ 20592 h 24157"/>
                <a:gd name="connsiteX11" fmla="*/ 3273 w 11786"/>
                <a:gd name="connsiteY11" fmla="*/ 3422 h 24157"/>
                <a:gd name="connsiteX12" fmla="*/ 5980 w 11786"/>
                <a:gd name="connsiteY12" fmla="*/ 2498 h 24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86" h="24157">
                  <a:moveTo>
                    <a:pt x="6575" y="24158"/>
                  </a:moveTo>
                  <a:lnTo>
                    <a:pt x="7169" y="24158"/>
                  </a:lnTo>
                  <a:cubicBezTo>
                    <a:pt x="7565" y="24098"/>
                    <a:pt x="7909" y="23853"/>
                    <a:pt x="8094" y="23498"/>
                  </a:cubicBezTo>
                  <a:cubicBezTo>
                    <a:pt x="8094" y="22903"/>
                    <a:pt x="14169" y="9498"/>
                    <a:pt x="10735" y="3290"/>
                  </a:cubicBezTo>
                  <a:cubicBezTo>
                    <a:pt x="9785" y="1687"/>
                    <a:pt x="8202" y="560"/>
                    <a:pt x="6377" y="187"/>
                  </a:cubicBezTo>
                  <a:cubicBezTo>
                    <a:pt x="4337" y="-402"/>
                    <a:pt x="2154" y="434"/>
                    <a:pt x="1028" y="2234"/>
                  </a:cubicBezTo>
                  <a:cubicBezTo>
                    <a:pt x="-1944" y="7120"/>
                    <a:pt x="2084" y="19403"/>
                    <a:pt x="6047" y="23762"/>
                  </a:cubicBezTo>
                  <a:cubicBezTo>
                    <a:pt x="6176" y="23947"/>
                    <a:pt x="6361" y="24086"/>
                    <a:pt x="6575" y="24158"/>
                  </a:cubicBezTo>
                  <a:close/>
                  <a:moveTo>
                    <a:pt x="6575" y="2630"/>
                  </a:moveTo>
                  <a:cubicBezTo>
                    <a:pt x="7494" y="2909"/>
                    <a:pt x="8258" y="3554"/>
                    <a:pt x="8688" y="4413"/>
                  </a:cubicBezTo>
                  <a:cubicBezTo>
                    <a:pt x="9882" y="9868"/>
                    <a:pt x="9208" y="15566"/>
                    <a:pt x="6773" y="20592"/>
                  </a:cubicBezTo>
                  <a:cubicBezTo>
                    <a:pt x="3669" y="15705"/>
                    <a:pt x="1292" y="6592"/>
                    <a:pt x="3273" y="3422"/>
                  </a:cubicBezTo>
                  <a:cubicBezTo>
                    <a:pt x="3273" y="2828"/>
                    <a:pt x="4264" y="2168"/>
                    <a:pt x="5980" y="2498"/>
                  </a:cubicBezTo>
                  <a:close/>
                </a:path>
              </a:pathLst>
            </a:custGeom>
            <a:solidFill>
              <a:srgbClr val="2E4F9C"/>
            </a:solidFill>
            <a:ln w="65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C1C5F03-67EB-44CA-B95B-B8A49D926AE9}"/>
                </a:ext>
              </a:extLst>
            </p:cNvPr>
            <p:cNvSpPr/>
            <p:nvPr/>
          </p:nvSpPr>
          <p:spPr>
            <a:xfrm>
              <a:off x="8922611" y="3678849"/>
              <a:ext cx="363757" cy="280952"/>
            </a:xfrm>
            <a:custGeom>
              <a:avLst/>
              <a:gdLst>
                <a:gd name="connsiteX0" fmla="*/ 360290 w 363751"/>
                <a:gd name="connsiteY0" fmla="*/ 51040 h 280972"/>
                <a:gd name="connsiteX1" fmla="*/ 347083 w 363751"/>
                <a:gd name="connsiteY1" fmla="*/ 81021 h 280972"/>
                <a:gd name="connsiteX2" fmla="*/ 332687 w 363751"/>
                <a:gd name="connsiteY2" fmla="*/ 109945 h 280972"/>
                <a:gd name="connsiteX3" fmla="*/ 300461 w 363751"/>
                <a:gd name="connsiteY3" fmla="*/ 166208 h 280972"/>
                <a:gd name="connsiteX4" fmla="*/ 217255 w 363751"/>
                <a:gd name="connsiteY4" fmla="*/ 270348 h 280972"/>
                <a:gd name="connsiteX5" fmla="*/ 216066 w 363751"/>
                <a:gd name="connsiteY5" fmla="*/ 271536 h 280972"/>
                <a:gd name="connsiteX6" fmla="*/ 210519 w 363751"/>
                <a:gd name="connsiteY6" fmla="*/ 275432 h 280972"/>
                <a:gd name="connsiteX7" fmla="*/ 192756 w 363751"/>
                <a:gd name="connsiteY7" fmla="*/ 280781 h 280972"/>
                <a:gd name="connsiteX8" fmla="*/ 182058 w 363751"/>
                <a:gd name="connsiteY8" fmla="*/ 280781 h 280972"/>
                <a:gd name="connsiteX9" fmla="*/ 166209 w 363751"/>
                <a:gd name="connsiteY9" fmla="*/ 278602 h 280972"/>
                <a:gd name="connsiteX10" fmla="*/ 140322 w 363751"/>
                <a:gd name="connsiteY10" fmla="*/ 271602 h 280972"/>
                <a:gd name="connsiteX11" fmla="*/ 94097 w 363751"/>
                <a:gd name="connsiteY11" fmla="*/ 253838 h 280972"/>
                <a:gd name="connsiteX12" fmla="*/ 50183 w 363751"/>
                <a:gd name="connsiteY12" fmla="*/ 233169 h 280972"/>
                <a:gd name="connsiteX13" fmla="*/ 7655 w 363751"/>
                <a:gd name="connsiteY13" fmla="*/ 209792 h 280972"/>
                <a:gd name="connsiteX14" fmla="*/ 2344 w 363751"/>
                <a:gd name="connsiteY14" fmla="*/ 187825 h 280972"/>
                <a:gd name="connsiteX15" fmla="*/ 19674 w 363751"/>
                <a:gd name="connsiteY15" fmla="*/ 180604 h 280972"/>
                <a:gd name="connsiteX16" fmla="*/ 19674 w 363751"/>
                <a:gd name="connsiteY16" fmla="*/ 180604 h 280972"/>
                <a:gd name="connsiteX17" fmla="*/ 111002 w 363751"/>
                <a:gd name="connsiteY17" fmla="*/ 203585 h 280972"/>
                <a:gd name="connsiteX18" fmla="*/ 155379 w 363751"/>
                <a:gd name="connsiteY18" fmla="*/ 213424 h 280972"/>
                <a:gd name="connsiteX19" fmla="*/ 175916 w 363751"/>
                <a:gd name="connsiteY19" fmla="*/ 216396 h 280972"/>
                <a:gd name="connsiteX20" fmla="*/ 183708 w 363751"/>
                <a:gd name="connsiteY20" fmla="*/ 216396 h 280972"/>
                <a:gd name="connsiteX21" fmla="*/ 184831 w 363751"/>
                <a:gd name="connsiteY21" fmla="*/ 216396 h 280972"/>
                <a:gd name="connsiteX22" fmla="*/ 178228 w 363751"/>
                <a:gd name="connsiteY22" fmla="*/ 218443 h 280972"/>
                <a:gd name="connsiteX23" fmla="*/ 171624 w 363751"/>
                <a:gd name="connsiteY23" fmla="*/ 223528 h 280972"/>
                <a:gd name="connsiteX24" fmla="*/ 207085 w 363751"/>
                <a:gd name="connsiteY24" fmla="*/ 178755 h 280972"/>
                <a:gd name="connsiteX25" fmla="*/ 238783 w 363751"/>
                <a:gd name="connsiteY25" fmla="*/ 128699 h 280972"/>
                <a:gd name="connsiteX26" fmla="*/ 267773 w 363751"/>
                <a:gd name="connsiteY26" fmla="*/ 75870 h 280972"/>
                <a:gd name="connsiteX27" fmla="*/ 294188 w 363751"/>
                <a:gd name="connsiteY27" fmla="*/ 22314 h 280972"/>
                <a:gd name="connsiteX28" fmla="*/ 294584 w 363751"/>
                <a:gd name="connsiteY28" fmla="*/ 21456 h 280972"/>
                <a:gd name="connsiteX29" fmla="*/ 342295 w 363751"/>
                <a:gd name="connsiteY29" fmla="*/ 3131 h 280972"/>
                <a:gd name="connsiteX30" fmla="*/ 360620 w 363751"/>
                <a:gd name="connsiteY30" fmla="*/ 50842 h 280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63751" h="280972">
                  <a:moveTo>
                    <a:pt x="360290" y="51040"/>
                  </a:moveTo>
                  <a:cubicBezTo>
                    <a:pt x="355866" y="61738"/>
                    <a:pt x="351639" y="71247"/>
                    <a:pt x="347083" y="81021"/>
                  </a:cubicBezTo>
                  <a:cubicBezTo>
                    <a:pt x="342526" y="90794"/>
                    <a:pt x="337640" y="100369"/>
                    <a:pt x="332687" y="109945"/>
                  </a:cubicBezTo>
                  <a:cubicBezTo>
                    <a:pt x="322649" y="129029"/>
                    <a:pt x="312084" y="147850"/>
                    <a:pt x="300461" y="166208"/>
                  </a:cubicBezTo>
                  <a:cubicBezTo>
                    <a:pt x="277336" y="204366"/>
                    <a:pt x="249368" y="239370"/>
                    <a:pt x="217255" y="270348"/>
                  </a:cubicBezTo>
                  <a:lnTo>
                    <a:pt x="216066" y="271536"/>
                  </a:lnTo>
                  <a:cubicBezTo>
                    <a:pt x="214381" y="273054"/>
                    <a:pt x="212519" y="274362"/>
                    <a:pt x="210519" y="275432"/>
                  </a:cubicBezTo>
                  <a:cubicBezTo>
                    <a:pt x="205020" y="278397"/>
                    <a:pt x="198978" y="280217"/>
                    <a:pt x="192756" y="280781"/>
                  </a:cubicBezTo>
                  <a:cubicBezTo>
                    <a:pt x="189194" y="281036"/>
                    <a:pt x="185619" y="281036"/>
                    <a:pt x="182058" y="280781"/>
                  </a:cubicBezTo>
                  <a:cubicBezTo>
                    <a:pt x="176729" y="280438"/>
                    <a:pt x="171432" y="279710"/>
                    <a:pt x="166209" y="278602"/>
                  </a:cubicBezTo>
                  <a:cubicBezTo>
                    <a:pt x="156832" y="276621"/>
                    <a:pt x="148511" y="274178"/>
                    <a:pt x="140322" y="271602"/>
                  </a:cubicBezTo>
                  <a:cubicBezTo>
                    <a:pt x="124077" y="266451"/>
                    <a:pt x="108955" y="260178"/>
                    <a:pt x="94097" y="253838"/>
                  </a:cubicBezTo>
                  <a:cubicBezTo>
                    <a:pt x="79239" y="247499"/>
                    <a:pt x="64579" y="240631"/>
                    <a:pt x="50183" y="233169"/>
                  </a:cubicBezTo>
                  <a:cubicBezTo>
                    <a:pt x="35787" y="225707"/>
                    <a:pt x="21655" y="218245"/>
                    <a:pt x="7655" y="209792"/>
                  </a:cubicBezTo>
                  <a:cubicBezTo>
                    <a:pt x="122" y="205193"/>
                    <a:pt x="-2256" y="195357"/>
                    <a:pt x="2344" y="187825"/>
                  </a:cubicBezTo>
                  <a:cubicBezTo>
                    <a:pt x="5949" y="181921"/>
                    <a:pt x="12943" y="179006"/>
                    <a:pt x="19674" y="180604"/>
                  </a:cubicBezTo>
                  <a:lnTo>
                    <a:pt x="19674" y="180604"/>
                  </a:lnTo>
                  <a:cubicBezTo>
                    <a:pt x="50315" y="188000"/>
                    <a:pt x="80890" y="196255"/>
                    <a:pt x="111002" y="203585"/>
                  </a:cubicBezTo>
                  <a:cubicBezTo>
                    <a:pt x="125993" y="207349"/>
                    <a:pt x="140983" y="210651"/>
                    <a:pt x="155379" y="213424"/>
                  </a:cubicBezTo>
                  <a:cubicBezTo>
                    <a:pt x="162164" y="214797"/>
                    <a:pt x="169020" y="215789"/>
                    <a:pt x="175916" y="216396"/>
                  </a:cubicBezTo>
                  <a:cubicBezTo>
                    <a:pt x="178511" y="216546"/>
                    <a:pt x="181113" y="216546"/>
                    <a:pt x="183708" y="216396"/>
                  </a:cubicBezTo>
                  <a:cubicBezTo>
                    <a:pt x="184699" y="216396"/>
                    <a:pt x="185095" y="216396"/>
                    <a:pt x="184831" y="216396"/>
                  </a:cubicBezTo>
                  <a:cubicBezTo>
                    <a:pt x="182484" y="216460"/>
                    <a:pt x="180200" y="217168"/>
                    <a:pt x="178228" y="218443"/>
                  </a:cubicBezTo>
                  <a:lnTo>
                    <a:pt x="171624" y="223528"/>
                  </a:lnTo>
                  <a:cubicBezTo>
                    <a:pt x="184400" y="209386"/>
                    <a:pt x="196246" y="194431"/>
                    <a:pt x="207085" y="178755"/>
                  </a:cubicBezTo>
                  <a:cubicBezTo>
                    <a:pt x="218180" y="162708"/>
                    <a:pt x="228679" y="145737"/>
                    <a:pt x="238783" y="128699"/>
                  </a:cubicBezTo>
                  <a:cubicBezTo>
                    <a:pt x="248887" y="111662"/>
                    <a:pt x="258594" y="93766"/>
                    <a:pt x="267773" y="75870"/>
                  </a:cubicBezTo>
                  <a:cubicBezTo>
                    <a:pt x="276952" y="57974"/>
                    <a:pt x="286065" y="39550"/>
                    <a:pt x="294188" y="22314"/>
                  </a:cubicBezTo>
                  <a:lnTo>
                    <a:pt x="294584" y="21456"/>
                  </a:lnTo>
                  <a:cubicBezTo>
                    <a:pt x="302699" y="3220"/>
                    <a:pt x="324060" y="-4984"/>
                    <a:pt x="342295" y="3131"/>
                  </a:cubicBezTo>
                  <a:cubicBezTo>
                    <a:pt x="360531" y="11245"/>
                    <a:pt x="368735" y="32607"/>
                    <a:pt x="360620" y="50842"/>
                  </a:cubicBezTo>
                  <a:close/>
                </a:path>
              </a:pathLst>
            </a:custGeom>
            <a:solidFill>
              <a:srgbClr val="FFC3BD"/>
            </a:solidFill>
            <a:ln w="65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0C72C8C-F63D-486F-948D-9E21A7412E12}"/>
                </a:ext>
              </a:extLst>
            </p:cNvPr>
            <p:cNvSpPr/>
            <p:nvPr/>
          </p:nvSpPr>
          <p:spPr>
            <a:xfrm>
              <a:off x="9173152" y="3659993"/>
              <a:ext cx="141830" cy="194031"/>
            </a:xfrm>
            <a:custGeom>
              <a:avLst/>
              <a:gdLst>
                <a:gd name="connsiteX0" fmla="*/ 99583 w 141828"/>
                <a:gd name="connsiteY0" fmla="*/ 30 h 194045"/>
                <a:gd name="connsiteX1" fmla="*/ 0 w 141828"/>
                <a:gd name="connsiteY1" fmla="*/ 104897 h 194045"/>
                <a:gd name="connsiteX2" fmla="*/ 88819 w 141828"/>
                <a:gd name="connsiteY2" fmla="*/ 194046 h 194045"/>
                <a:gd name="connsiteX3" fmla="*/ 99583 w 141828"/>
                <a:gd name="connsiteY3" fmla="*/ 30 h 194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828" h="194045">
                  <a:moveTo>
                    <a:pt x="99583" y="30"/>
                  </a:moveTo>
                  <a:cubicBezTo>
                    <a:pt x="57056" y="1219"/>
                    <a:pt x="27867" y="47379"/>
                    <a:pt x="0" y="104897"/>
                  </a:cubicBezTo>
                  <a:cubicBezTo>
                    <a:pt x="21361" y="141823"/>
                    <a:pt x="51973" y="172548"/>
                    <a:pt x="88819" y="194046"/>
                  </a:cubicBezTo>
                  <a:cubicBezTo>
                    <a:pt x="88819" y="194046"/>
                    <a:pt x="200553" y="-2809"/>
                    <a:pt x="99583" y="30"/>
                  </a:cubicBezTo>
                  <a:close/>
                </a:path>
              </a:pathLst>
            </a:custGeom>
            <a:solidFill>
              <a:srgbClr val="E0E0E0"/>
            </a:solidFill>
            <a:ln w="65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5EBBC06-F655-4F1A-B8D4-E2D41BB2884D}"/>
                </a:ext>
              </a:extLst>
            </p:cNvPr>
            <p:cNvSpPr/>
            <p:nvPr/>
          </p:nvSpPr>
          <p:spPr>
            <a:xfrm>
              <a:off x="8889850" y="3840754"/>
              <a:ext cx="75413" cy="48731"/>
            </a:xfrm>
            <a:custGeom>
              <a:avLst/>
              <a:gdLst>
                <a:gd name="connsiteX0" fmla="*/ 38301 w 75413"/>
                <a:gd name="connsiteY0" fmla="*/ 48141 h 48734"/>
                <a:gd name="connsiteX1" fmla="*/ 0 w 75413"/>
                <a:gd name="connsiteY1" fmla="*/ 38367 h 48734"/>
                <a:gd name="connsiteX2" fmla="*/ 29849 w 75413"/>
                <a:gd name="connsiteY2" fmla="*/ 0 h 48734"/>
                <a:gd name="connsiteX3" fmla="*/ 75414 w 75413"/>
                <a:gd name="connsiteY3" fmla="*/ 33018 h 48734"/>
                <a:gd name="connsiteX4" fmla="*/ 61810 w 75413"/>
                <a:gd name="connsiteY4" fmla="*/ 42726 h 48734"/>
                <a:gd name="connsiteX5" fmla="*/ 38301 w 75413"/>
                <a:gd name="connsiteY5" fmla="*/ 48141 h 48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413" h="48734">
                  <a:moveTo>
                    <a:pt x="38301" y="48141"/>
                  </a:moveTo>
                  <a:lnTo>
                    <a:pt x="0" y="38367"/>
                  </a:lnTo>
                  <a:lnTo>
                    <a:pt x="29849" y="0"/>
                  </a:lnTo>
                  <a:cubicBezTo>
                    <a:pt x="29849" y="0"/>
                    <a:pt x="62867" y="5217"/>
                    <a:pt x="75414" y="33018"/>
                  </a:cubicBezTo>
                  <a:lnTo>
                    <a:pt x="61810" y="42726"/>
                  </a:lnTo>
                  <a:cubicBezTo>
                    <a:pt x="55133" y="47860"/>
                    <a:pt x="46552" y="49837"/>
                    <a:pt x="38301" y="48141"/>
                  </a:cubicBezTo>
                  <a:close/>
                </a:path>
              </a:pathLst>
            </a:custGeom>
            <a:solidFill>
              <a:srgbClr val="FFC3BD"/>
            </a:solidFill>
            <a:ln w="65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096B32F-22AB-4E6B-95E7-0BA80EB9ABD2}"/>
                </a:ext>
              </a:extLst>
            </p:cNvPr>
            <p:cNvSpPr/>
            <p:nvPr/>
          </p:nvSpPr>
          <p:spPr>
            <a:xfrm>
              <a:off x="8875168" y="3829053"/>
              <a:ext cx="44534" cy="49998"/>
            </a:xfrm>
            <a:custGeom>
              <a:avLst/>
              <a:gdLst>
                <a:gd name="connsiteX0" fmla="*/ 5375 w 44534"/>
                <a:gd name="connsiteY0" fmla="*/ 10842 h 50001"/>
                <a:gd name="connsiteX1" fmla="*/ 12771 w 44534"/>
                <a:gd name="connsiteY1" fmla="*/ 4239 h 50001"/>
                <a:gd name="connsiteX2" fmla="*/ 34761 w 44534"/>
                <a:gd name="connsiteY2" fmla="*/ 3776 h 50001"/>
                <a:gd name="connsiteX3" fmla="*/ 44534 w 44534"/>
                <a:gd name="connsiteY3" fmla="*/ 11635 h 50001"/>
                <a:gd name="connsiteX4" fmla="*/ 14686 w 44534"/>
                <a:gd name="connsiteY4" fmla="*/ 50002 h 50001"/>
                <a:gd name="connsiteX5" fmla="*/ 2469 w 44534"/>
                <a:gd name="connsiteY5" fmla="*/ 30983 h 50001"/>
                <a:gd name="connsiteX6" fmla="*/ 5375 w 44534"/>
                <a:gd name="connsiteY6" fmla="*/ 10842 h 5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534" h="50001">
                  <a:moveTo>
                    <a:pt x="5375" y="10842"/>
                  </a:moveTo>
                  <a:lnTo>
                    <a:pt x="12771" y="4239"/>
                  </a:lnTo>
                  <a:cubicBezTo>
                    <a:pt x="19017" y="-1233"/>
                    <a:pt x="28290" y="-1428"/>
                    <a:pt x="34761" y="3776"/>
                  </a:cubicBezTo>
                  <a:lnTo>
                    <a:pt x="44534" y="11635"/>
                  </a:lnTo>
                  <a:lnTo>
                    <a:pt x="14686" y="50002"/>
                  </a:lnTo>
                  <a:lnTo>
                    <a:pt x="2469" y="30983"/>
                  </a:lnTo>
                  <a:cubicBezTo>
                    <a:pt x="-1714" y="24483"/>
                    <a:pt x="-475" y="15895"/>
                    <a:pt x="5375" y="10842"/>
                  </a:cubicBezTo>
                  <a:close/>
                </a:path>
              </a:pathLst>
            </a:custGeom>
            <a:solidFill>
              <a:srgbClr val="FFC3BD"/>
            </a:solidFill>
            <a:ln w="65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23BF72E-895A-4C7D-AD88-22966486CB1F}"/>
                </a:ext>
              </a:extLst>
            </p:cNvPr>
            <p:cNvSpPr/>
            <p:nvPr/>
          </p:nvSpPr>
          <p:spPr>
            <a:xfrm>
              <a:off x="9438759" y="5261167"/>
              <a:ext cx="64717" cy="116347"/>
            </a:xfrm>
            <a:custGeom>
              <a:avLst/>
              <a:gdLst>
                <a:gd name="connsiteX0" fmla="*/ 64716 w 64715"/>
                <a:gd name="connsiteY0" fmla="*/ 116356 h 116356"/>
                <a:gd name="connsiteX1" fmla="*/ 12481 w 64715"/>
                <a:gd name="connsiteY1" fmla="*/ 116356 h 116356"/>
                <a:gd name="connsiteX2" fmla="*/ 0 w 64715"/>
                <a:gd name="connsiteY2" fmla="*/ 0 h 116356"/>
                <a:gd name="connsiteX3" fmla="*/ 52235 w 64715"/>
                <a:gd name="connsiteY3" fmla="*/ 0 h 116356"/>
                <a:gd name="connsiteX4" fmla="*/ 64716 w 64715"/>
                <a:gd name="connsiteY4" fmla="*/ 116356 h 116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15" h="116356">
                  <a:moveTo>
                    <a:pt x="64716" y="116356"/>
                  </a:moveTo>
                  <a:lnTo>
                    <a:pt x="12481" y="116356"/>
                  </a:lnTo>
                  <a:lnTo>
                    <a:pt x="0" y="0"/>
                  </a:lnTo>
                  <a:lnTo>
                    <a:pt x="52235" y="0"/>
                  </a:lnTo>
                  <a:lnTo>
                    <a:pt x="64716" y="116356"/>
                  </a:lnTo>
                  <a:close/>
                </a:path>
              </a:pathLst>
            </a:custGeom>
            <a:solidFill>
              <a:srgbClr val="FFC3BD"/>
            </a:solidFill>
            <a:ln w="65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DD8E293-D7F2-43FF-8484-53ED7C270724}"/>
                </a:ext>
              </a:extLst>
            </p:cNvPr>
            <p:cNvSpPr/>
            <p:nvPr/>
          </p:nvSpPr>
          <p:spPr>
            <a:xfrm>
              <a:off x="9347208" y="5371698"/>
              <a:ext cx="164918" cy="57123"/>
            </a:xfrm>
            <a:custGeom>
              <a:avLst/>
              <a:gdLst>
                <a:gd name="connsiteX0" fmla="*/ 99475 w 164916"/>
                <a:gd name="connsiteY0" fmla="*/ 6 h 57127"/>
                <a:gd name="connsiteX1" fmla="*/ 158181 w 164916"/>
                <a:gd name="connsiteY1" fmla="*/ 6 h 57127"/>
                <a:gd name="connsiteX2" fmla="*/ 162077 w 164916"/>
                <a:gd name="connsiteY2" fmla="*/ 3440 h 57127"/>
                <a:gd name="connsiteX3" fmla="*/ 164917 w 164916"/>
                <a:gd name="connsiteY3" fmla="*/ 48081 h 57127"/>
                <a:gd name="connsiteX4" fmla="*/ 155738 w 164916"/>
                <a:gd name="connsiteY4" fmla="*/ 57061 h 57127"/>
                <a:gd name="connsiteX5" fmla="*/ 99739 w 164916"/>
                <a:gd name="connsiteY5" fmla="*/ 55543 h 57127"/>
                <a:gd name="connsiteX6" fmla="*/ 18184 w 164916"/>
                <a:gd name="connsiteY6" fmla="*/ 57127 h 57127"/>
                <a:gd name="connsiteX7" fmla="*/ 6165 w 164916"/>
                <a:gd name="connsiteY7" fmla="*/ 34411 h 57127"/>
                <a:gd name="connsiteX8" fmla="*/ 90494 w 164916"/>
                <a:gd name="connsiteY8" fmla="*/ 3110 h 57127"/>
                <a:gd name="connsiteX9" fmla="*/ 99475 w 164916"/>
                <a:gd name="connsiteY9" fmla="*/ 6 h 57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4916" h="57127">
                  <a:moveTo>
                    <a:pt x="99475" y="6"/>
                  </a:moveTo>
                  <a:lnTo>
                    <a:pt x="158181" y="6"/>
                  </a:lnTo>
                  <a:cubicBezTo>
                    <a:pt x="160200" y="-107"/>
                    <a:pt x="161936" y="1422"/>
                    <a:pt x="162077" y="3440"/>
                  </a:cubicBezTo>
                  <a:lnTo>
                    <a:pt x="164917" y="48081"/>
                  </a:lnTo>
                  <a:cubicBezTo>
                    <a:pt x="164809" y="53072"/>
                    <a:pt x="160731" y="57063"/>
                    <a:pt x="155738" y="57061"/>
                  </a:cubicBezTo>
                  <a:cubicBezTo>
                    <a:pt x="135332" y="56665"/>
                    <a:pt x="125559" y="55543"/>
                    <a:pt x="99739" y="55543"/>
                  </a:cubicBezTo>
                  <a:cubicBezTo>
                    <a:pt x="83890" y="55543"/>
                    <a:pt x="40306" y="57127"/>
                    <a:pt x="18184" y="57127"/>
                  </a:cubicBezTo>
                  <a:cubicBezTo>
                    <a:pt x="-3939" y="57127"/>
                    <a:pt x="-3146" y="36260"/>
                    <a:pt x="6165" y="34411"/>
                  </a:cubicBezTo>
                  <a:cubicBezTo>
                    <a:pt x="47834" y="25892"/>
                    <a:pt x="75701" y="14204"/>
                    <a:pt x="90494" y="3110"/>
                  </a:cubicBezTo>
                  <a:cubicBezTo>
                    <a:pt x="93065" y="1116"/>
                    <a:pt x="96221" y="25"/>
                    <a:pt x="99475" y="6"/>
                  </a:cubicBezTo>
                  <a:close/>
                </a:path>
              </a:pathLst>
            </a:custGeom>
            <a:solidFill>
              <a:srgbClr val="263238"/>
            </a:solidFill>
            <a:ln w="65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8270B67-6DCC-417D-BC70-0ACE150C04C0}"/>
                </a:ext>
              </a:extLst>
            </p:cNvPr>
            <p:cNvSpPr/>
            <p:nvPr/>
          </p:nvSpPr>
          <p:spPr>
            <a:xfrm>
              <a:off x="9438759" y="5261166"/>
              <a:ext cx="58707" cy="60022"/>
            </a:xfrm>
            <a:custGeom>
              <a:avLst/>
              <a:gdLst>
                <a:gd name="connsiteX0" fmla="*/ 52235 w 58706"/>
                <a:gd name="connsiteY0" fmla="*/ 0 h 60027"/>
                <a:gd name="connsiteX1" fmla="*/ 0 w 58706"/>
                <a:gd name="connsiteY1" fmla="*/ 0 h 60027"/>
                <a:gd name="connsiteX2" fmla="*/ 6472 w 58706"/>
                <a:gd name="connsiteY2" fmla="*/ 60027 h 60027"/>
                <a:gd name="connsiteX3" fmla="*/ 58706 w 58706"/>
                <a:gd name="connsiteY3" fmla="*/ 60027 h 60027"/>
                <a:gd name="connsiteX4" fmla="*/ 52235 w 58706"/>
                <a:gd name="connsiteY4" fmla="*/ 0 h 60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706" h="60027">
                  <a:moveTo>
                    <a:pt x="52235" y="0"/>
                  </a:moveTo>
                  <a:lnTo>
                    <a:pt x="0" y="0"/>
                  </a:lnTo>
                  <a:lnTo>
                    <a:pt x="6472" y="60027"/>
                  </a:lnTo>
                  <a:lnTo>
                    <a:pt x="58706" y="60027"/>
                  </a:lnTo>
                  <a:lnTo>
                    <a:pt x="52235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5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B61254B-D3B1-4805-8D12-D4A0DFCCE391}"/>
                </a:ext>
              </a:extLst>
            </p:cNvPr>
            <p:cNvSpPr/>
            <p:nvPr/>
          </p:nvSpPr>
          <p:spPr>
            <a:xfrm>
              <a:off x="9314278" y="4101711"/>
              <a:ext cx="203065" cy="1204952"/>
            </a:xfrm>
            <a:custGeom>
              <a:avLst/>
              <a:gdLst>
                <a:gd name="connsiteX0" fmla="*/ 0 w 203062"/>
                <a:gd name="connsiteY0" fmla="*/ 132 h 1205035"/>
                <a:gd name="connsiteX1" fmla="*/ 19811 w 203062"/>
                <a:gd name="connsiteY1" fmla="*/ 580660 h 1205035"/>
                <a:gd name="connsiteX2" fmla="*/ 107309 w 203062"/>
                <a:gd name="connsiteY2" fmla="*/ 1205035 h 1205035"/>
                <a:gd name="connsiteX3" fmla="*/ 203062 w 203062"/>
                <a:gd name="connsiteY3" fmla="*/ 1205035 h 1205035"/>
                <a:gd name="connsiteX4" fmla="*/ 166214 w 203062"/>
                <a:gd name="connsiteY4" fmla="*/ 577688 h 1205035"/>
                <a:gd name="connsiteX5" fmla="*/ 177176 w 203062"/>
                <a:gd name="connsiteY5" fmla="*/ 0 h 1205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3062" h="1205035">
                  <a:moveTo>
                    <a:pt x="0" y="132"/>
                  </a:moveTo>
                  <a:cubicBezTo>
                    <a:pt x="0" y="132"/>
                    <a:pt x="11556" y="436766"/>
                    <a:pt x="19811" y="580660"/>
                  </a:cubicBezTo>
                  <a:cubicBezTo>
                    <a:pt x="29056" y="738223"/>
                    <a:pt x="107309" y="1205035"/>
                    <a:pt x="107309" y="1205035"/>
                  </a:cubicBezTo>
                  <a:lnTo>
                    <a:pt x="203062" y="1205035"/>
                  </a:lnTo>
                  <a:cubicBezTo>
                    <a:pt x="203062" y="1205035"/>
                    <a:pt x="182063" y="732279"/>
                    <a:pt x="166214" y="577688"/>
                  </a:cubicBezTo>
                  <a:cubicBezTo>
                    <a:pt x="172818" y="408370"/>
                    <a:pt x="177176" y="0"/>
                    <a:pt x="177176" y="0"/>
                  </a:cubicBezTo>
                  <a:close/>
                </a:path>
              </a:pathLst>
            </a:custGeom>
            <a:solidFill>
              <a:srgbClr val="2E4F9C"/>
            </a:solidFill>
            <a:ln w="65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638F3E3-80C6-42B9-8661-8827ABC6F738}"/>
                </a:ext>
              </a:extLst>
            </p:cNvPr>
            <p:cNvSpPr/>
            <p:nvPr/>
          </p:nvSpPr>
          <p:spPr>
            <a:xfrm>
              <a:off x="9407458" y="5271731"/>
              <a:ext cx="116622" cy="34931"/>
            </a:xfrm>
            <a:custGeom>
              <a:avLst/>
              <a:gdLst>
                <a:gd name="connsiteX0" fmla="*/ 113715 w 116620"/>
                <a:gd name="connsiteY0" fmla="*/ 34933 h 34933"/>
                <a:gd name="connsiteX1" fmla="*/ 5151 w 116620"/>
                <a:gd name="connsiteY1" fmla="*/ 34933 h 34933"/>
                <a:gd name="connsiteX2" fmla="*/ 0 w 116620"/>
                <a:gd name="connsiteY2" fmla="*/ 0 h 34933"/>
                <a:gd name="connsiteX3" fmla="*/ 116620 w 116620"/>
                <a:gd name="connsiteY3" fmla="*/ 1981 h 34933"/>
                <a:gd name="connsiteX4" fmla="*/ 113715 w 116620"/>
                <a:gd name="connsiteY4" fmla="*/ 34933 h 34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620" h="34933">
                  <a:moveTo>
                    <a:pt x="113715" y="34933"/>
                  </a:moveTo>
                  <a:lnTo>
                    <a:pt x="5151" y="34933"/>
                  </a:lnTo>
                  <a:lnTo>
                    <a:pt x="0" y="0"/>
                  </a:lnTo>
                  <a:lnTo>
                    <a:pt x="116620" y="1981"/>
                  </a:lnTo>
                  <a:lnTo>
                    <a:pt x="113715" y="34933"/>
                  </a:lnTo>
                  <a:close/>
                </a:path>
              </a:pathLst>
            </a:custGeom>
            <a:solidFill>
              <a:srgbClr val="263238"/>
            </a:solidFill>
            <a:ln w="65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161EBF8-92F2-438B-8C33-35738ABEF6CD}"/>
                </a:ext>
              </a:extLst>
            </p:cNvPr>
            <p:cNvSpPr/>
            <p:nvPr/>
          </p:nvSpPr>
          <p:spPr>
            <a:xfrm>
              <a:off x="9416456" y="5367748"/>
              <a:ext cx="26570" cy="12772"/>
            </a:xfrm>
            <a:custGeom>
              <a:avLst/>
              <a:gdLst>
                <a:gd name="connsiteX0" fmla="*/ 11737 w 26570"/>
                <a:gd name="connsiteY0" fmla="*/ 12674 h 12773"/>
                <a:gd name="connsiteX1" fmla="*/ 25671 w 26570"/>
                <a:gd name="connsiteY1" fmla="*/ 10891 h 12773"/>
                <a:gd name="connsiteX2" fmla="*/ 26530 w 26570"/>
                <a:gd name="connsiteY2" fmla="*/ 9966 h 12773"/>
                <a:gd name="connsiteX3" fmla="*/ 26067 w 26570"/>
                <a:gd name="connsiteY3" fmla="*/ 8777 h 12773"/>
                <a:gd name="connsiteX4" fmla="*/ 3219 w 26570"/>
                <a:gd name="connsiteY4" fmla="*/ 391 h 12773"/>
                <a:gd name="connsiteX5" fmla="*/ 379 w 26570"/>
                <a:gd name="connsiteY5" fmla="*/ 3693 h 12773"/>
                <a:gd name="connsiteX6" fmla="*/ 1898 w 26570"/>
                <a:gd name="connsiteY6" fmla="*/ 10296 h 12773"/>
                <a:gd name="connsiteX7" fmla="*/ 11738 w 26570"/>
                <a:gd name="connsiteY7" fmla="*/ 12673 h 12773"/>
                <a:gd name="connsiteX8" fmla="*/ 22303 w 26570"/>
                <a:gd name="connsiteY8" fmla="*/ 9240 h 12773"/>
                <a:gd name="connsiteX9" fmla="*/ 3615 w 26570"/>
                <a:gd name="connsiteY9" fmla="*/ 8381 h 12773"/>
                <a:gd name="connsiteX10" fmla="*/ 2756 w 26570"/>
                <a:gd name="connsiteY10" fmla="*/ 4221 h 12773"/>
                <a:gd name="connsiteX11" fmla="*/ 4077 w 26570"/>
                <a:gd name="connsiteY11" fmla="*/ 2570 h 12773"/>
                <a:gd name="connsiteX12" fmla="*/ 22303 w 26570"/>
                <a:gd name="connsiteY12" fmla="*/ 9240 h 12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570" h="12773">
                  <a:moveTo>
                    <a:pt x="11737" y="12674"/>
                  </a:moveTo>
                  <a:cubicBezTo>
                    <a:pt x="16432" y="12571"/>
                    <a:pt x="21102" y="11973"/>
                    <a:pt x="25671" y="10891"/>
                  </a:cubicBezTo>
                  <a:cubicBezTo>
                    <a:pt x="26130" y="10806"/>
                    <a:pt x="26479" y="10430"/>
                    <a:pt x="26530" y="9966"/>
                  </a:cubicBezTo>
                  <a:cubicBezTo>
                    <a:pt x="26659" y="9511"/>
                    <a:pt x="26470" y="9026"/>
                    <a:pt x="26067" y="8777"/>
                  </a:cubicBezTo>
                  <a:cubicBezTo>
                    <a:pt x="24416" y="7721"/>
                    <a:pt x="9624" y="-2053"/>
                    <a:pt x="3219" y="391"/>
                  </a:cubicBezTo>
                  <a:cubicBezTo>
                    <a:pt x="1766" y="928"/>
                    <a:pt x="693" y="2176"/>
                    <a:pt x="379" y="3693"/>
                  </a:cubicBezTo>
                  <a:cubicBezTo>
                    <a:pt x="-466" y="6000"/>
                    <a:pt x="129" y="8590"/>
                    <a:pt x="1898" y="10296"/>
                  </a:cubicBezTo>
                  <a:cubicBezTo>
                    <a:pt x="4789" y="12237"/>
                    <a:pt x="8279" y="13080"/>
                    <a:pt x="11738" y="12673"/>
                  </a:cubicBezTo>
                  <a:close/>
                  <a:moveTo>
                    <a:pt x="22303" y="9240"/>
                  </a:moveTo>
                  <a:cubicBezTo>
                    <a:pt x="12926" y="11023"/>
                    <a:pt x="6058" y="10692"/>
                    <a:pt x="3615" y="8381"/>
                  </a:cubicBezTo>
                  <a:cubicBezTo>
                    <a:pt x="2589" y="7256"/>
                    <a:pt x="2260" y="5660"/>
                    <a:pt x="2756" y="4221"/>
                  </a:cubicBezTo>
                  <a:cubicBezTo>
                    <a:pt x="2882" y="3480"/>
                    <a:pt x="3382" y="2856"/>
                    <a:pt x="4077" y="2570"/>
                  </a:cubicBezTo>
                  <a:cubicBezTo>
                    <a:pt x="7511" y="1249"/>
                    <a:pt x="16228" y="5476"/>
                    <a:pt x="22303" y="9240"/>
                  </a:cubicBezTo>
                  <a:close/>
                </a:path>
              </a:pathLst>
            </a:custGeom>
            <a:solidFill>
              <a:srgbClr val="2E4F9C"/>
            </a:solidFill>
            <a:ln w="65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E01ACAE-7363-4ECC-A562-5225FC6E4B82}"/>
                </a:ext>
              </a:extLst>
            </p:cNvPr>
            <p:cNvSpPr/>
            <p:nvPr/>
          </p:nvSpPr>
          <p:spPr>
            <a:xfrm>
              <a:off x="9429261" y="5356236"/>
              <a:ext cx="13905" cy="22534"/>
            </a:xfrm>
            <a:custGeom>
              <a:avLst/>
              <a:gdLst>
                <a:gd name="connsiteX0" fmla="*/ 12536 w 13905"/>
                <a:gd name="connsiteY0" fmla="*/ 22469 h 22535"/>
                <a:gd name="connsiteX1" fmla="*/ 13131 w 13905"/>
                <a:gd name="connsiteY1" fmla="*/ 22469 h 22535"/>
                <a:gd name="connsiteX2" fmla="*/ 13791 w 13905"/>
                <a:gd name="connsiteY2" fmla="*/ 21479 h 22535"/>
                <a:gd name="connsiteX3" fmla="*/ 9697 w 13905"/>
                <a:gd name="connsiteY3" fmla="*/ 1668 h 22535"/>
                <a:gd name="connsiteX4" fmla="*/ 4546 w 13905"/>
                <a:gd name="connsiteY4" fmla="*/ 83 h 22535"/>
                <a:gd name="connsiteX5" fmla="*/ 122 w 13905"/>
                <a:gd name="connsiteY5" fmla="*/ 3583 h 22535"/>
                <a:gd name="connsiteX6" fmla="*/ 11942 w 13905"/>
                <a:gd name="connsiteY6" fmla="*/ 22536 h 22535"/>
                <a:gd name="connsiteX7" fmla="*/ 5140 w 13905"/>
                <a:gd name="connsiteY7" fmla="*/ 2064 h 22535"/>
                <a:gd name="connsiteX8" fmla="*/ 7782 w 13905"/>
                <a:gd name="connsiteY8" fmla="*/ 3121 h 22535"/>
                <a:gd name="connsiteX9" fmla="*/ 11216 w 13905"/>
                <a:gd name="connsiteY9" fmla="*/ 19102 h 22535"/>
                <a:gd name="connsiteX10" fmla="*/ 2235 w 13905"/>
                <a:gd name="connsiteY10" fmla="*/ 3847 h 22535"/>
                <a:gd name="connsiteX11" fmla="*/ 4612 w 13905"/>
                <a:gd name="connsiteY11" fmla="*/ 2130 h 22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905" h="22535">
                  <a:moveTo>
                    <a:pt x="12536" y="22469"/>
                  </a:moveTo>
                  <a:lnTo>
                    <a:pt x="13131" y="22469"/>
                  </a:lnTo>
                  <a:cubicBezTo>
                    <a:pt x="13489" y="22255"/>
                    <a:pt x="13731" y="21892"/>
                    <a:pt x="13791" y="21479"/>
                  </a:cubicBezTo>
                  <a:cubicBezTo>
                    <a:pt x="13791" y="20885"/>
                    <a:pt x="14980" y="6423"/>
                    <a:pt x="9697" y="1668"/>
                  </a:cubicBezTo>
                  <a:cubicBezTo>
                    <a:pt x="8326" y="356"/>
                    <a:pt x="6417" y="-231"/>
                    <a:pt x="4546" y="83"/>
                  </a:cubicBezTo>
                  <a:cubicBezTo>
                    <a:pt x="2448" y="110"/>
                    <a:pt x="631" y="1547"/>
                    <a:pt x="122" y="3583"/>
                  </a:cubicBezTo>
                  <a:cubicBezTo>
                    <a:pt x="-1067" y="9064"/>
                    <a:pt x="6725" y="19564"/>
                    <a:pt x="11942" y="22536"/>
                  </a:cubicBezTo>
                  <a:close/>
                  <a:moveTo>
                    <a:pt x="5140" y="2064"/>
                  </a:moveTo>
                  <a:cubicBezTo>
                    <a:pt x="6129" y="2035"/>
                    <a:pt x="7086" y="2417"/>
                    <a:pt x="7782" y="3121"/>
                  </a:cubicBezTo>
                  <a:cubicBezTo>
                    <a:pt x="10673" y="7917"/>
                    <a:pt x="11882" y="13541"/>
                    <a:pt x="11216" y="19102"/>
                  </a:cubicBezTo>
                  <a:cubicBezTo>
                    <a:pt x="6659" y="15403"/>
                    <a:pt x="1442" y="7413"/>
                    <a:pt x="2235" y="3847"/>
                  </a:cubicBezTo>
                  <a:cubicBezTo>
                    <a:pt x="2235" y="3121"/>
                    <a:pt x="2829" y="2328"/>
                    <a:pt x="4612" y="2130"/>
                  </a:cubicBezTo>
                  <a:close/>
                </a:path>
              </a:pathLst>
            </a:custGeom>
            <a:solidFill>
              <a:srgbClr val="2E4F9C"/>
            </a:solidFill>
            <a:ln w="65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762342B-8B0A-4830-BFDC-1FC6AC88BA20}"/>
                </a:ext>
              </a:extLst>
            </p:cNvPr>
            <p:cNvSpPr/>
            <p:nvPr/>
          </p:nvSpPr>
          <p:spPr>
            <a:xfrm>
              <a:off x="9206062" y="3651781"/>
              <a:ext cx="312397" cy="449930"/>
            </a:xfrm>
            <a:custGeom>
              <a:avLst/>
              <a:gdLst>
                <a:gd name="connsiteX0" fmla="*/ 28112 w 312391"/>
                <a:gd name="connsiteY0" fmla="*/ 41855 h 449961"/>
                <a:gd name="connsiteX1" fmla="*/ 66677 w 312391"/>
                <a:gd name="connsiteY1" fmla="*/ 8243 h 449961"/>
                <a:gd name="connsiteX2" fmla="*/ 105837 w 312391"/>
                <a:gd name="connsiteY2" fmla="*/ 1639 h 449961"/>
                <a:gd name="connsiteX3" fmla="*/ 224702 w 312391"/>
                <a:gd name="connsiteY3" fmla="*/ 1639 h 449961"/>
                <a:gd name="connsiteX4" fmla="*/ 283409 w 312391"/>
                <a:gd name="connsiteY4" fmla="*/ 7384 h 449961"/>
                <a:gd name="connsiteX5" fmla="*/ 284003 w 312391"/>
                <a:gd name="connsiteY5" fmla="*/ 7384 h 449961"/>
                <a:gd name="connsiteX6" fmla="*/ 312174 w 312391"/>
                <a:gd name="connsiteY6" fmla="*/ 42972 h 449961"/>
                <a:gd name="connsiteX7" fmla="*/ 311937 w 312391"/>
                <a:gd name="connsiteY7" fmla="*/ 44629 h 449961"/>
                <a:gd name="connsiteX8" fmla="*/ 286116 w 312391"/>
                <a:gd name="connsiteY8" fmla="*/ 248484 h 449961"/>
                <a:gd name="connsiteX9" fmla="*/ 285588 w 312391"/>
                <a:gd name="connsiteY9" fmla="*/ 449961 h 449961"/>
                <a:gd name="connsiteX10" fmla="*/ 6122 w 312391"/>
                <a:gd name="connsiteY10" fmla="*/ 449961 h 449961"/>
                <a:gd name="connsiteX11" fmla="*/ 28112 w 312391"/>
                <a:gd name="connsiteY11" fmla="*/ 41855 h 449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2391" h="449961">
                  <a:moveTo>
                    <a:pt x="28112" y="41855"/>
                  </a:moveTo>
                  <a:cubicBezTo>
                    <a:pt x="33851" y="24440"/>
                    <a:pt x="48641" y="11549"/>
                    <a:pt x="66677" y="8243"/>
                  </a:cubicBezTo>
                  <a:cubicBezTo>
                    <a:pt x="79581" y="5233"/>
                    <a:pt x="92659" y="3028"/>
                    <a:pt x="105837" y="1639"/>
                  </a:cubicBezTo>
                  <a:cubicBezTo>
                    <a:pt x="145428" y="-546"/>
                    <a:pt x="185111" y="-546"/>
                    <a:pt x="224702" y="1639"/>
                  </a:cubicBezTo>
                  <a:cubicBezTo>
                    <a:pt x="245438" y="2564"/>
                    <a:pt x="266570" y="5007"/>
                    <a:pt x="283409" y="7384"/>
                  </a:cubicBezTo>
                  <a:lnTo>
                    <a:pt x="284003" y="7384"/>
                  </a:lnTo>
                  <a:cubicBezTo>
                    <a:pt x="301609" y="9433"/>
                    <a:pt x="314222" y="25366"/>
                    <a:pt x="312174" y="42972"/>
                  </a:cubicBezTo>
                  <a:cubicBezTo>
                    <a:pt x="312109" y="43526"/>
                    <a:pt x="312030" y="44079"/>
                    <a:pt x="311937" y="44629"/>
                  </a:cubicBezTo>
                  <a:cubicBezTo>
                    <a:pt x="298754" y="111922"/>
                    <a:pt x="290128" y="180029"/>
                    <a:pt x="286116" y="248484"/>
                  </a:cubicBezTo>
                  <a:cubicBezTo>
                    <a:pt x="282022" y="347935"/>
                    <a:pt x="287569" y="425990"/>
                    <a:pt x="285588" y="449961"/>
                  </a:cubicBezTo>
                  <a:lnTo>
                    <a:pt x="6122" y="449961"/>
                  </a:lnTo>
                  <a:cubicBezTo>
                    <a:pt x="-10850" y="207409"/>
                    <a:pt x="11074" y="97128"/>
                    <a:pt x="28112" y="41855"/>
                  </a:cubicBezTo>
                  <a:close/>
                </a:path>
              </a:pathLst>
            </a:custGeom>
            <a:solidFill>
              <a:srgbClr val="E0E0E0"/>
            </a:solidFill>
            <a:ln w="65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40A67EB-9ED2-4703-A51F-33C7F69615C9}"/>
                </a:ext>
              </a:extLst>
            </p:cNvPr>
            <p:cNvSpPr/>
            <p:nvPr/>
          </p:nvSpPr>
          <p:spPr>
            <a:xfrm>
              <a:off x="9385312" y="3503107"/>
              <a:ext cx="78813" cy="99341"/>
            </a:xfrm>
            <a:custGeom>
              <a:avLst/>
              <a:gdLst>
                <a:gd name="connsiteX0" fmla="*/ 64409 w 78811"/>
                <a:gd name="connsiteY0" fmla="*/ 2336 h 99348"/>
                <a:gd name="connsiteX1" fmla="*/ 72234 w 78811"/>
                <a:gd name="connsiteY1" fmla="*/ 50832 h 99348"/>
                <a:gd name="connsiteX2" fmla="*/ 59192 w 78811"/>
                <a:gd name="connsiteY2" fmla="*/ 61769 h 99348"/>
                <a:gd name="connsiteX3" fmla="*/ 10193 w 78811"/>
                <a:gd name="connsiteY3" fmla="*/ 92740 h 99348"/>
                <a:gd name="connsiteX4" fmla="*/ 64409 w 78811"/>
                <a:gd name="connsiteY4" fmla="*/ 2336 h 99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811" h="99348">
                  <a:moveTo>
                    <a:pt x="64409" y="2336"/>
                  </a:moveTo>
                  <a:cubicBezTo>
                    <a:pt x="79962" y="13567"/>
                    <a:pt x="83465" y="35279"/>
                    <a:pt x="72234" y="50832"/>
                  </a:cubicBezTo>
                  <a:cubicBezTo>
                    <a:pt x="68861" y="55503"/>
                    <a:pt x="64379" y="59261"/>
                    <a:pt x="59192" y="61769"/>
                  </a:cubicBezTo>
                  <a:cubicBezTo>
                    <a:pt x="70484" y="80457"/>
                    <a:pt x="40438" y="113475"/>
                    <a:pt x="10193" y="92740"/>
                  </a:cubicBezTo>
                  <a:cubicBezTo>
                    <a:pt x="-20052" y="72004"/>
                    <a:pt x="22674" y="-15296"/>
                    <a:pt x="64409" y="2336"/>
                  </a:cubicBezTo>
                  <a:close/>
                </a:path>
              </a:pathLst>
            </a:custGeom>
            <a:solidFill>
              <a:srgbClr val="263238"/>
            </a:solidFill>
            <a:ln w="65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5E7503E-C697-4601-9EBD-8C1D27E9A0A0}"/>
                </a:ext>
              </a:extLst>
            </p:cNvPr>
            <p:cNvSpPr/>
            <p:nvPr/>
          </p:nvSpPr>
          <p:spPr>
            <a:xfrm>
              <a:off x="9294001" y="3413111"/>
              <a:ext cx="48034" cy="72269"/>
            </a:xfrm>
            <a:custGeom>
              <a:avLst/>
              <a:gdLst>
                <a:gd name="connsiteX0" fmla="*/ 30645 w 48034"/>
                <a:gd name="connsiteY0" fmla="*/ 72264 h 72274"/>
                <a:gd name="connsiteX1" fmla="*/ 5976 w 48034"/>
                <a:gd name="connsiteY1" fmla="*/ 49012 h 72274"/>
                <a:gd name="connsiteX2" fmla="*/ 8523 w 48034"/>
                <a:gd name="connsiteY2" fmla="*/ 37528 h 72274"/>
                <a:gd name="connsiteX3" fmla="*/ 22325 w 48034"/>
                <a:gd name="connsiteY3" fmla="*/ 20 h 72274"/>
                <a:gd name="connsiteX4" fmla="*/ 30645 w 48034"/>
                <a:gd name="connsiteY4" fmla="*/ 72264 h 72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034" h="72274">
                  <a:moveTo>
                    <a:pt x="30645" y="72264"/>
                  </a:moveTo>
                  <a:cubicBezTo>
                    <a:pt x="17412" y="72655"/>
                    <a:pt x="6367" y="62245"/>
                    <a:pt x="5976" y="49012"/>
                  </a:cubicBezTo>
                  <a:cubicBezTo>
                    <a:pt x="5858" y="45032"/>
                    <a:pt x="6733" y="41085"/>
                    <a:pt x="8523" y="37528"/>
                  </a:cubicBezTo>
                  <a:cubicBezTo>
                    <a:pt x="-5543" y="32047"/>
                    <a:pt x="-3034" y="1340"/>
                    <a:pt x="22325" y="20"/>
                  </a:cubicBezTo>
                  <a:cubicBezTo>
                    <a:pt x="47683" y="-1301"/>
                    <a:pt x="60758" y="64537"/>
                    <a:pt x="30645" y="72264"/>
                  </a:cubicBezTo>
                  <a:close/>
                </a:path>
              </a:pathLst>
            </a:custGeom>
            <a:solidFill>
              <a:srgbClr val="263238"/>
            </a:solidFill>
            <a:ln w="65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B6824EF-96A5-4E51-916D-3FD0B9125E4A}"/>
                </a:ext>
              </a:extLst>
            </p:cNvPr>
            <p:cNvSpPr/>
            <p:nvPr/>
          </p:nvSpPr>
          <p:spPr>
            <a:xfrm>
              <a:off x="9311601" y="3529743"/>
              <a:ext cx="112618" cy="159411"/>
            </a:xfrm>
            <a:custGeom>
              <a:avLst/>
              <a:gdLst>
                <a:gd name="connsiteX0" fmla="*/ 4791 w 112616"/>
                <a:gd name="connsiteY0" fmla="*/ 149639 h 159422"/>
                <a:gd name="connsiteX1" fmla="*/ 3894 w 112616"/>
                <a:gd name="connsiteY1" fmla="*/ 128739 h 159422"/>
                <a:gd name="connsiteX2" fmla="*/ 10008 w 112616"/>
                <a:gd name="connsiteY2" fmla="*/ 124743 h 159422"/>
                <a:gd name="connsiteX3" fmla="*/ 38073 w 112616"/>
                <a:gd name="connsiteY3" fmla="*/ 76734 h 159422"/>
                <a:gd name="connsiteX4" fmla="*/ 35300 w 112616"/>
                <a:gd name="connsiteY4" fmla="*/ 59895 h 159422"/>
                <a:gd name="connsiteX5" fmla="*/ 78554 w 112616"/>
                <a:gd name="connsiteY5" fmla="*/ 25358 h 159422"/>
                <a:gd name="connsiteX6" fmla="*/ 110383 w 112616"/>
                <a:gd name="connsiteY6" fmla="*/ 0 h 159422"/>
                <a:gd name="connsiteX7" fmla="*/ 110383 w 112616"/>
                <a:gd name="connsiteY7" fmla="*/ 119658 h 159422"/>
                <a:gd name="connsiteX8" fmla="*/ 107346 w 112616"/>
                <a:gd name="connsiteY8" fmla="*/ 138941 h 159422"/>
                <a:gd name="connsiteX9" fmla="*/ 36951 w 112616"/>
                <a:gd name="connsiteY9" fmla="*/ 159214 h 159422"/>
                <a:gd name="connsiteX10" fmla="*/ 4791 w 112616"/>
                <a:gd name="connsiteY10" fmla="*/ 149639 h 159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2616" h="159422">
                  <a:moveTo>
                    <a:pt x="4791" y="149639"/>
                  </a:moveTo>
                  <a:cubicBezTo>
                    <a:pt x="-1228" y="144115"/>
                    <a:pt x="-1630" y="134758"/>
                    <a:pt x="3894" y="128739"/>
                  </a:cubicBezTo>
                  <a:cubicBezTo>
                    <a:pt x="5566" y="126917"/>
                    <a:pt x="7668" y="125543"/>
                    <a:pt x="10008" y="124743"/>
                  </a:cubicBezTo>
                  <a:cubicBezTo>
                    <a:pt x="35498" y="115366"/>
                    <a:pt x="40120" y="96876"/>
                    <a:pt x="38073" y="76734"/>
                  </a:cubicBezTo>
                  <a:cubicBezTo>
                    <a:pt x="37487" y="71071"/>
                    <a:pt x="36561" y="65447"/>
                    <a:pt x="35300" y="59895"/>
                  </a:cubicBezTo>
                  <a:lnTo>
                    <a:pt x="78554" y="25358"/>
                  </a:lnTo>
                  <a:lnTo>
                    <a:pt x="110383" y="0"/>
                  </a:lnTo>
                  <a:cubicBezTo>
                    <a:pt x="102459" y="33018"/>
                    <a:pt x="93610" y="90536"/>
                    <a:pt x="110383" y="119658"/>
                  </a:cubicBezTo>
                  <a:cubicBezTo>
                    <a:pt x="114268" y="125955"/>
                    <a:pt x="112978" y="134144"/>
                    <a:pt x="107346" y="138941"/>
                  </a:cubicBezTo>
                  <a:cubicBezTo>
                    <a:pt x="96384" y="148648"/>
                    <a:pt x="73931" y="161195"/>
                    <a:pt x="36951" y="159214"/>
                  </a:cubicBezTo>
                  <a:cubicBezTo>
                    <a:pt x="19979" y="158356"/>
                    <a:pt x="10536" y="154460"/>
                    <a:pt x="4791" y="149639"/>
                  </a:cubicBezTo>
                  <a:close/>
                </a:path>
              </a:pathLst>
            </a:custGeom>
            <a:solidFill>
              <a:srgbClr val="FFC3BD"/>
            </a:solidFill>
            <a:ln w="65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F71B66A-9B8E-4570-A5BD-AEA80B99C79D}"/>
                </a:ext>
              </a:extLst>
            </p:cNvPr>
            <p:cNvSpPr/>
            <p:nvPr/>
          </p:nvSpPr>
          <p:spPr>
            <a:xfrm>
              <a:off x="9185502" y="3652348"/>
              <a:ext cx="123715" cy="469903"/>
            </a:xfrm>
            <a:custGeom>
              <a:avLst/>
              <a:gdLst>
                <a:gd name="connsiteX0" fmla="*/ 34344 w 123713"/>
                <a:gd name="connsiteY0" fmla="*/ 42478 h 469935"/>
                <a:gd name="connsiteX1" fmla="*/ 76674 w 123713"/>
                <a:gd name="connsiteY1" fmla="*/ 4045 h 469935"/>
                <a:gd name="connsiteX2" fmla="*/ 114513 w 123713"/>
                <a:gd name="connsiteY2" fmla="*/ 83 h 469935"/>
                <a:gd name="connsiteX3" fmla="*/ 123632 w 123713"/>
                <a:gd name="connsiteY3" fmla="*/ 6913 h 469935"/>
                <a:gd name="connsiteX4" fmla="*/ 123428 w 123713"/>
                <a:gd name="connsiteY4" fmla="*/ 10186 h 469935"/>
                <a:gd name="connsiteX5" fmla="*/ 79513 w 123713"/>
                <a:gd name="connsiteY5" fmla="*/ 460292 h 469935"/>
                <a:gd name="connsiteX6" fmla="*/ 70541 w 123713"/>
                <a:gd name="connsiteY6" fmla="*/ 469929 h 469935"/>
                <a:gd name="connsiteX7" fmla="*/ 70004 w 123713"/>
                <a:gd name="connsiteY7" fmla="*/ 469933 h 469935"/>
                <a:gd name="connsiteX8" fmla="*/ 14533 w 123713"/>
                <a:gd name="connsiteY8" fmla="*/ 469933 h 469935"/>
                <a:gd name="connsiteX9" fmla="*/ 4958 w 123713"/>
                <a:gd name="connsiteY9" fmla="*/ 461216 h 469935"/>
                <a:gd name="connsiteX10" fmla="*/ 34344 w 123713"/>
                <a:gd name="connsiteY10" fmla="*/ 42478 h 46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3713" h="469935">
                  <a:moveTo>
                    <a:pt x="34344" y="42478"/>
                  </a:moveTo>
                  <a:cubicBezTo>
                    <a:pt x="40752" y="23140"/>
                    <a:pt x="56808" y="8561"/>
                    <a:pt x="76674" y="4045"/>
                  </a:cubicBezTo>
                  <a:cubicBezTo>
                    <a:pt x="89208" y="2055"/>
                    <a:pt x="101838" y="732"/>
                    <a:pt x="114513" y="83"/>
                  </a:cubicBezTo>
                  <a:cubicBezTo>
                    <a:pt x="118917" y="-550"/>
                    <a:pt x="123000" y="2508"/>
                    <a:pt x="123632" y="6913"/>
                  </a:cubicBezTo>
                  <a:cubicBezTo>
                    <a:pt x="123789" y="8006"/>
                    <a:pt x="123720" y="9121"/>
                    <a:pt x="123428" y="10186"/>
                  </a:cubicBezTo>
                  <a:cubicBezTo>
                    <a:pt x="101305" y="92336"/>
                    <a:pt x="69740" y="256701"/>
                    <a:pt x="79513" y="460292"/>
                  </a:cubicBezTo>
                  <a:cubicBezTo>
                    <a:pt x="79697" y="465431"/>
                    <a:pt x="75680" y="469746"/>
                    <a:pt x="70541" y="469929"/>
                  </a:cubicBezTo>
                  <a:cubicBezTo>
                    <a:pt x="70362" y="469936"/>
                    <a:pt x="70183" y="469937"/>
                    <a:pt x="70004" y="469933"/>
                  </a:cubicBezTo>
                  <a:lnTo>
                    <a:pt x="14533" y="469933"/>
                  </a:lnTo>
                  <a:cubicBezTo>
                    <a:pt x="9538" y="470018"/>
                    <a:pt x="5342" y="466197"/>
                    <a:pt x="4958" y="461216"/>
                  </a:cubicBezTo>
                  <a:cubicBezTo>
                    <a:pt x="-11749" y="212457"/>
                    <a:pt x="17769" y="88506"/>
                    <a:pt x="34344" y="42478"/>
                  </a:cubicBezTo>
                  <a:close/>
                </a:path>
              </a:pathLst>
            </a:custGeom>
            <a:solidFill>
              <a:srgbClr val="263238"/>
            </a:solidFill>
            <a:ln w="65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F48642C-ED69-4860-B21A-8FFDDC57F937}"/>
                </a:ext>
              </a:extLst>
            </p:cNvPr>
            <p:cNvSpPr/>
            <p:nvPr/>
          </p:nvSpPr>
          <p:spPr>
            <a:xfrm>
              <a:off x="9380383" y="3649289"/>
              <a:ext cx="143955" cy="472827"/>
            </a:xfrm>
            <a:custGeom>
              <a:avLst/>
              <a:gdLst>
                <a:gd name="connsiteX0" fmla="*/ 107574 w 143953"/>
                <a:gd name="connsiteY0" fmla="*/ 4924 h 472860"/>
                <a:gd name="connsiteX1" fmla="*/ 54018 w 143953"/>
                <a:gd name="connsiteY1" fmla="*/ 37 h 472860"/>
                <a:gd name="connsiteX2" fmla="*/ 54018 w 143953"/>
                <a:gd name="connsiteY2" fmla="*/ 37 h 472860"/>
                <a:gd name="connsiteX3" fmla="*/ 39622 w 143953"/>
                <a:gd name="connsiteY3" fmla="*/ 10471 h 472860"/>
                <a:gd name="connsiteX4" fmla="*/ 0 w 143953"/>
                <a:gd name="connsiteY4" fmla="*/ 463680 h 472860"/>
                <a:gd name="connsiteX5" fmla="*/ 9571 w 143953"/>
                <a:gd name="connsiteY5" fmla="*/ 472859 h 472860"/>
                <a:gd name="connsiteX6" fmla="*/ 9575 w 143953"/>
                <a:gd name="connsiteY6" fmla="*/ 472859 h 472860"/>
                <a:gd name="connsiteX7" fmla="*/ 108630 w 143953"/>
                <a:gd name="connsiteY7" fmla="*/ 472859 h 472860"/>
                <a:gd name="connsiteX8" fmla="*/ 118205 w 143953"/>
                <a:gd name="connsiteY8" fmla="*/ 463878 h 472860"/>
                <a:gd name="connsiteX9" fmla="*/ 118205 w 143953"/>
                <a:gd name="connsiteY9" fmla="*/ 260353 h 472860"/>
                <a:gd name="connsiteX10" fmla="*/ 143563 w 143953"/>
                <a:gd name="connsiteY10" fmla="*/ 59470 h 472860"/>
                <a:gd name="connsiteX11" fmla="*/ 107574 w 143953"/>
                <a:gd name="connsiteY11" fmla="*/ 4924 h 47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3953" h="472860">
                  <a:moveTo>
                    <a:pt x="107574" y="4924"/>
                  </a:moveTo>
                  <a:cubicBezTo>
                    <a:pt x="89817" y="2380"/>
                    <a:pt x="71942" y="749"/>
                    <a:pt x="54018" y="37"/>
                  </a:cubicBezTo>
                  <a:lnTo>
                    <a:pt x="54018" y="37"/>
                  </a:lnTo>
                  <a:cubicBezTo>
                    <a:pt x="47320" y="-451"/>
                    <a:pt x="41243" y="3953"/>
                    <a:pt x="39622" y="10471"/>
                  </a:cubicBezTo>
                  <a:cubicBezTo>
                    <a:pt x="19085" y="100941"/>
                    <a:pt x="792" y="301956"/>
                    <a:pt x="0" y="463680"/>
                  </a:cubicBezTo>
                  <a:cubicBezTo>
                    <a:pt x="108" y="468857"/>
                    <a:pt x="4393" y="472967"/>
                    <a:pt x="9571" y="472859"/>
                  </a:cubicBezTo>
                  <a:cubicBezTo>
                    <a:pt x="9573" y="472859"/>
                    <a:pt x="9574" y="472859"/>
                    <a:pt x="9575" y="472859"/>
                  </a:cubicBezTo>
                  <a:lnTo>
                    <a:pt x="108630" y="472859"/>
                  </a:lnTo>
                  <a:cubicBezTo>
                    <a:pt x="113735" y="472971"/>
                    <a:pt x="117991" y="468979"/>
                    <a:pt x="118205" y="463878"/>
                  </a:cubicBezTo>
                  <a:cubicBezTo>
                    <a:pt x="118866" y="431322"/>
                    <a:pt x="114375" y="355049"/>
                    <a:pt x="118205" y="260353"/>
                  </a:cubicBezTo>
                  <a:cubicBezTo>
                    <a:pt x="121867" y="192874"/>
                    <a:pt x="130341" y="125742"/>
                    <a:pt x="143563" y="59470"/>
                  </a:cubicBezTo>
                  <a:cubicBezTo>
                    <a:pt x="146997" y="40913"/>
                    <a:pt x="127186" y="7697"/>
                    <a:pt x="107574" y="4924"/>
                  </a:cubicBezTo>
                  <a:close/>
                </a:path>
              </a:pathLst>
            </a:custGeom>
            <a:solidFill>
              <a:srgbClr val="263238"/>
            </a:solidFill>
            <a:ln w="65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D604ED8-CFBD-420C-8A75-609907D8AE83}"/>
                </a:ext>
              </a:extLst>
            </p:cNvPr>
            <p:cNvSpPr/>
            <p:nvPr/>
          </p:nvSpPr>
          <p:spPr>
            <a:xfrm>
              <a:off x="9456353" y="3666428"/>
              <a:ext cx="173224" cy="440491"/>
            </a:xfrm>
            <a:custGeom>
              <a:avLst/>
              <a:gdLst>
                <a:gd name="connsiteX0" fmla="*/ 66400 w 173221"/>
                <a:gd name="connsiteY0" fmla="*/ 16509 h 440522"/>
                <a:gd name="connsiteX1" fmla="*/ 125106 w 173221"/>
                <a:gd name="connsiteY1" fmla="*/ 114111 h 440522"/>
                <a:gd name="connsiteX2" fmla="*/ 150927 w 173221"/>
                <a:gd name="connsiteY2" fmla="*/ 166016 h 440522"/>
                <a:gd name="connsiteX3" fmla="*/ 162417 w 173221"/>
                <a:gd name="connsiteY3" fmla="*/ 193883 h 440522"/>
                <a:gd name="connsiteX4" fmla="*/ 171662 w 173221"/>
                <a:gd name="connsiteY4" fmla="*/ 226241 h 440522"/>
                <a:gd name="connsiteX5" fmla="*/ 172719 w 173221"/>
                <a:gd name="connsiteY5" fmla="*/ 250675 h 440522"/>
                <a:gd name="connsiteX6" fmla="*/ 167634 w 173221"/>
                <a:gd name="connsiteY6" fmla="*/ 270023 h 440522"/>
                <a:gd name="connsiteX7" fmla="*/ 153833 w 173221"/>
                <a:gd name="connsiteY7" fmla="*/ 299608 h 440522"/>
                <a:gd name="connsiteX8" fmla="*/ 121409 w 173221"/>
                <a:gd name="connsiteY8" fmla="*/ 349003 h 440522"/>
                <a:gd name="connsiteX9" fmla="*/ 46655 w 173221"/>
                <a:gd name="connsiteY9" fmla="*/ 435247 h 440522"/>
                <a:gd name="connsiteX10" fmla="*/ 21253 w 173221"/>
                <a:gd name="connsiteY10" fmla="*/ 435276 h 440522"/>
                <a:gd name="connsiteX11" fmla="*/ 18656 w 173221"/>
                <a:gd name="connsiteY11" fmla="*/ 413125 h 440522"/>
                <a:gd name="connsiteX12" fmla="*/ 18655 w 173221"/>
                <a:gd name="connsiteY12" fmla="*/ 412729 h 440522"/>
                <a:gd name="connsiteX13" fmla="*/ 74853 w 173221"/>
                <a:gd name="connsiteY13" fmla="*/ 318891 h 440522"/>
                <a:gd name="connsiteX14" fmla="*/ 98560 w 173221"/>
                <a:gd name="connsiteY14" fmla="*/ 272137 h 440522"/>
                <a:gd name="connsiteX15" fmla="*/ 106682 w 173221"/>
                <a:gd name="connsiteY15" fmla="*/ 239581 h 440522"/>
                <a:gd name="connsiteX16" fmla="*/ 99022 w 173221"/>
                <a:gd name="connsiteY16" fmla="*/ 218977 h 440522"/>
                <a:gd name="connsiteX17" fmla="*/ 87994 w 173221"/>
                <a:gd name="connsiteY17" fmla="*/ 195931 h 440522"/>
                <a:gd name="connsiteX18" fmla="*/ 62240 w 173221"/>
                <a:gd name="connsiteY18" fmla="*/ 149111 h 440522"/>
                <a:gd name="connsiteX19" fmla="*/ 5778 w 173221"/>
                <a:gd name="connsiteY19" fmla="*/ 56065 h 440522"/>
                <a:gd name="connsiteX20" fmla="*/ 5778 w 173221"/>
                <a:gd name="connsiteY20" fmla="*/ 55669 h 440522"/>
                <a:gd name="connsiteX21" fmla="*/ 16509 w 173221"/>
                <a:gd name="connsiteY21" fmla="*/ 5778 h 440522"/>
                <a:gd name="connsiteX22" fmla="*/ 66400 w 173221"/>
                <a:gd name="connsiteY22" fmla="*/ 16509 h 44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3221" h="440522">
                  <a:moveTo>
                    <a:pt x="66400" y="16509"/>
                  </a:moveTo>
                  <a:cubicBezTo>
                    <a:pt x="87598" y="48471"/>
                    <a:pt x="106880" y="80499"/>
                    <a:pt x="125106" y="114111"/>
                  </a:cubicBezTo>
                  <a:cubicBezTo>
                    <a:pt x="134087" y="130951"/>
                    <a:pt x="142936" y="148054"/>
                    <a:pt x="150927" y="166016"/>
                  </a:cubicBezTo>
                  <a:cubicBezTo>
                    <a:pt x="154889" y="174997"/>
                    <a:pt x="158785" y="184176"/>
                    <a:pt x="162417" y="193883"/>
                  </a:cubicBezTo>
                  <a:cubicBezTo>
                    <a:pt x="166420" y="204385"/>
                    <a:pt x="169513" y="215210"/>
                    <a:pt x="171662" y="226241"/>
                  </a:cubicBezTo>
                  <a:cubicBezTo>
                    <a:pt x="173290" y="234281"/>
                    <a:pt x="173646" y="242525"/>
                    <a:pt x="172719" y="250675"/>
                  </a:cubicBezTo>
                  <a:cubicBezTo>
                    <a:pt x="171640" y="257271"/>
                    <a:pt x="169937" y="263749"/>
                    <a:pt x="167634" y="270023"/>
                  </a:cubicBezTo>
                  <a:cubicBezTo>
                    <a:pt x="163867" y="280253"/>
                    <a:pt x="159250" y="290149"/>
                    <a:pt x="153833" y="299608"/>
                  </a:cubicBezTo>
                  <a:cubicBezTo>
                    <a:pt x="144112" y="316762"/>
                    <a:pt x="133281" y="333262"/>
                    <a:pt x="121409" y="349003"/>
                  </a:cubicBezTo>
                  <a:cubicBezTo>
                    <a:pt x="98566" y="379486"/>
                    <a:pt x="73585" y="408307"/>
                    <a:pt x="46655" y="435247"/>
                  </a:cubicBezTo>
                  <a:cubicBezTo>
                    <a:pt x="39649" y="442270"/>
                    <a:pt x="28276" y="442283"/>
                    <a:pt x="21253" y="435276"/>
                  </a:cubicBezTo>
                  <a:cubicBezTo>
                    <a:pt x="15353" y="429389"/>
                    <a:pt x="14277" y="420217"/>
                    <a:pt x="18656" y="413125"/>
                  </a:cubicBezTo>
                  <a:lnTo>
                    <a:pt x="18655" y="412729"/>
                  </a:lnTo>
                  <a:cubicBezTo>
                    <a:pt x="37872" y="381757"/>
                    <a:pt x="57287" y="350192"/>
                    <a:pt x="74853" y="318891"/>
                  </a:cubicBezTo>
                  <a:cubicBezTo>
                    <a:pt x="83570" y="303306"/>
                    <a:pt x="91890" y="287457"/>
                    <a:pt x="98560" y="272137"/>
                  </a:cubicBezTo>
                  <a:cubicBezTo>
                    <a:pt x="105230" y="256816"/>
                    <a:pt x="110116" y="240043"/>
                    <a:pt x="106682" y="239581"/>
                  </a:cubicBezTo>
                  <a:cubicBezTo>
                    <a:pt x="104576" y="232555"/>
                    <a:pt x="102017" y="225673"/>
                    <a:pt x="99022" y="218977"/>
                  </a:cubicBezTo>
                  <a:cubicBezTo>
                    <a:pt x="95720" y="211449"/>
                    <a:pt x="91956" y="203657"/>
                    <a:pt x="87994" y="195931"/>
                  </a:cubicBezTo>
                  <a:cubicBezTo>
                    <a:pt x="79937" y="180412"/>
                    <a:pt x="71287" y="164629"/>
                    <a:pt x="62240" y="149111"/>
                  </a:cubicBezTo>
                  <a:cubicBezTo>
                    <a:pt x="44146" y="117941"/>
                    <a:pt x="24863" y="86508"/>
                    <a:pt x="5778" y="56065"/>
                  </a:cubicBezTo>
                  <a:lnTo>
                    <a:pt x="5778" y="55669"/>
                  </a:lnTo>
                  <a:cubicBezTo>
                    <a:pt x="-5035" y="38929"/>
                    <a:pt x="-231" y="16592"/>
                    <a:pt x="16509" y="5778"/>
                  </a:cubicBezTo>
                  <a:cubicBezTo>
                    <a:pt x="33249" y="-5035"/>
                    <a:pt x="55586" y="-231"/>
                    <a:pt x="66400" y="16509"/>
                  </a:cubicBezTo>
                  <a:close/>
                </a:path>
              </a:pathLst>
            </a:custGeom>
            <a:solidFill>
              <a:srgbClr val="FFC3BD"/>
            </a:solidFill>
            <a:ln w="65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3E7FAD2-8B69-4D5A-A8DD-0DE02BAF7189}"/>
                </a:ext>
              </a:extLst>
            </p:cNvPr>
            <p:cNvSpPr/>
            <p:nvPr/>
          </p:nvSpPr>
          <p:spPr>
            <a:xfrm>
              <a:off x="9444813" y="3653341"/>
              <a:ext cx="129783" cy="176186"/>
            </a:xfrm>
            <a:custGeom>
              <a:avLst/>
              <a:gdLst>
                <a:gd name="connsiteX0" fmla="*/ 36868 w 129781"/>
                <a:gd name="connsiteY0" fmla="*/ 13 h 176198"/>
                <a:gd name="connsiteX1" fmla="*/ 129781 w 129781"/>
                <a:gd name="connsiteY1" fmla="*/ 92464 h 176198"/>
                <a:gd name="connsiteX2" fmla="*/ 37990 w 129781"/>
                <a:gd name="connsiteY2" fmla="*/ 176198 h 176198"/>
                <a:gd name="connsiteX3" fmla="*/ 36868 w 129781"/>
                <a:gd name="connsiteY3" fmla="*/ 13 h 176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781" h="176198">
                  <a:moveTo>
                    <a:pt x="36868" y="13"/>
                  </a:moveTo>
                  <a:cubicBezTo>
                    <a:pt x="79395" y="-780"/>
                    <a:pt x="101914" y="35210"/>
                    <a:pt x="129781" y="92464"/>
                  </a:cubicBezTo>
                  <a:cubicBezTo>
                    <a:pt x="98216" y="150906"/>
                    <a:pt x="37990" y="176198"/>
                    <a:pt x="37990" y="176198"/>
                  </a:cubicBezTo>
                  <a:cubicBezTo>
                    <a:pt x="37990" y="176198"/>
                    <a:pt x="-46735" y="1466"/>
                    <a:pt x="36868" y="13"/>
                  </a:cubicBezTo>
                  <a:close/>
                </a:path>
              </a:pathLst>
            </a:custGeom>
            <a:solidFill>
              <a:srgbClr val="E0E0E0"/>
            </a:solidFill>
            <a:ln w="65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6F40CBE-595C-4A0A-97D5-A36D3AE77DAD}"/>
                </a:ext>
              </a:extLst>
            </p:cNvPr>
            <p:cNvSpPr/>
            <p:nvPr/>
          </p:nvSpPr>
          <p:spPr>
            <a:xfrm>
              <a:off x="9435392" y="4075238"/>
              <a:ext cx="73112" cy="44831"/>
            </a:xfrm>
            <a:custGeom>
              <a:avLst/>
              <a:gdLst>
                <a:gd name="connsiteX0" fmla="*/ 24500 w 73111"/>
                <a:gd name="connsiteY0" fmla="*/ 2570 h 44833"/>
                <a:gd name="connsiteX1" fmla="*/ 0 w 73111"/>
                <a:gd name="connsiteY1" fmla="*/ 10363 h 44833"/>
                <a:gd name="connsiteX2" fmla="*/ 45367 w 73111"/>
                <a:gd name="connsiteY2" fmla="*/ 44834 h 44833"/>
                <a:gd name="connsiteX3" fmla="*/ 70857 w 73111"/>
                <a:gd name="connsiteY3" fmla="*/ 8051 h 44833"/>
                <a:gd name="connsiteX4" fmla="*/ 63329 w 73111"/>
                <a:gd name="connsiteY4" fmla="*/ 4684 h 44833"/>
                <a:gd name="connsiteX5" fmla="*/ 24500 w 73111"/>
                <a:gd name="connsiteY5" fmla="*/ 2570 h 44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111" h="44833">
                  <a:moveTo>
                    <a:pt x="24500" y="2570"/>
                  </a:moveTo>
                  <a:lnTo>
                    <a:pt x="0" y="10363"/>
                  </a:lnTo>
                  <a:lnTo>
                    <a:pt x="45367" y="44834"/>
                  </a:lnTo>
                  <a:cubicBezTo>
                    <a:pt x="45367" y="44834"/>
                    <a:pt x="82480" y="25551"/>
                    <a:pt x="70857" y="8051"/>
                  </a:cubicBezTo>
                  <a:lnTo>
                    <a:pt x="63329" y="4684"/>
                  </a:lnTo>
                  <a:cubicBezTo>
                    <a:pt x="51075" y="-725"/>
                    <a:pt x="37268" y="-1476"/>
                    <a:pt x="24500" y="2570"/>
                  </a:cubicBezTo>
                  <a:close/>
                </a:path>
              </a:pathLst>
            </a:custGeom>
            <a:solidFill>
              <a:srgbClr val="FFC3BD"/>
            </a:solidFill>
            <a:ln w="65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BFE7344-F433-483E-B44D-22F4D317A750}"/>
                </a:ext>
              </a:extLst>
            </p:cNvPr>
            <p:cNvSpPr/>
            <p:nvPr/>
          </p:nvSpPr>
          <p:spPr>
            <a:xfrm>
              <a:off x="9419293" y="4085601"/>
              <a:ext cx="61400" cy="60460"/>
            </a:xfrm>
            <a:custGeom>
              <a:avLst/>
              <a:gdLst>
                <a:gd name="connsiteX0" fmla="*/ 2362 w 61399"/>
                <a:gd name="connsiteY0" fmla="*/ 30245 h 60464"/>
                <a:gd name="connsiteX1" fmla="*/ 29900 w 61399"/>
                <a:gd name="connsiteY1" fmla="*/ 57914 h 60464"/>
                <a:gd name="connsiteX2" fmla="*/ 42600 w 61399"/>
                <a:gd name="connsiteY2" fmla="*/ 57754 h 60464"/>
                <a:gd name="connsiteX3" fmla="*/ 43107 w 61399"/>
                <a:gd name="connsiteY3" fmla="*/ 57188 h 60464"/>
                <a:gd name="connsiteX4" fmla="*/ 61399 w 61399"/>
                <a:gd name="connsiteY4" fmla="*/ 34471 h 60464"/>
                <a:gd name="connsiteX5" fmla="*/ 16032 w 61399"/>
                <a:gd name="connsiteY5" fmla="*/ 0 h 60464"/>
                <a:gd name="connsiteX6" fmla="*/ 1900 w 61399"/>
                <a:gd name="connsiteY6" fmla="*/ 19349 h 60464"/>
                <a:gd name="connsiteX7" fmla="*/ 2362 w 61399"/>
                <a:gd name="connsiteY7" fmla="*/ 30245 h 60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399" h="60464">
                  <a:moveTo>
                    <a:pt x="2362" y="30245"/>
                  </a:moveTo>
                  <a:lnTo>
                    <a:pt x="29900" y="57914"/>
                  </a:lnTo>
                  <a:cubicBezTo>
                    <a:pt x="33451" y="61377"/>
                    <a:pt x="39137" y="61305"/>
                    <a:pt x="42600" y="57754"/>
                  </a:cubicBezTo>
                  <a:cubicBezTo>
                    <a:pt x="42777" y="57572"/>
                    <a:pt x="42946" y="57383"/>
                    <a:pt x="43107" y="57188"/>
                  </a:cubicBezTo>
                  <a:lnTo>
                    <a:pt x="61399" y="34471"/>
                  </a:lnTo>
                  <a:lnTo>
                    <a:pt x="16032" y="0"/>
                  </a:lnTo>
                  <a:lnTo>
                    <a:pt x="1900" y="19349"/>
                  </a:lnTo>
                  <a:cubicBezTo>
                    <a:pt x="-801" y="22549"/>
                    <a:pt x="-600" y="27285"/>
                    <a:pt x="2362" y="30245"/>
                  </a:cubicBezTo>
                  <a:close/>
                </a:path>
              </a:pathLst>
            </a:custGeom>
            <a:solidFill>
              <a:srgbClr val="FFC3BD"/>
            </a:solidFill>
            <a:ln w="65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7F69400-7AEA-4395-B2F1-8A30A115E236}"/>
                </a:ext>
              </a:extLst>
            </p:cNvPr>
            <p:cNvSpPr/>
            <p:nvPr/>
          </p:nvSpPr>
          <p:spPr>
            <a:xfrm>
              <a:off x="9346901" y="3555360"/>
              <a:ext cx="44657" cy="51959"/>
            </a:xfrm>
            <a:custGeom>
              <a:avLst/>
              <a:gdLst>
                <a:gd name="connsiteX0" fmla="*/ 0 w 44656"/>
                <a:gd name="connsiteY0" fmla="*/ 34537 h 51963"/>
                <a:gd name="connsiteX1" fmla="*/ 2774 w 44656"/>
                <a:gd name="connsiteY1" fmla="*/ 51377 h 51963"/>
                <a:gd name="connsiteX2" fmla="*/ 44575 w 44656"/>
                <a:gd name="connsiteY2" fmla="*/ 20868 h 51963"/>
                <a:gd name="connsiteX3" fmla="*/ 43254 w 44656"/>
                <a:gd name="connsiteY3" fmla="*/ 0 h 51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656" h="51963">
                  <a:moveTo>
                    <a:pt x="0" y="34537"/>
                  </a:moveTo>
                  <a:cubicBezTo>
                    <a:pt x="1261" y="40090"/>
                    <a:pt x="2188" y="45713"/>
                    <a:pt x="2774" y="51377"/>
                  </a:cubicBezTo>
                  <a:cubicBezTo>
                    <a:pt x="19151" y="55537"/>
                    <a:pt x="42395" y="36782"/>
                    <a:pt x="44575" y="20868"/>
                  </a:cubicBezTo>
                  <a:cubicBezTo>
                    <a:pt x="44855" y="13885"/>
                    <a:pt x="44412" y="6892"/>
                    <a:pt x="43254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5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1BFC83A-6357-4142-9966-729B3E2EEED5}"/>
                </a:ext>
              </a:extLst>
            </p:cNvPr>
            <p:cNvSpPr/>
            <p:nvPr/>
          </p:nvSpPr>
          <p:spPr>
            <a:xfrm>
              <a:off x="9294538" y="3400522"/>
              <a:ext cx="156368" cy="195111"/>
            </a:xfrm>
            <a:custGeom>
              <a:avLst/>
              <a:gdLst>
                <a:gd name="connsiteX0" fmla="*/ 154607 w 156366"/>
                <a:gd name="connsiteY0" fmla="*/ 82346 h 195124"/>
                <a:gd name="connsiteX1" fmla="*/ 109504 w 156366"/>
                <a:gd name="connsiteY1" fmla="*/ 181863 h 195124"/>
                <a:gd name="connsiteX2" fmla="*/ 13434 w 156366"/>
                <a:gd name="connsiteY2" fmla="*/ 166959 h 195124"/>
                <a:gd name="connsiteX3" fmla="*/ 477 w 156366"/>
                <a:gd name="connsiteY3" fmla="*/ 132798 h 195124"/>
                <a:gd name="connsiteX4" fmla="*/ 68891 w 156366"/>
                <a:gd name="connsiteY4" fmla="*/ 2243 h 195124"/>
                <a:gd name="connsiteX5" fmla="*/ 154607 w 156366"/>
                <a:gd name="connsiteY5" fmla="*/ 82346 h 19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366" h="195124">
                  <a:moveTo>
                    <a:pt x="154607" y="82346"/>
                  </a:moveTo>
                  <a:cubicBezTo>
                    <a:pt x="143447" y="131081"/>
                    <a:pt x="139485" y="160137"/>
                    <a:pt x="109504" y="181863"/>
                  </a:cubicBezTo>
                  <a:cubicBezTo>
                    <a:pt x="78859" y="204276"/>
                    <a:pt x="35848" y="197603"/>
                    <a:pt x="13434" y="166959"/>
                  </a:cubicBezTo>
                  <a:cubicBezTo>
                    <a:pt x="6113" y="156949"/>
                    <a:pt x="1636" y="145145"/>
                    <a:pt x="477" y="132798"/>
                  </a:cubicBezTo>
                  <a:cubicBezTo>
                    <a:pt x="-3353" y="87100"/>
                    <a:pt x="15534" y="15054"/>
                    <a:pt x="68891" y="2243"/>
                  </a:cubicBezTo>
                  <a:cubicBezTo>
                    <a:pt x="122249" y="-10568"/>
                    <a:pt x="165767" y="33545"/>
                    <a:pt x="154607" y="82346"/>
                  </a:cubicBezTo>
                  <a:close/>
                </a:path>
              </a:pathLst>
            </a:custGeom>
            <a:solidFill>
              <a:srgbClr val="FFC3BD"/>
            </a:solidFill>
            <a:ln w="65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D23B4B9-84C7-4F73-8A5F-69669956F492}"/>
                </a:ext>
              </a:extLst>
            </p:cNvPr>
            <p:cNvSpPr/>
            <p:nvPr/>
          </p:nvSpPr>
          <p:spPr>
            <a:xfrm>
              <a:off x="9302474" y="3342701"/>
              <a:ext cx="198729" cy="182829"/>
            </a:xfrm>
            <a:custGeom>
              <a:avLst/>
              <a:gdLst>
                <a:gd name="connsiteX0" fmla="*/ 124067 w 198725"/>
                <a:gd name="connsiteY0" fmla="*/ 182835 h 182842"/>
                <a:gd name="connsiteX1" fmla="*/ 126048 w 198725"/>
                <a:gd name="connsiteY1" fmla="*/ 109666 h 182842"/>
                <a:gd name="connsiteX2" fmla="*/ 109935 w 198725"/>
                <a:gd name="connsiteY2" fmla="*/ 98110 h 182842"/>
                <a:gd name="connsiteX3" fmla="*/ 70313 w 198725"/>
                <a:gd name="connsiteY3" fmla="*/ 83978 h 182842"/>
                <a:gd name="connsiteX4" fmla="*/ 645 w 198725"/>
                <a:gd name="connsiteY4" fmla="*/ 60931 h 182842"/>
                <a:gd name="connsiteX5" fmla="*/ 22437 w 198725"/>
                <a:gd name="connsiteY5" fmla="*/ 43365 h 182842"/>
                <a:gd name="connsiteX6" fmla="*/ 39342 w 198725"/>
                <a:gd name="connsiteY6" fmla="*/ 970 h 182842"/>
                <a:gd name="connsiteX7" fmla="*/ 106568 w 198725"/>
                <a:gd name="connsiteY7" fmla="*/ 32205 h 182842"/>
                <a:gd name="connsiteX8" fmla="*/ 132586 w 198725"/>
                <a:gd name="connsiteY8" fmla="*/ 22498 h 182842"/>
                <a:gd name="connsiteX9" fmla="*/ 155170 w 198725"/>
                <a:gd name="connsiteY9" fmla="*/ 56243 h 182842"/>
                <a:gd name="connsiteX10" fmla="*/ 174057 w 198725"/>
                <a:gd name="connsiteY10" fmla="*/ 90383 h 182842"/>
                <a:gd name="connsiteX11" fmla="*/ 198623 w 198725"/>
                <a:gd name="connsiteY11" fmla="*/ 122675 h 182842"/>
                <a:gd name="connsiteX12" fmla="*/ 186340 w 198725"/>
                <a:gd name="connsiteY12" fmla="*/ 139911 h 182842"/>
                <a:gd name="connsiteX13" fmla="*/ 176632 w 198725"/>
                <a:gd name="connsiteY13" fmla="*/ 173458 h 182842"/>
                <a:gd name="connsiteX14" fmla="*/ 124067 w 198725"/>
                <a:gd name="connsiteY14" fmla="*/ 182835 h 182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8725" h="182842">
                  <a:moveTo>
                    <a:pt x="124067" y="182835"/>
                  </a:moveTo>
                  <a:cubicBezTo>
                    <a:pt x="109935" y="183561"/>
                    <a:pt x="94879" y="133703"/>
                    <a:pt x="126048" y="109666"/>
                  </a:cubicBezTo>
                  <a:cubicBezTo>
                    <a:pt x="121096" y="112374"/>
                    <a:pt x="107558" y="107421"/>
                    <a:pt x="109935" y="98110"/>
                  </a:cubicBezTo>
                  <a:cubicBezTo>
                    <a:pt x="100756" y="101940"/>
                    <a:pt x="60606" y="100289"/>
                    <a:pt x="70313" y="83978"/>
                  </a:cubicBezTo>
                  <a:cubicBezTo>
                    <a:pt x="49908" y="89261"/>
                    <a:pt x="5399" y="80412"/>
                    <a:pt x="645" y="60931"/>
                  </a:cubicBezTo>
                  <a:cubicBezTo>
                    <a:pt x="-4110" y="41450"/>
                    <a:pt x="18871" y="40790"/>
                    <a:pt x="22437" y="43365"/>
                  </a:cubicBezTo>
                  <a:cubicBezTo>
                    <a:pt x="12333" y="29234"/>
                    <a:pt x="12531" y="8498"/>
                    <a:pt x="39342" y="970"/>
                  </a:cubicBezTo>
                  <a:cubicBezTo>
                    <a:pt x="66153" y="-6558"/>
                    <a:pt x="106568" y="32205"/>
                    <a:pt x="106568" y="32205"/>
                  </a:cubicBezTo>
                  <a:cubicBezTo>
                    <a:pt x="102341" y="21970"/>
                    <a:pt x="117199" y="13715"/>
                    <a:pt x="132586" y="22498"/>
                  </a:cubicBezTo>
                  <a:cubicBezTo>
                    <a:pt x="147972" y="31281"/>
                    <a:pt x="155170" y="56243"/>
                    <a:pt x="155170" y="56243"/>
                  </a:cubicBezTo>
                  <a:cubicBezTo>
                    <a:pt x="155170" y="48714"/>
                    <a:pt x="191094" y="58818"/>
                    <a:pt x="174057" y="90383"/>
                  </a:cubicBezTo>
                  <a:cubicBezTo>
                    <a:pt x="191689" y="96987"/>
                    <a:pt x="199745" y="106364"/>
                    <a:pt x="198623" y="122675"/>
                  </a:cubicBezTo>
                  <a:cubicBezTo>
                    <a:pt x="197500" y="138986"/>
                    <a:pt x="186340" y="139911"/>
                    <a:pt x="186340" y="139911"/>
                  </a:cubicBezTo>
                  <a:cubicBezTo>
                    <a:pt x="191201" y="151995"/>
                    <a:pt x="187195" y="165836"/>
                    <a:pt x="176632" y="173458"/>
                  </a:cubicBezTo>
                  <a:cubicBezTo>
                    <a:pt x="158340" y="188184"/>
                    <a:pt x="142359" y="170882"/>
                    <a:pt x="124067" y="182835"/>
                  </a:cubicBezTo>
                  <a:close/>
                </a:path>
              </a:pathLst>
            </a:custGeom>
            <a:solidFill>
              <a:srgbClr val="263238"/>
            </a:solidFill>
            <a:ln w="65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FA815AA-05F7-4BD8-984F-95085353D1B3}"/>
                </a:ext>
              </a:extLst>
            </p:cNvPr>
            <p:cNvSpPr/>
            <p:nvPr/>
          </p:nvSpPr>
          <p:spPr>
            <a:xfrm>
              <a:off x="9413603" y="3501578"/>
              <a:ext cx="45226" cy="47178"/>
            </a:xfrm>
            <a:custGeom>
              <a:avLst/>
              <a:gdLst>
                <a:gd name="connsiteX0" fmla="*/ 40925 w 45225"/>
                <a:gd name="connsiteY0" fmla="*/ 27708 h 47180"/>
                <a:gd name="connsiteX1" fmla="*/ 14973 w 45225"/>
                <a:gd name="connsiteY1" fmla="*/ 46528 h 47180"/>
                <a:gd name="connsiteX2" fmla="*/ 2294 w 45225"/>
                <a:gd name="connsiteY2" fmla="*/ 25330 h 47180"/>
                <a:gd name="connsiteX3" fmla="*/ 33199 w 45225"/>
                <a:gd name="connsiteY3" fmla="*/ 170 h 47180"/>
                <a:gd name="connsiteX4" fmla="*/ 40925 w 45225"/>
                <a:gd name="connsiteY4" fmla="*/ 27708 h 47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25" h="47180">
                  <a:moveTo>
                    <a:pt x="40925" y="27708"/>
                  </a:moveTo>
                  <a:cubicBezTo>
                    <a:pt x="34714" y="36796"/>
                    <a:pt x="25542" y="43448"/>
                    <a:pt x="14973" y="46528"/>
                  </a:cubicBezTo>
                  <a:cubicBezTo>
                    <a:pt x="1369" y="50160"/>
                    <a:pt x="-3253" y="38009"/>
                    <a:pt x="2294" y="25330"/>
                  </a:cubicBezTo>
                  <a:cubicBezTo>
                    <a:pt x="7313" y="13906"/>
                    <a:pt x="20388" y="-1811"/>
                    <a:pt x="33199" y="170"/>
                  </a:cubicBezTo>
                  <a:cubicBezTo>
                    <a:pt x="46010" y="2151"/>
                    <a:pt x="48586" y="16349"/>
                    <a:pt x="40925" y="27708"/>
                  </a:cubicBezTo>
                  <a:close/>
                </a:path>
              </a:pathLst>
            </a:custGeom>
            <a:solidFill>
              <a:srgbClr val="FFC3BD"/>
            </a:solidFill>
            <a:ln w="65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919EBF3-7B62-4109-8FD9-8C453DB8AC05}"/>
                </a:ext>
              </a:extLst>
            </p:cNvPr>
            <p:cNvSpPr/>
            <p:nvPr/>
          </p:nvSpPr>
          <p:spPr>
            <a:xfrm>
              <a:off x="9358301" y="3472959"/>
              <a:ext cx="10095" cy="14553"/>
            </a:xfrm>
            <a:custGeom>
              <a:avLst/>
              <a:gdLst>
                <a:gd name="connsiteX0" fmla="*/ 10047 w 10095"/>
                <a:gd name="connsiteY0" fmla="*/ 7924 h 14553"/>
                <a:gd name="connsiteX1" fmla="*/ 3906 w 10095"/>
                <a:gd name="connsiteY1" fmla="*/ 14528 h 14553"/>
                <a:gd name="connsiteX2" fmla="*/ 142 w 10095"/>
                <a:gd name="connsiteY2" fmla="*/ 6604 h 14553"/>
                <a:gd name="connsiteX3" fmla="*/ 6283 w 10095"/>
                <a:gd name="connsiteY3" fmla="*/ 0 h 14553"/>
                <a:gd name="connsiteX4" fmla="*/ 10047 w 10095"/>
                <a:gd name="connsiteY4" fmla="*/ 7924 h 14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95" h="14553">
                  <a:moveTo>
                    <a:pt x="10047" y="7924"/>
                  </a:moveTo>
                  <a:cubicBezTo>
                    <a:pt x="9387" y="11887"/>
                    <a:pt x="6613" y="14858"/>
                    <a:pt x="3906" y="14528"/>
                  </a:cubicBezTo>
                  <a:cubicBezTo>
                    <a:pt x="1198" y="14198"/>
                    <a:pt x="-519" y="10632"/>
                    <a:pt x="142" y="6604"/>
                  </a:cubicBezTo>
                  <a:cubicBezTo>
                    <a:pt x="802" y="2575"/>
                    <a:pt x="3575" y="0"/>
                    <a:pt x="6283" y="0"/>
                  </a:cubicBezTo>
                  <a:cubicBezTo>
                    <a:pt x="8990" y="0"/>
                    <a:pt x="10377" y="3896"/>
                    <a:pt x="10047" y="7924"/>
                  </a:cubicBezTo>
                  <a:close/>
                </a:path>
              </a:pathLst>
            </a:custGeom>
            <a:solidFill>
              <a:srgbClr val="263238"/>
            </a:solidFill>
            <a:ln w="65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AE75403-117C-4D71-ADF0-5CB1DF0FC336}"/>
                </a:ext>
              </a:extLst>
            </p:cNvPr>
            <p:cNvSpPr/>
            <p:nvPr/>
          </p:nvSpPr>
          <p:spPr>
            <a:xfrm>
              <a:off x="9310029" y="3464176"/>
              <a:ext cx="10122" cy="14562"/>
            </a:xfrm>
            <a:custGeom>
              <a:avLst/>
              <a:gdLst>
                <a:gd name="connsiteX0" fmla="*/ 9981 w 10122"/>
                <a:gd name="connsiteY0" fmla="*/ 7924 h 14563"/>
                <a:gd name="connsiteX1" fmla="*/ 3906 w 10122"/>
                <a:gd name="connsiteY1" fmla="*/ 14528 h 14563"/>
                <a:gd name="connsiteX2" fmla="*/ 142 w 10122"/>
                <a:gd name="connsiteY2" fmla="*/ 6604 h 14563"/>
                <a:gd name="connsiteX3" fmla="*/ 6217 w 10122"/>
                <a:gd name="connsiteY3" fmla="*/ 0 h 14563"/>
                <a:gd name="connsiteX4" fmla="*/ 9981 w 10122"/>
                <a:gd name="connsiteY4" fmla="*/ 7924 h 14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22" h="14563">
                  <a:moveTo>
                    <a:pt x="9981" y="7924"/>
                  </a:moveTo>
                  <a:cubicBezTo>
                    <a:pt x="9321" y="11953"/>
                    <a:pt x="6613" y="14924"/>
                    <a:pt x="3906" y="14528"/>
                  </a:cubicBezTo>
                  <a:cubicBezTo>
                    <a:pt x="1198" y="14132"/>
                    <a:pt x="-519" y="10632"/>
                    <a:pt x="142" y="6604"/>
                  </a:cubicBezTo>
                  <a:cubicBezTo>
                    <a:pt x="802" y="2575"/>
                    <a:pt x="3509" y="0"/>
                    <a:pt x="6217" y="0"/>
                  </a:cubicBezTo>
                  <a:cubicBezTo>
                    <a:pt x="8924" y="0"/>
                    <a:pt x="10641" y="3962"/>
                    <a:pt x="9981" y="7924"/>
                  </a:cubicBezTo>
                  <a:close/>
                </a:path>
              </a:pathLst>
            </a:custGeom>
            <a:solidFill>
              <a:srgbClr val="263238"/>
            </a:solidFill>
            <a:ln w="65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8AA919F-AA73-4FB1-BE12-6293DB574475}"/>
                </a:ext>
              </a:extLst>
            </p:cNvPr>
            <p:cNvSpPr/>
            <p:nvPr/>
          </p:nvSpPr>
          <p:spPr>
            <a:xfrm>
              <a:off x="9313538" y="3481082"/>
              <a:ext cx="25556" cy="38215"/>
            </a:xfrm>
            <a:custGeom>
              <a:avLst/>
              <a:gdLst>
                <a:gd name="connsiteX0" fmla="*/ 25556 w 25556"/>
                <a:gd name="connsiteY0" fmla="*/ 0 h 38218"/>
                <a:gd name="connsiteX1" fmla="*/ 0 w 25556"/>
                <a:gd name="connsiteY1" fmla="*/ 31499 h 38218"/>
                <a:gd name="connsiteX2" fmla="*/ 19349 w 25556"/>
                <a:gd name="connsiteY2" fmla="*/ 38103 h 38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56" h="38218">
                  <a:moveTo>
                    <a:pt x="25556" y="0"/>
                  </a:moveTo>
                  <a:cubicBezTo>
                    <a:pt x="18521" y="11621"/>
                    <a:pt x="9922" y="22220"/>
                    <a:pt x="0" y="31499"/>
                  </a:cubicBezTo>
                  <a:cubicBezTo>
                    <a:pt x="5197" y="36384"/>
                    <a:pt x="12249" y="38791"/>
                    <a:pt x="19349" y="38103"/>
                  </a:cubicBezTo>
                  <a:close/>
                </a:path>
              </a:pathLst>
            </a:custGeom>
            <a:solidFill>
              <a:srgbClr val="ED847E"/>
            </a:solidFill>
            <a:ln w="65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D93F5D8-5636-455A-9770-371649784352}"/>
                </a:ext>
              </a:extLst>
            </p:cNvPr>
            <p:cNvSpPr/>
            <p:nvPr/>
          </p:nvSpPr>
          <p:spPr>
            <a:xfrm>
              <a:off x="9335625" y="3528886"/>
              <a:ext cx="33195" cy="10188"/>
            </a:xfrm>
            <a:custGeom>
              <a:avLst/>
              <a:gdLst>
                <a:gd name="connsiteX0" fmla="*/ 5846 w 33194"/>
                <a:gd name="connsiteY0" fmla="*/ 9958 h 10188"/>
                <a:gd name="connsiteX1" fmla="*/ 32855 w 33194"/>
                <a:gd name="connsiteY1" fmla="*/ 2034 h 10188"/>
                <a:gd name="connsiteX2" fmla="*/ 32855 w 33194"/>
                <a:gd name="connsiteY2" fmla="*/ 317 h 10188"/>
                <a:gd name="connsiteX3" fmla="*/ 31138 w 33194"/>
                <a:gd name="connsiteY3" fmla="*/ 317 h 10188"/>
                <a:gd name="connsiteX4" fmla="*/ 1488 w 33194"/>
                <a:gd name="connsiteY4" fmla="*/ 6921 h 10188"/>
                <a:gd name="connsiteX5" fmla="*/ 47 w 33194"/>
                <a:gd name="connsiteY5" fmla="*/ 7788 h 10188"/>
                <a:gd name="connsiteX6" fmla="*/ 35 w 33194"/>
                <a:gd name="connsiteY6" fmla="*/ 7845 h 10188"/>
                <a:gd name="connsiteX7" fmla="*/ 847 w 33194"/>
                <a:gd name="connsiteY7" fmla="*/ 9209 h 10188"/>
                <a:gd name="connsiteX8" fmla="*/ 959 w 33194"/>
                <a:gd name="connsiteY8" fmla="*/ 9232 h 10188"/>
                <a:gd name="connsiteX9" fmla="*/ 5846 w 33194"/>
                <a:gd name="connsiteY9" fmla="*/ 9958 h 10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194" h="10188">
                  <a:moveTo>
                    <a:pt x="5846" y="9958"/>
                  </a:moveTo>
                  <a:cubicBezTo>
                    <a:pt x="15548" y="11055"/>
                    <a:pt x="25283" y="8198"/>
                    <a:pt x="32855" y="2034"/>
                  </a:cubicBezTo>
                  <a:cubicBezTo>
                    <a:pt x="33308" y="1551"/>
                    <a:pt x="33308" y="800"/>
                    <a:pt x="32855" y="317"/>
                  </a:cubicBezTo>
                  <a:cubicBezTo>
                    <a:pt x="32361" y="-106"/>
                    <a:pt x="31632" y="-106"/>
                    <a:pt x="31138" y="317"/>
                  </a:cubicBezTo>
                  <a:cubicBezTo>
                    <a:pt x="22788" y="6943"/>
                    <a:pt x="11861" y="9377"/>
                    <a:pt x="1488" y="6921"/>
                  </a:cubicBezTo>
                  <a:cubicBezTo>
                    <a:pt x="850" y="6762"/>
                    <a:pt x="206" y="7151"/>
                    <a:pt x="47" y="7788"/>
                  </a:cubicBezTo>
                  <a:cubicBezTo>
                    <a:pt x="43" y="7807"/>
                    <a:pt x="38" y="7826"/>
                    <a:pt x="35" y="7845"/>
                  </a:cubicBezTo>
                  <a:cubicBezTo>
                    <a:pt x="-118" y="8446"/>
                    <a:pt x="246" y="9057"/>
                    <a:pt x="847" y="9209"/>
                  </a:cubicBezTo>
                  <a:cubicBezTo>
                    <a:pt x="884" y="9219"/>
                    <a:pt x="921" y="9226"/>
                    <a:pt x="959" y="9232"/>
                  </a:cubicBezTo>
                  <a:cubicBezTo>
                    <a:pt x="2568" y="9593"/>
                    <a:pt x="4201" y="9836"/>
                    <a:pt x="5846" y="9958"/>
                  </a:cubicBezTo>
                  <a:close/>
                </a:path>
              </a:pathLst>
            </a:custGeom>
            <a:solidFill>
              <a:srgbClr val="263238"/>
            </a:solidFill>
            <a:ln w="65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2208C9-D4D0-476F-8D8C-9AD79EFB0F46}"/>
                </a:ext>
              </a:extLst>
            </p:cNvPr>
            <p:cNvSpPr/>
            <p:nvPr/>
          </p:nvSpPr>
          <p:spPr>
            <a:xfrm>
              <a:off x="9368537" y="3453262"/>
              <a:ext cx="23547" cy="12118"/>
            </a:xfrm>
            <a:custGeom>
              <a:avLst/>
              <a:gdLst>
                <a:gd name="connsiteX0" fmla="*/ 1785 w 23547"/>
                <a:gd name="connsiteY0" fmla="*/ 186 h 12119"/>
                <a:gd name="connsiteX1" fmla="*/ 728 w 23547"/>
                <a:gd name="connsiteY1" fmla="*/ 781 h 12119"/>
                <a:gd name="connsiteX2" fmla="*/ 627 w 23547"/>
                <a:gd name="connsiteY2" fmla="*/ 4048 h 12119"/>
                <a:gd name="connsiteX3" fmla="*/ 728 w 23547"/>
                <a:gd name="connsiteY3" fmla="*/ 4148 h 12119"/>
                <a:gd name="connsiteX4" fmla="*/ 21464 w 23547"/>
                <a:gd name="connsiteY4" fmla="*/ 11941 h 12119"/>
                <a:gd name="connsiteX5" fmla="*/ 23536 w 23547"/>
                <a:gd name="connsiteY5" fmla="*/ 9413 h 12119"/>
                <a:gd name="connsiteX6" fmla="*/ 23511 w 23547"/>
                <a:gd name="connsiteY6" fmla="*/ 9233 h 12119"/>
                <a:gd name="connsiteX7" fmla="*/ 20681 w 23547"/>
                <a:gd name="connsiteY7" fmla="*/ 7250 h 12119"/>
                <a:gd name="connsiteX8" fmla="*/ 20671 w 23547"/>
                <a:gd name="connsiteY8" fmla="*/ 7252 h 12119"/>
                <a:gd name="connsiteX9" fmla="*/ 4492 w 23547"/>
                <a:gd name="connsiteY9" fmla="*/ 648 h 12119"/>
                <a:gd name="connsiteX10" fmla="*/ 1785 w 23547"/>
                <a:gd name="connsiteY10" fmla="*/ 186 h 12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47" h="12119">
                  <a:moveTo>
                    <a:pt x="1785" y="186"/>
                  </a:moveTo>
                  <a:cubicBezTo>
                    <a:pt x="1388" y="292"/>
                    <a:pt x="1025" y="497"/>
                    <a:pt x="728" y="781"/>
                  </a:cubicBezTo>
                  <a:cubicBezTo>
                    <a:pt x="-202" y="1655"/>
                    <a:pt x="-247" y="3118"/>
                    <a:pt x="627" y="4048"/>
                  </a:cubicBezTo>
                  <a:cubicBezTo>
                    <a:pt x="660" y="4082"/>
                    <a:pt x="694" y="4116"/>
                    <a:pt x="728" y="4148"/>
                  </a:cubicBezTo>
                  <a:cubicBezTo>
                    <a:pt x="5947" y="9985"/>
                    <a:pt x="13693" y="12896"/>
                    <a:pt x="21464" y="11941"/>
                  </a:cubicBezTo>
                  <a:cubicBezTo>
                    <a:pt x="22734" y="11815"/>
                    <a:pt x="23662" y="10683"/>
                    <a:pt x="23536" y="9413"/>
                  </a:cubicBezTo>
                  <a:cubicBezTo>
                    <a:pt x="23530" y="9353"/>
                    <a:pt x="23521" y="9293"/>
                    <a:pt x="23511" y="9233"/>
                  </a:cubicBezTo>
                  <a:cubicBezTo>
                    <a:pt x="23277" y="7904"/>
                    <a:pt x="22010" y="7016"/>
                    <a:pt x="20681" y="7250"/>
                  </a:cubicBezTo>
                  <a:cubicBezTo>
                    <a:pt x="20678" y="7251"/>
                    <a:pt x="20674" y="7252"/>
                    <a:pt x="20671" y="7252"/>
                  </a:cubicBezTo>
                  <a:cubicBezTo>
                    <a:pt x="14528" y="7794"/>
                    <a:pt x="8501" y="5334"/>
                    <a:pt x="4492" y="648"/>
                  </a:cubicBezTo>
                  <a:cubicBezTo>
                    <a:pt x="3747" y="0"/>
                    <a:pt x="2703" y="-178"/>
                    <a:pt x="1785" y="186"/>
                  </a:cubicBezTo>
                  <a:close/>
                </a:path>
              </a:pathLst>
            </a:custGeom>
            <a:solidFill>
              <a:srgbClr val="263238"/>
            </a:solidFill>
            <a:ln w="65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6CB797D-AB66-4546-8590-085C1535DBE5}"/>
                </a:ext>
              </a:extLst>
            </p:cNvPr>
            <p:cNvSpPr/>
            <p:nvPr/>
          </p:nvSpPr>
          <p:spPr>
            <a:xfrm>
              <a:off x="9304908" y="3434476"/>
              <a:ext cx="25457" cy="7466"/>
            </a:xfrm>
            <a:custGeom>
              <a:avLst/>
              <a:gdLst>
                <a:gd name="connsiteX0" fmla="*/ 1285 w 25457"/>
                <a:gd name="connsiteY0" fmla="*/ 7221 h 7466"/>
                <a:gd name="connsiteX1" fmla="*/ 3596 w 25457"/>
                <a:gd name="connsiteY1" fmla="*/ 7221 h 7466"/>
                <a:gd name="connsiteX2" fmla="*/ 21822 w 25457"/>
                <a:gd name="connsiteY2" fmla="*/ 6759 h 7466"/>
                <a:gd name="connsiteX3" fmla="*/ 25190 w 25457"/>
                <a:gd name="connsiteY3" fmla="*/ 5900 h 7466"/>
                <a:gd name="connsiteX4" fmla="*/ 24200 w 25457"/>
                <a:gd name="connsiteY4" fmla="*/ 2598 h 7466"/>
                <a:gd name="connsiteX5" fmla="*/ 24200 w 25457"/>
                <a:gd name="connsiteY5" fmla="*/ 2598 h 7466"/>
                <a:gd name="connsiteX6" fmla="*/ 1351 w 25457"/>
                <a:gd name="connsiteY6" fmla="*/ 2598 h 7466"/>
                <a:gd name="connsiteX7" fmla="*/ 187 w 25457"/>
                <a:gd name="connsiteY7" fmla="*/ 5552 h 7466"/>
                <a:gd name="connsiteX8" fmla="*/ 294 w 25457"/>
                <a:gd name="connsiteY8" fmla="*/ 5768 h 7466"/>
                <a:gd name="connsiteX9" fmla="*/ 1285 w 25457"/>
                <a:gd name="connsiteY9" fmla="*/ 7221 h 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457" h="7466">
                  <a:moveTo>
                    <a:pt x="1285" y="7221"/>
                  </a:moveTo>
                  <a:cubicBezTo>
                    <a:pt x="2021" y="7549"/>
                    <a:pt x="2861" y="7549"/>
                    <a:pt x="3596" y="7221"/>
                  </a:cubicBezTo>
                  <a:cubicBezTo>
                    <a:pt x="9303" y="4375"/>
                    <a:pt x="15979" y="4205"/>
                    <a:pt x="21822" y="6759"/>
                  </a:cubicBezTo>
                  <a:cubicBezTo>
                    <a:pt x="22994" y="7422"/>
                    <a:pt x="24480" y="7043"/>
                    <a:pt x="25190" y="5900"/>
                  </a:cubicBezTo>
                  <a:cubicBezTo>
                    <a:pt x="25788" y="4711"/>
                    <a:pt x="25353" y="3262"/>
                    <a:pt x="24200" y="2598"/>
                  </a:cubicBezTo>
                  <a:lnTo>
                    <a:pt x="24200" y="2598"/>
                  </a:lnTo>
                  <a:cubicBezTo>
                    <a:pt x="16977" y="-866"/>
                    <a:pt x="8573" y="-866"/>
                    <a:pt x="1351" y="2598"/>
                  </a:cubicBezTo>
                  <a:cubicBezTo>
                    <a:pt x="214" y="3093"/>
                    <a:pt x="-308" y="4415"/>
                    <a:pt x="187" y="5552"/>
                  </a:cubicBezTo>
                  <a:cubicBezTo>
                    <a:pt x="219" y="5626"/>
                    <a:pt x="255" y="5698"/>
                    <a:pt x="294" y="5768"/>
                  </a:cubicBezTo>
                  <a:cubicBezTo>
                    <a:pt x="444" y="6354"/>
                    <a:pt x="795" y="6868"/>
                    <a:pt x="1285" y="7221"/>
                  </a:cubicBezTo>
                  <a:close/>
                </a:path>
              </a:pathLst>
            </a:custGeom>
            <a:solidFill>
              <a:srgbClr val="263238"/>
            </a:solidFill>
            <a:ln w="65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065575F-1ECD-43D4-882E-3364218C947A}"/>
              </a:ext>
            </a:extLst>
          </p:cNvPr>
          <p:cNvSpPr txBox="1"/>
          <p:nvPr/>
        </p:nvSpPr>
        <p:spPr>
          <a:xfrm>
            <a:off x="540775" y="3902215"/>
            <a:ext cx="5305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Oswald" panose="020B0604020202020204" charset="0"/>
              </a:rPr>
              <a:t>Theo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Oswald" panose="020B0604020202020204" charset="0"/>
              </a:rPr>
              <a:t>các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Oswald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Oswald" panose="020B0604020202020204" charset="0"/>
              </a:rPr>
              <a:t>bạn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Oswald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Oswald" panose="020B0604020202020204" charset="0"/>
              </a:rPr>
              <a:t>thì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Oswald" panose="020B0604020202020204" charset="0"/>
              </a:rPr>
              <a:t> Nam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Oswald" panose="020B0604020202020204" charset="0"/>
              </a:rPr>
              <a:t>có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Oswald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Oswald" panose="020B0604020202020204" charset="0"/>
              </a:rPr>
              <a:t>những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Oswald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Oswald" panose="020B0604020202020204" charset="0"/>
              </a:rPr>
              <a:t>cách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Oswald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Oswald" panose="020B0604020202020204" charset="0"/>
              </a:rPr>
              <a:t>nào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Oswald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Oswald" panose="020B0604020202020204" charset="0"/>
              </a:rPr>
              <a:t>để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Oswald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Oswald" panose="020B0604020202020204" charset="0"/>
              </a:rPr>
              <a:t>mở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Oswald" panose="020B0604020202020204" charset="0"/>
              </a:rPr>
              <a:t> ổ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Oswald" panose="020B0604020202020204" charset="0"/>
              </a:rPr>
              <a:t>khóa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Oswald" panose="020B0604020202020204" charset="0"/>
              </a:rPr>
              <a:t> </a:t>
            </a:r>
            <a:r>
              <a:rPr lang="vi-VN" sz="2400" dirty="0">
                <a:solidFill>
                  <a:schemeClr val="accent1">
                    <a:lumMod val="50000"/>
                  </a:schemeClr>
                </a:solidFill>
                <a:latin typeface="Oswald" panose="020B0604020202020204" charset="0"/>
              </a:rPr>
              <a:t>đó?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Oswald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3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3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1" fill="hold" nodeType="click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3" dur="3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4" dur="3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1" fill="hold" grpId="0" nodeType="click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9" dur="3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20" dur="3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23" dur="3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24" dur="3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27" dur="3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28" dur="3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18" grpId="0" animBg="1"/>
          <p:bldP spid="19" grpId="0" animBg="1"/>
          <p:bldP spid="1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3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3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3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18" grpId="0" animBg="1"/>
          <p:bldP spid="19" grpId="0" animBg="1"/>
          <p:bldP spid="10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 txBox="1">
            <a:spLocks noGrp="1"/>
          </p:cNvSpPr>
          <p:nvPr>
            <p:ph type="ctrTitle" idx="4294967295"/>
          </p:nvPr>
        </p:nvSpPr>
        <p:spPr>
          <a:xfrm>
            <a:off x="685800" y="952800"/>
            <a:ext cx="30231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3"/>
                </a:solidFill>
              </a:rPr>
              <a:t>89,526,124$</a:t>
            </a:r>
            <a:endParaRPr sz="3600">
              <a:solidFill>
                <a:schemeClr val="accent3"/>
              </a:solidFill>
            </a:endParaRPr>
          </a:p>
        </p:txBody>
      </p:sp>
      <p:sp>
        <p:nvSpPr>
          <p:cNvPr id="298" name="Google Shape;298;p27"/>
          <p:cNvSpPr txBox="1">
            <a:spLocks noGrp="1"/>
          </p:cNvSpPr>
          <p:nvPr>
            <p:ph type="subTitle" idx="4294967295"/>
          </p:nvPr>
        </p:nvSpPr>
        <p:spPr>
          <a:xfrm>
            <a:off x="685800" y="1563708"/>
            <a:ext cx="30231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</a:rPr>
              <a:t>That’s a lot of money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299" name="Google Shape;299;p27"/>
          <p:cNvSpPr txBox="1">
            <a:spLocks noGrp="1"/>
          </p:cNvSpPr>
          <p:nvPr>
            <p:ph type="ctrTitle" idx="4294967295"/>
          </p:nvPr>
        </p:nvSpPr>
        <p:spPr>
          <a:xfrm>
            <a:off x="3352800" y="3581693"/>
            <a:ext cx="30231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100%</a:t>
            </a:r>
            <a:endParaRPr sz="3600"/>
          </a:p>
        </p:txBody>
      </p:sp>
      <p:sp>
        <p:nvSpPr>
          <p:cNvPr id="300" name="Google Shape;300;p27"/>
          <p:cNvSpPr txBox="1">
            <a:spLocks noGrp="1"/>
          </p:cNvSpPr>
          <p:nvPr>
            <p:ph type="subTitle" idx="4294967295"/>
          </p:nvPr>
        </p:nvSpPr>
        <p:spPr>
          <a:xfrm>
            <a:off x="3352800" y="4192600"/>
            <a:ext cx="30231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Total success!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301" name="Google Shape;301;p27"/>
          <p:cNvSpPr txBox="1">
            <a:spLocks noGrp="1"/>
          </p:cNvSpPr>
          <p:nvPr>
            <p:ph type="ctrTitle" idx="4294967295"/>
          </p:nvPr>
        </p:nvSpPr>
        <p:spPr>
          <a:xfrm>
            <a:off x="2057400" y="2267246"/>
            <a:ext cx="30231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185,244 USERS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302" name="Google Shape;302;p27"/>
          <p:cNvSpPr txBox="1">
            <a:spLocks noGrp="1"/>
          </p:cNvSpPr>
          <p:nvPr>
            <p:ph type="subTitle" idx="4294967295"/>
          </p:nvPr>
        </p:nvSpPr>
        <p:spPr>
          <a:xfrm>
            <a:off x="2057400" y="2878154"/>
            <a:ext cx="30231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</a:rPr>
              <a:t>And a lot of users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303" name="Google Shape;303;p2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8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09" name="Google Shape;309;p28"/>
          <p:cNvSpPr/>
          <p:nvPr/>
        </p:nvSpPr>
        <p:spPr>
          <a:xfrm>
            <a:off x="1154667" y="1909250"/>
            <a:ext cx="2191500" cy="1852200"/>
          </a:xfrm>
          <a:prstGeom prst="homePlate">
            <a:avLst>
              <a:gd name="adj" fmla="val 3012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first</a:t>
            </a:r>
            <a:endParaRPr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0" name="Google Shape;310;p28"/>
          <p:cNvSpPr/>
          <p:nvPr/>
        </p:nvSpPr>
        <p:spPr>
          <a:xfrm>
            <a:off x="2902904" y="1909250"/>
            <a:ext cx="2233800" cy="1852200"/>
          </a:xfrm>
          <a:prstGeom prst="chevron">
            <a:avLst>
              <a:gd name="adj" fmla="val 2985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second</a:t>
            </a:r>
            <a:endParaRPr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1" name="Google Shape;311;p28"/>
          <p:cNvSpPr/>
          <p:nvPr/>
        </p:nvSpPr>
        <p:spPr>
          <a:xfrm>
            <a:off x="4693288" y="1909250"/>
            <a:ext cx="2233800" cy="1852200"/>
          </a:xfrm>
          <a:prstGeom prst="chevron">
            <a:avLst>
              <a:gd name="adj" fmla="val 2985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last</a:t>
            </a:r>
            <a:endParaRPr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2" name="Google Shape;312;p2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00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9"/>
          <p:cNvSpPr txBox="1">
            <a:spLocks noGrp="1"/>
          </p:cNvSpPr>
          <p:nvPr>
            <p:ph type="title" idx="4294967295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18" name="Google Shape;318;p29"/>
          <p:cNvSpPr txBox="1">
            <a:spLocks noGrp="1"/>
          </p:cNvSpPr>
          <p:nvPr>
            <p:ph type="body" idx="4294967295"/>
          </p:nvPr>
        </p:nvSpPr>
        <p:spPr>
          <a:xfrm>
            <a:off x="1031425" y="1830425"/>
            <a:ext cx="2037600" cy="14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Yellow</a:t>
            </a:r>
            <a:endParaRPr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Is the color of gold, butter and ripe lemons. In the spectrum of visible light, yellow is found between green and orange.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19" name="Google Shape;319;p29"/>
          <p:cNvSpPr txBox="1">
            <a:spLocks noGrp="1"/>
          </p:cNvSpPr>
          <p:nvPr>
            <p:ph type="body" idx="4294967295"/>
          </p:nvPr>
        </p:nvSpPr>
        <p:spPr>
          <a:xfrm>
            <a:off x="3173275" y="1830425"/>
            <a:ext cx="2037600" cy="14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Blue</a:t>
            </a:r>
            <a:endParaRPr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Is the colour of the clear sky and the deep sea. It is located between violet and green on the optical spectrum.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20" name="Google Shape;320;p29"/>
          <p:cNvSpPr txBox="1">
            <a:spLocks noGrp="1"/>
          </p:cNvSpPr>
          <p:nvPr>
            <p:ph type="body" idx="4294967295"/>
          </p:nvPr>
        </p:nvSpPr>
        <p:spPr>
          <a:xfrm>
            <a:off x="5315125" y="1830425"/>
            <a:ext cx="2037600" cy="14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Red</a:t>
            </a:r>
            <a:endParaRPr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Is the color of blood, and because of this it has historically been associated with sacrifice, danger and courage. </a:t>
            </a:r>
            <a:endParaRPr sz="12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</a:endParaRPr>
          </a:p>
        </p:txBody>
      </p:sp>
      <p:sp>
        <p:nvSpPr>
          <p:cNvPr id="321" name="Google Shape;321;p29"/>
          <p:cNvSpPr txBox="1">
            <a:spLocks noGrp="1"/>
          </p:cNvSpPr>
          <p:nvPr>
            <p:ph type="body" idx="4294967295"/>
          </p:nvPr>
        </p:nvSpPr>
        <p:spPr>
          <a:xfrm>
            <a:off x="1031425" y="3202025"/>
            <a:ext cx="2037600" cy="14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Yellow</a:t>
            </a:r>
            <a:endParaRPr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Is the color of gold, butter and ripe lemons. In the spectrum of visible light, yellow is found between green and orange.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22" name="Google Shape;322;p29"/>
          <p:cNvSpPr txBox="1">
            <a:spLocks noGrp="1"/>
          </p:cNvSpPr>
          <p:nvPr>
            <p:ph type="body" idx="4294967295"/>
          </p:nvPr>
        </p:nvSpPr>
        <p:spPr>
          <a:xfrm>
            <a:off x="3173275" y="3202025"/>
            <a:ext cx="2037600" cy="14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Blue</a:t>
            </a:r>
            <a:endParaRPr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Is the colour of the clear sky and the deep sea. It is located between violet and green on the optical spectrum.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23" name="Google Shape;323;p29"/>
          <p:cNvSpPr txBox="1">
            <a:spLocks noGrp="1"/>
          </p:cNvSpPr>
          <p:nvPr>
            <p:ph type="body" idx="4294967295"/>
          </p:nvPr>
        </p:nvSpPr>
        <p:spPr>
          <a:xfrm>
            <a:off x="5315125" y="3202025"/>
            <a:ext cx="2037600" cy="14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Red</a:t>
            </a:r>
            <a:endParaRPr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Is the color of blood, and because of this it has historically been associated with sacrifice, danger and courage. </a:t>
            </a:r>
            <a:endParaRPr sz="12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</a:endParaRPr>
          </a:p>
        </p:txBody>
      </p:sp>
      <p:sp>
        <p:nvSpPr>
          <p:cNvPr id="324" name="Google Shape;324;p2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0"/>
          <p:cNvSpPr txBox="1">
            <a:spLocks noGrp="1"/>
          </p:cNvSpPr>
          <p:nvPr>
            <p:ph type="body" idx="1"/>
          </p:nvPr>
        </p:nvSpPr>
        <p:spPr>
          <a:xfrm>
            <a:off x="1097775" y="4025300"/>
            <a:ext cx="6948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330" name="Google Shape;330;p3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cxnSp>
        <p:nvCxnSpPr>
          <p:cNvPr id="331" name="Google Shape;331;p30"/>
          <p:cNvCxnSpPr/>
          <p:nvPr/>
        </p:nvCxnSpPr>
        <p:spPr>
          <a:xfrm>
            <a:off x="952500" y="1074699"/>
            <a:ext cx="64626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2" name="Google Shape;332;p30"/>
          <p:cNvCxnSpPr/>
          <p:nvPr/>
        </p:nvCxnSpPr>
        <p:spPr>
          <a:xfrm>
            <a:off x="952500" y="1784181"/>
            <a:ext cx="64626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3" name="Google Shape;333;p30"/>
          <p:cNvCxnSpPr/>
          <p:nvPr/>
        </p:nvCxnSpPr>
        <p:spPr>
          <a:xfrm>
            <a:off x="952500" y="2493663"/>
            <a:ext cx="64626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4" name="Google Shape;334;p30"/>
          <p:cNvCxnSpPr/>
          <p:nvPr/>
        </p:nvCxnSpPr>
        <p:spPr>
          <a:xfrm>
            <a:off x="952500" y="3203146"/>
            <a:ext cx="64626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5" name="Google Shape;335;p30"/>
          <p:cNvCxnSpPr/>
          <p:nvPr/>
        </p:nvCxnSpPr>
        <p:spPr>
          <a:xfrm>
            <a:off x="952500" y="3934526"/>
            <a:ext cx="64626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6" name="Google Shape;336;p30"/>
          <p:cNvSpPr txBox="1"/>
          <p:nvPr/>
        </p:nvSpPr>
        <p:spPr>
          <a:xfrm>
            <a:off x="952500" y="915950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4000</a:t>
            </a:r>
            <a:endParaRPr sz="10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3000</a:t>
            </a:r>
            <a:endParaRPr sz="10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2000</a:t>
            </a:r>
            <a:endParaRPr sz="10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1000</a:t>
            </a:r>
            <a:endParaRPr sz="10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endParaRPr sz="10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37" name="Google Shape;337;p30"/>
          <p:cNvSpPr/>
          <p:nvPr/>
        </p:nvSpPr>
        <p:spPr>
          <a:xfrm>
            <a:off x="1506253" y="2380936"/>
            <a:ext cx="2085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0"/>
          <p:cNvSpPr/>
          <p:nvPr/>
        </p:nvSpPr>
        <p:spPr>
          <a:xfrm>
            <a:off x="1786793" y="1986873"/>
            <a:ext cx="208500" cy="1947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0"/>
          <p:cNvSpPr/>
          <p:nvPr/>
        </p:nvSpPr>
        <p:spPr>
          <a:xfrm>
            <a:off x="2067332" y="2493663"/>
            <a:ext cx="2085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0"/>
          <p:cNvSpPr/>
          <p:nvPr/>
        </p:nvSpPr>
        <p:spPr>
          <a:xfrm>
            <a:off x="3071238" y="2694726"/>
            <a:ext cx="2085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0"/>
          <p:cNvSpPr/>
          <p:nvPr/>
        </p:nvSpPr>
        <p:spPr>
          <a:xfrm>
            <a:off x="3351777" y="2096343"/>
            <a:ext cx="208500" cy="183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0"/>
          <p:cNvSpPr/>
          <p:nvPr/>
        </p:nvSpPr>
        <p:spPr>
          <a:xfrm>
            <a:off x="3632317" y="1229023"/>
            <a:ext cx="2085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0"/>
          <p:cNvSpPr/>
          <p:nvPr/>
        </p:nvSpPr>
        <p:spPr>
          <a:xfrm>
            <a:off x="4636222" y="2140118"/>
            <a:ext cx="2085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0"/>
          <p:cNvSpPr/>
          <p:nvPr/>
        </p:nvSpPr>
        <p:spPr>
          <a:xfrm>
            <a:off x="4916762" y="1074575"/>
            <a:ext cx="208500" cy="286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0"/>
          <p:cNvSpPr/>
          <p:nvPr/>
        </p:nvSpPr>
        <p:spPr>
          <a:xfrm>
            <a:off x="5197302" y="2322561"/>
            <a:ext cx="2085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0"/>
          <p:cNvSpPr/>
          <p:nvPr/>
        </p:nvSpPr>
        <p:spPr>
          <a:xfrm>
            <a:off x="6201207" y="2753100"/>
            <a:ext cx="2085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0"/>
          <p:cNvSpPr/>
          <p:nvPr/>
        </p:nvSpPr>
        <p:spPr>
          <a:xfrm>
            <a:off x="6481747" y="1293618"/>
            <a:ext cx="208500" cy="264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0"/>
          <p:cNvSpPr/>
          <p:nvPr/>
        </p:nvSpPr>
        <p:spPr>
          <a:xfrm>
            <a:off x="6762286" y="1607408"/>
            <a:ext cx="2085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6BF"/>
        </a:solid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1"/>
          <p:cNvSpPr txBox="1">
            <a:spLocks noGrp="1"/>
          </p:cNvSpPr>
          <p:nvPr>
            <p:ph type="body" idx="4294967295"/>
          </p:nvPr>
        </p:nvSpPr>
        <p:spPr>
          <a:xfrm>
            <a:off x="1417075" y="0"/>
            <a:ext cx="31419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MOBILE</a:t>
            </a:r>
            <a:r>
              <a:rPr lang="en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PROJECT</a:t>
            </a:r>
            <a:endParaRPr sz="4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54" name="Google Shape;354;p3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355" name="Google Shape;355;p31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356" name="Google Shape;356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60" name="Google Shape;360;p31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5399525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6BF"/>
        </a:soli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2"/>
          <p:cNvSpPr txBox="1">
            <a:spLocks noGrp="1"/>
          </p:cNvSpPr>
          <p:nvPr>
            <p:ph type="body" idx="4294967295"/>
          </p:nvPr>
        </p:nvSpPr>
        <p:spPr>
          <a:xfrm>
            <a:off x="1417075" y="0"/>
            <a:ext cx="31419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TABLET</a:t>
            </a:r>
            <a:r>
              <a:rPr lang="en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PROJECT</a:t>
            </a:r>
            <a:endParaRPr sz="4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66" name="Google Shape;366;p32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367" name="Google Shape;367;p32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368" name="Google Shape;368;p32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2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2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2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72" name="Google Shape;37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88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6BF"/>
        </a:solid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3"/>
          <p:cNvSpPr txBox="1">
            <a:spLocks noGrp="1"/>
          </p:cNvSpPr>
          <p:nvPr>
            <p:ph type="body" idx="4294967295"/>
          </p:nvPr>
        </p:nvSpPr>
        <p:spPr>
          <a:xfrm>
            <a:off x="420650" y="0"/>
            <a:ext cx="31419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DESKTOP </a:t>
            </a:r>
            <a:r>
              <a:rPr lang="en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PROJECT</a:t>
            </a:r>
            <a:endParaRPr sz="4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78" name="Google Shape;378;p3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379" name="Google Shape;379;p33"/>
          <p:cNvGrpSpPr/>
          <p:nvPr/>
        </p:nvGrpSpPr>
        <p:grpSpPr>
          <a:xfrm>
            <a:off x="3938374" y="1241129"/>
            <a:ext cx="4542205" cy="2661224"/>
            <a:chOff x="1177450" y="241631"/>
            <a:chExt cx="6173152" cy="3616776"/>
          </a:xfrm>
        </p:grpSpPr>
        <p:sp>
          <p:nvSpPr>
            <p:cNvPr id="380" name="Google Shape;380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84" name="Google Shape;384;p33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4445550" y="1387850"/>
            <a:ext cx="3530550" cy="22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4"/>
          <p:cNvSpPr txBox="1">
            <a:spLocks noGrp="1"/>
          </p:cNvSpPr>
          <p:nvPr>
            <p:ph type="ctrTitle" idx="4294967295"/>
          </p:nvPr>
        </p:nvSpPr>
        <p:spPr>
          <a:xfrm>
            <a:off x="685800" y="2093550"/>
            <a:ext cx="4924200" cy="71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THANKS!</a:t>
            </a:r>
            <a:endParaRPr sz="6000">
              <a:solidFill>
                <a:schemeClr val="accent4"/>
              </a:solidFill>
            </a:endParaRPr>
          </a:p>
        </p:txBody>
      </p:sp>
      <p:sp>
        <p:nvSpPr>
          <p:cNvPr id="390" name="Google Shape;390;p34"/>
          <p:cNvSpPr txBox="1">
            <a:spLocks noGrp="1"/>
          </p:cNvSpPr>
          <p:nvPr>
            <p:ph type="subTitle" idx="4294967295"/>
          </p:nvPr>
        </p:nvSpPr>
        <p:spPr>
          <a:xfrm>
            <a:off x="685800" y="2608685"/>
            <a:ext cx="4924200" cy="19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accent1"/>
                </a:solidFill>
              </a:rPr>
              <a:t>Any questions?</a:t>
            </a:r>
            <a:endParaRPr sz="3600" b="1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@username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user@mail.me</a:t>
            </a:r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5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97" name="Google Shape;397;p35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81D1EC"/>
              </a:buClr>
              <a:buSzPts val="2400"/>
              <a:buChar char="»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1D1EC"/>
              </a:buClr>
              <a:buSzPts val="2400"/>
              <a:buChar char="»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endParaRPr sz="2400"/>
          </a:p>
        </p:txBody>
      </p:sp>
      <p:sp>
        <p:nvSpPr>
          <p:cNvPr id="398" name="Google Shape;398;p3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04" name="Google Shape;404;p36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400"/>
              <a:buChar char="»"/>
            </a:pPr>
            <a:r>
              <a:rPr lang="en" sz="1400"/>
              <a:t>Titles: </a:t>
            </a:r>
            <a:r>
              <a:rPr lang="en" sz="1400" b="1"/>
              <a:t>Oswald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400"/>
              <a:buChar char="»"/>
            </a:pPr>
            <a:r>
              <a:rPr lang="en" sz="1400"/>
              <a:t>Body copy: </a:t>
            </a:r>
            <a:r>
              <a:rPr lang="en" sz="1400" b="1"/>
              <a:t>Roboto Condensed</a:t>
            </a:r>
            <a:endParaRPr sz="14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Download for free at: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hlinkClick r:id="rId3"/>
              </a:rPr>
              <a:t>https://www.fontsquirrel.com/fonts/oswald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hlinkClick r:id="rId4"/>
              </a:rPr>
              <a:t>https://www.fontsquirrel.com/fonts/roboto</a:t>
            </a:r>
            <a:endParaRPr sz="1400" b="1">
              <a:solidFill>
                <a:srgbClr val="FF9900"/>
              </a:solidFill>
            </a:endParaRPr>
          </a:p>
        </p:txBody>
      </p:sp>
      <p:sp>
        <p:nvSpPr>
          <p:cNvPr id="405" name="Google Shape;405;p36"/>
          <p:cNvSpPr txBox="1"/>
          <p:nvPr/>
        </p:nvSpPr>
        <p:spPr>
          <a:xfrm>
            <a:off x="1031425" y="4324050"/>
            <a:ext cx="51210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1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7"/>
          <p:cNvSpPr txBox="1">
            <a:spLocks noGrp="1"/>
          </p:cNvSpPr>
          <p:nvPr>
            <p:ph type="ctrTitle"/>
          </p:nvPr>
        </p:nvSpPr>
        <p:spPr>
          <a:xfrm>
            <a:off x="471948" y="1743124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7200" b="0" dirty="0">
                <a:solidFill>
                  <a:schemeClr val="accent1"/>
                </a:solidFill>
              </a:rPr>
              <a:t>1</a:t>
            </a:r>
            <a:r>
              <a:rPr lang="en" sz="7200" b="0" dirty="0">
                <a:solidFill>
                  <a:schemeClr val="accent1"/>
                </a:solidFill>
              </a:rPr>
              <a:t>.</a:t>
            </a:r>
            <a:r>
              <a:rPr lang="vi-VN" sz="7200" b="0" dirty="0">
                <a:solidFill>
                  <a:schemeClr val="accent1"/>
                </a:solidFill>
              </a:rPr>
              <a:t> Định nghĩa</a:t>
            </a:r>
            <a:br>
              <a:rPr lang="en" dirty="0"/>
            </a:b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45AD03-67D4-44D5-B347-E4F4F8CDE554}"/>
              </a:ext>
            </a:extLst>
          </p:cNvPr>
          <p:cNvSpPr txBox="1"/>
          <p:nvPr/>
        </p:nvSpPr>
        <p:spPr>
          <a:xfrm>
            <a:off x="471948" y="2412609"/>
            <a:ext cx="7246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0" dirty="0">
                <a:effectLst/>
                <a:latin typeface="Arial" panose="020B0604020202020204" pitchFamily="34" charset="0"/>
              </a:rPr>
              <a:t>-</a:t>
            </a:r>
            <a:r>
              <a:rPr lang="vi-VN" sz="1800" i="0" dirty="0">
                <a:effectLst/>
                <a:latin typeface="Arial" panose="020B0604020202020204" pitchFamily="34" charset="0"/>
              </a:rPr>
              <a:t>Là một thuật toán vét cạn, chạy hết tất cả các trường hợp (kể cả các trường hợp sai, dư thừa)</a:t>
            </a:r>
            <a:r>
              <a:rPr lang="en-US" sz="1800" dirty="0">
                <a:latin typeface="Arial" panose="020B0604020202020204" pitchFamily="34" charset="0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95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7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0" dirty="0">
                <a:solidFill>
                  <a:schemeClr val="accent1"/>
                </a:solidFill>
              </a:rPr>
              <a:t>2.</a:t>
            </a:r>
            <a:br>
              <a:rPr lang="en" dirty="0"/>
            </a:br>
            <a:r>
              <a:rPr lang="en" dirty="0"/>
              <a:t>EXTRA RESOURCES</a:t>
            </a:r>
            <a:endParaRPr dirty="0"/>
          </a:p>
        </p:txBody>
      </p:sp>
      <p:sp>
        <p:nvSpPr>
          <p:cNvPr id="412" name="Google Shape;412;p37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8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418" name="Google Shape;418;p3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419" name="Google Shape;419;p38"/>
          <p:cNvSpPr/>
          <p:nvPr/>
        </p:nvSpPr>
        <p:spPr>
          <a:xfrm>
            <a:off x="7792827" y="2755950"/>
            <a:ext cx="7866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DEC</a:t>
            </a:r>
            <a:endParaRPr sz="1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20" name="Google Shape;420;p38"/>
          <p:cNvSpPr/>
          <p:nvPr/>
        </p:nvSpPr>
        <p:spPr>
          <a:xfrm>
            <a:off x="7161829" y="2755950"/>
            <a:ext cx="7866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NOV</a:t>
            </a:r>
            <a:endParaRPr sz="1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21" name="Google Shape;421;p38"/>
          <p:cNvSpPr/>
          <p:nvPr/>
        </p:nvSpPr>
        <p:spPr>
          <a:xfrm>
            <a:off x="6530831" y="2755950"/>
            <a:ext cx="7866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OCT</a:t>
            </a:r>
            <a:endParaRPr sz="1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22" name="Google Shape;422;p38"/>
          <p:cNvSpPr/>
          <p:nvPr/>
        </p:nvSpPr>
        <p:spPr>
          <a:xfrm>
            <a:off x="5899833" y="2755950"/>
            <a:ext cx="7866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SEP</a:t>
            </a:r>
            <a:endParaRPr sz="1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23" name="Google Shape;423;p38"/>
          <p:cNvSpPr/>
          <p:nvPr/>
        </p:nvSpPr>
        <p:spPr>
          <a:xfrm>
            <a:off x="5268835" y="2755950"/>
            <a:ext cx="7866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AUG</a:t>
            </a:r>
            <a:endParaRPr sz="1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24" name="Google Shape;424;p38"/>
          <p:cNvSpPr/>
          <p:nvPr/>
        </p:nvSpPr>
        <p:spPr>
          <a:xfrm>
            <a:off x="4637837" y="2755950"/>
            <a:ext cx="7866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JUL</a:t>
            </a:r>
            <a:endParaRPr sz="1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25" name="Google Shape;425;p38"/>
          <p:cNvSpPr/>
          <p:nvPr/>
        </p:nvSpPr>
        <p:spPr>
          <a:xfrm>
            <a:off x="4006840" y="2755950"/>
            <a:ext cx="7866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JUN</a:t>
            </a:r>
            <a:endParaRPr sz="1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26" name="Google Shape;426;p38"/>
          <p:cNvSpPr/>
          <p:nvPr/>
        </p:nvSpPr>
        <p:spPr>
          <a:xfrm>
            <a:off x="3375842" y="2755950"/>
            <a:ext cx="7866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MAY</a:t>
            </a:r>
            <a:endParaRPr sz="1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27" name="Google Shape;427;p38"/>
          <p:cNvSpPr/>
          <p:nvPr/>
        </p:nvSpPr>
        <p:spPr>
          <a:xfrm>
            <a:off x="2744844" y="2755950"/>
            <a:ext cx="7866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APR</a:t>
            </a:r>
            <a:endParaRPr sz="1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28" name="Google Shape;428;p38"/>
          <p:cNvSpPr/>
          <p:nvPr/>
        </p:nvSpPr>
        <p:spPr>
          <a:xfrm>
            <a:off x="2113846" y="2755950"/>
            <a:ext cx="7866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MAR</a:t>
            </a:r>
            <a:endParaRPr sz="1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29" name="Google Shape;429;p38"/>
          <p:cNvSpPr/>
          <p:nvPr/>
        </p:nvSpPr>
        <p:spPr>
          <a:xfrm>
            <a:off x="1482848" y="2755950"/>
            <a:ext cx="7866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FEB</a:t>
            </a:r>
            <a:endParaRPr sz="1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30" name="Google Shape;430;p38"/>
          <p:cNvSpPr/>
          <p:nvPr/>
        </p:nvSpPr>
        <p:spPr>
          <a:xfrm>
            <a:off x="851850" y="2755950"/>
            <a:ext cx="7866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JAN</a:t>
            </a:r>
            <a:endParaRPr sz="1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31" name="Google Shape;431;p38"/>
          <p:cNvSpPr/>
          <p:nvPr/>
        </p:nvSpPr>
        <p:spPr>
          <a:xfrm>
            <a:off x="0" y="2755950"/>
            <a:ext cx="10314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432" name="Google Shape;432;p38"/>
          <p:cNvCxnSpPr/>
          <p:nvPr/>
        </p:nvCxnSpPr>
        <p:spPr>
          <a:xfrm rot="10800000">
            <a:off x="1133506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33" name="Google Shape;433;p38"/>
          <p:cNvSpPr txBox="1"/>
          <p:nvPr/>
        </p:nvSpPr>
        <p:spPr>
          <a:xfrm>
            <a:off x="1094292" y="1727200"/>
            <a:ext cx="11943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434" name="Google Shape;434;p38"/>
          <p:cNvCxnSpPr/>
          <p:nvPr/>
        </p:nvCxnSpPr>
        <p:spPr>
          <a:xfrm rot="10800000">
            <a:off x="2396522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35" name="Google Shape;435;p38"/>
          <p:cNvSpPr txBox="1"/>
          <p:nvPr/>
        </p:nvSpPr>
        <p:spPr>
          <a:xfrm>
            <a:off x="2358748" y="1727200"/>
            <a:ext cx="11943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Red is the colour of danger and courage</a:t>
            </a:r>
            <a:endParaRPr sz="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436" name="Google Shape;436;p38"/>
          <p:cNvCxnSpPr/>
          <p:nvPr/>
        </p:nvCxnSpPr>
        <p:spPr>
          <a:xfrm rot="10800000">
            <a:off x="365953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37" name="Google Shape;437;p38"/>
          <p:cNvSpPr txBox="1"/>
          <p:nvPr/>
        </p:nvSpPr>
        <p:spPr>
          <a:xfrm>
            <a:off x="3623204" y="1727200"/>
            <a:ext cx="11943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438" name="Google Shape;438;p38"/>
          <p:cNvCxnSpPr/>
          <p:nvPr/>
        </p:nvCxnSpPr>
        <p:spPr>
          <a:xfrm rot="10800000">
            <a:off x="492255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39" name="Google Shape;439;p38"/>
          <p:cNvSpPr txBox="1"/>
          <p:nvPr/>
        </p:nvSpPr>
        <p:spPr>
          <a:xfrm>
            <a:off x="4887660" y="1727200"/>
            <a:ext cx="11943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440" name="Google Shape;440;p38"/>
          <p:cNvCxnSpPr/>
          <p:nvPr/>
        </p:nvCxnSpPr>
        <p:spPr>
          <a:xfrm rot="10800000">
            <a:off x="6185569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41" name="Google Shape;441;p38"/>
          <p:cNvSpPr txBox="1"/>
          <p:nvPr/>
        </p:nvSpPr>
        <p:spPr>
          <a:xfrm>
            <a:off x="6152116" y="1727200"/>
            <a:ext cx="11943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442" name="Google Shape;442;p38"/>
          <p:cNvCxnSpPr/>
          <p:nvPr/>
        </p:nvCxnSpPr>
        <p:spPr>
          <a:xfrm rot="10800000">
            <a:off x="7448584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43" name="Google Shape;443;p38"/>
          <p:cNvSpPr txBox="1"/>
          <p:nvPr/>
        </p:nvSpPr>
        <p:spPr>
          <a:xfrm>
            <a:off x="7416572" y="1727200"/>
            <a:ext cx="11943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444" name="Google Shape;444;p38"/>
          <p:cNvCxnSpPr/>
          <p:nvPr/>
        </p:nvCxnSpPr>
        <p:spPr>
          <a:xfrm rot="10800000">
            <a:off x="1774714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45" name="Google Shape;445;p38"/>
          <p:cNvSpPr txBox="1"/>
          <p:nvPr/>
        </p:nvSpPr>
        <p:spPr>
          <a:xfrm>
            <a:off x="1707665" y="3648150"/>
            <a:ext cx="11943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446" name="Google Shape;446;p38"/>
          <p:cNvCxnSpPr/>
          <p:nvPr/>
        </p:nvCxnSpPr>
        <p:spPr>
          <a:xfrm rot="10800000">
            <a:off x="3037729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47" name="Google Shape;447;p38"/>
          <p:cNvSpPr txBox="1"/>
          <p:nvPr/>
        </p:nvSpPr>
        <p:spPr>
          <a:xfrm>
            <a:off x="2979438" y="3648150"/>
            <a:ext cx="11943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448" name="Google Shape;448;p38"/>
          <p:cNvCxnSpPr/>
          <p:nvPr/>
        </p:nvCxnSpPr>
        <p:spPr>
          <a:xfrm rot="10800000">
            <a:off x="4300745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49" name="Google Shape;449;p38"/>
          <p:cNvSpPr txBox="1"/>
          <p:nvPr/>
        </p:nvSpPr>
        <p:spPr>
          <a:xfrm>
            <a:off x="4251211" y="3648150"/>
            <a:ext cx="11943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450" name="Google Shape;450;p38"/>
          <p:cNvCxnSpPr/>
          <p:nvPr/>
        </p:nvCxnSpPr>
        <p:spPr>
          <a:xfrm rot="10800000">
            <a:off x="5563760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1" name="Google Shape;451;p38"/>
          <p:cNvSpPr txBox="1"/>
          <p:nvPr/>
        </p:nvSpPr>
        <p:spPr>
          <a:xfrm>
            <a:off x="5522984" y="3648150"/>
            <a:ext cx="11943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Red is the colour of danger and courage</a:t>
            </a:r>
            <a:endParaRPr sz="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452" name="Google Shape;452;p38"/>
          <p:cNvCxnSpPr/>
          <p:nvPr/>
        </p:nvCxnSpPr>
        <p:spPr>
          <a:xfrm rot="10800000">
            <a:off x="6826776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3" name="Google Shape;453;p38"/>
          <p:cNvSpPr txBox="1"/>
          <p:nvPr/>
        </p:nvSpPr>
        <p:spPr>
          <a:xfrm>
            <a:off x="6794757" y="3648150"/>
            <a:ext cx="11943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454" name="Google Shape;454;p38"/>
          <p:cNvCxnSpPr/>
          <p:nvPr/>
        </p:nvCxnSpPr>
        <p:spPr>
          <a:xfrm rot="10800000">
            <a:off x="808979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5" name="Google Shape;455;p38"/>
          <p:cNvSpPr txBox="1"/>
          <p:nvPr/>
        </p:nvSpPr>
        <p:spPr>
          <a:xfrm>
            <a:off x="8053668" y="3648150"/>
            <a:ext cx="9891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9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61" name="Google Shape;461;p3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462" name="Google Shape;462;p39"/>
          <p:cNvSpPr/>
          <p:nvPr/>
        </p:nvSpPr>
        <p:spPr>
          <a:xfrm>
            <a:off x="0" y="2752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63" name="Google Shape;463;p39"/>
          <p:cNvSpPr/>
          <p:nvPr/>
        </p:nvSpPr>
        <p:spPr>
          <a:xfrm>
            <a:off x="0" y="2752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464" name="Google Shape;464;p39"/>
          <p:cNvGrpSpPr/>
          <p:nvPr/>
        </p:nvGrpSpPr>
        <p:grpSpPr>
          <a:xfrm>
            <a:off x="1786339" y="2084401"/>
            <a:ext cx="473400" cy="473400"/>
            <a:chOff x="1786339" y="1703401"/>
            <a:chExt cx="473400" cy="473400"/>
          </a:xfrm>
        </p:grpSpPr>
        <p:sp>
          <p:nvSpPr>
            <p:cNvPr id="465" name="Google Shape;465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1</a:t>
              </a:r>
              <a:endParaRPr sz="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67" name="Google Shape;467;p39"/>
          <p:cNvGrpSpPr/>
          <p:nvPr/>
        </p:nvGrpSpPr>
        <p:grpSpPr>
          <a:xfrm>
            <a:off x="3814414" y="2084401"/>
            <a:ext cx="473400" cy="473400"/>
            <a:chOff x="3814414" y="1703401"/>
            <a:chExt cx="473400" cy="473400"/>
          </a:xfrm>
        </p:grpSpPr>
        <p:sp>
          <p:nvSpPr>
            <p:cNvPr id="468" name="Google Shape;468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69" name="Google Shape;469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3</a:t>
              </a:r>
              <a:endParaRPr sz="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70" name="Google Shape;470;p39"/>
          <p:cNvGrpSpPr/>
          <p:nvPr/>
        </p:nvGrpSpPr>
        <p:grpSpPr>
          <a:xfrm>
            <a:off x="5842489" y="2084401"/>
            <a:ext cx="473400" cy="473400"/>
            <a:chOff x="5842489" y="1703401"/>
            <a:chExt cx="473400" cy="473400"/>
          </a:xfrm>
        </p:grpSpPr>
        <p:sp>
          <p:nvSpPr>
            <p:cNvPr id="471" name="Google Shape;471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5</a:t>
              </a:r>
              <a:endParaRPr sz="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73" name="Google Shape;473;p39"/>
          <p:cNvGrpSpPr/>
          <p:nvPr/>
        </p:nvGrpSpPr>
        <p:grpSpPr>
          <a:xfrm>
            <a:off x="6880814" y="3957300"/>
            <a:ext cx="473400" cy="473400"/>
            <a:chOff x="6880814" y="3576300"/>
            <a:chExt cx="473400" cy="473400"/>
          </a:xfrm>
        </p:grpSpPr>
        <p:sp>
          <p:nvSpPr>
            <p:cNvPr id="474" name="Google Shape;474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75" name="Google Shape;475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6</a:t>
              </a:r>
              <a:endParaRPr sz="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76" name="Google Shape;476;p39"/>
          <p:cNvGrpSpPr/>
          <p:nvPr/>
        </p:nvGrpSpPr>
        <p:grpSpPr>
          <a:xfrm>
            <a:off x="4852739" y="3957300"/>
            <a:ext cx="473400" cy="473400"/>
            <a:chOff x="4852739" y="3576300"/>
            <a:chExt cx="473400" cy="473400"/>
          </a:xfrm>
        </p:grpSpPr>
        <p:sp>
          <p:nvSpPr>
            <p:cNvPr id="477" name="Google Shape;477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78" name="Google Shape;478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4</a:t>
              </a:r>
              <a:endParaRPr sz="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79" name="Google Shape;479;p39"/>
          <p:cNvGrpSpPr/>
          <p:nvPr/>
        </p:nvGrpSpPr>
        <p:grpSpPr>
          <a:xfrm>
            <a:off x="2824664" y="3957300"/>
            <a:ext cx="473400" cy="473400"/>
            <a:chOff x="2824664" y="3576300"/>
            <a:chExt cx="473400" cy="473400"/>
          </a:xfrm>
        </p:grpSpPr>
        <p:sp>
          <p:nvSpPr>
            <p:cNvPr id="480" name="Google Shape;480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81" name="Google Shape;481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2</a:t>
              </a:r>
              <a:endParaRPr sz="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482" name="Google Shape;482;p39"/>
          <p:cNvSpPr txBox="1"/>
          <p:nvPr/>
        </p:nvSpPr>
        <p:spPr>
          <a:xfrm>
            <a:off x="1379850" y="1537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3" name="Google Shape;483;p39"/>
          <p:cNvSpPr txBox="1"/>
          <p:nvPr/>
        </p:nvSpPr>
        <p:spPr>
          <a:xfrm>
            <a:off x="3377205" y="1537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Red is the colour of danger and courage</a:t>
            </a:r>
            <a:endParaRPr sz="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4" name="Google Shape;484;p39"/>
          <p:cNvSpPr txBox="1"/>
          <p:nvPr/>
        </p:nvSpPr>
        <p:spPr>
          <a:xfrm>
            <a:off x="5436010" y="1537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5" name="Google Shape;485;p39"/>
          <p:cNvSpPr txBox="1"/>
          <p:nvPr/>
        </p:nvSpPr>
        <p:spPr>
          <a:xfrm>
            <a:off x="2418175" y="4444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6" name="Google Shape;486;p39"/>
          <p:cNvSpPr txBox="1"/>
          <p:nvPr/>
        </p:nvSpPr>
        <p:spPr>
          <a:xfrm>
            <a:off x="4446255" y="4444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7" name="Google Shape;487;p39"/>
          <p:cNvSpPr txBox="1"/>
          <p:nvPr/>
        </p:nvSpPr>
        <p:spPr>
          <a:xfrm>
            <a:off x="6474335" y="4444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0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493" name="Google Shape;493;p4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graphicFrame>
        <p:nvGraphicFramePr>
          <p:cNvPr id="494" name="Google Shape;494;p40"/>
          <p:cNvGraphicFramePr/>
          <p:nvPr/>
        </p:nvGraphicFramePr>
        <p:xfrm>
          <a:off x="1151050" y="17389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{FF3534A8-573F-4B83-AAB2-AAFBADF89243}</a:tableStyleId>
              </a:tblPr>
              <a:tblGrid>
                <a:gridCol w="86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02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Week 1</a:t>
                      </a:r>
                      <a:endParaRPr sz="800" b="1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Week 2</a:t>
                      </a:r>
                      <a:endParaRPr sz="800" b="1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3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3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3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3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23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23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23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23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1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500" name="Google Shape;500;p4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501" name="Google Shape;501;p41"/>
          <p:cNvSpPr/>
          <p:nvPr/>
        </p:nvSpPr>
        <p:spPr>
          <a:xfrm>
            <a:off x="1136613" y="1913400"/>
            <a:ext cx="3397500" cy="127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STRENGTHS</a:t>
            </a:r>
            <a:endParaRPr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02" name="Google Shape;502;p41"/>
          <p:cNvSpPr/>
          <p:nvPr/>
        </p:nvSpPr>
        <p:spPr>
          <a:xfrm>
            <a:off x="4674685" y="1913400"/>
            <a:ext cx="3397500" cy="127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WEAKNESSES</a:t>
            </a:r>
            <a:endParaRPr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03" name="Google Shape;503;p41"/>
          <p:cNvSpPr/>
          <p:nvPr/>
        </p:nvSpPr>
        <p:spPr>
          <a:xfrm>
            <a:off x="1136613" y="3333782"/>
            <a:ext cx="3397500" cy="127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Black is the color of ebony and of outer space</a:t>
            </a:r>
            <a:endParaRPr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OPPORTUNITIES</a:t>
            </a:r>
            <a:endParaRPr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04" name="Google Shape;504;p41"/>
          <p:cNvSpPr/>
          <p:nvPr/>
        </p:nvSpPr>
        <p:spPr>
          <a:xfrm>
            <a:off x="4674685" y="3333782"/>
            <a:ext cx="3397500" cy="127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White is the color of milk and fresh snow</a:t>
            </a:r>
            <a:endParaRPr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THREATS</a:t>
            </a:r>
            <a:endParaRPr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05" name="Google Shape;505;p41"/>
          <p:cNvSpPr/>
          <p:nvPr/>
        </p:nvSpPr>
        <p:spPr>
          <a:xfrm>
            <a:off x="3558855" y="2216287"/>
            <a:ext cx="1952400" cy="19524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41"/>
          <p:cNvSpPr/>
          <p:nvPr/>
        </p:nvSpPr>
        <p:spPr>
          <a:xfrm rot="5400000">
            <a:off x="3699553" y="2216287"/>
            <a:ext cx="1952400" cy="19524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41"/>
          <p:cNvSpPr/>
          <p:nvPr/>
        </p:nvSpPr>
        <p:spPr>
          <a:xfrm rot="10800000">
            <a:off x="3699553" y="2358085"/>
            <a:ext cx="1952400" cy="19524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41"/>
          <p:cNvSpPr/>
          <p:nvPr/>
        </p:nvSpPr>
        <p:spPr>
          <a:xfrm rot="-5400000">
            <a:off x="3558855" y="2358085"/>
            <a:ext cx="1952400" cy="19524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41"/>
          <p:cNvSpPr/>
          <p:nvPr/>
        </p:nvSpPr>
        <p:spPr>
          <a:xfrm>
            <a:off x="4084533" y="2623532"/>
            <a:ext cx="221993" cy="4155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Oswald"/>
              </a:rPr>
              <a:t>S</a:t>
            </a:r>
          </a:p>
        </p:txBody>
      </p:sp>
      <p:sp>
        <p:nvSpPr>
          <p:cNvPr id="510" name="Google Shape;510;p41"/>
          <p:cNvSpPr/>
          <p:nvPr/>
        </p:nvSpPr>
        <p:spPr>
          <a:xfrm>
            <a:off x="4904874" y="2629767"/>
            <a:ext cx="320767" cy="40406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Oswald"/>
              </a:rPr>
              <a:t>W</a:t>
            </a:r>
          </a:p>
        </p:txBody>
      </p:sp>
      <p:sp>
        <p:nvSpPr>
          <p:cNvPr id="511" name="Google Shape;511;p41"/>
          <p:cNvSpPr/>
          <p:nvPr/>
        </p:nvSpPr>
        <p:spPr>
          <a:xfrm>
            <a:off x="4056597" y="3517177"/>
            <a:ext cx="243444" cy="4155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Oswald"/>
              </a:rPr>
              <a:t>O</a:t>
            </a:r>
          </a:p>
        </p:txBody>
      </p:sp>
      <p:sp>
        <p:nvSpPr>
          <p:cNvPr id="512" name="Google Shape;512;p41"/>
          <p:cNvSpPr/>
          <p:nvPr/>
        </p:nvSpPr>
        <p:spPr>
          <a:xfrm>
            <a:off x="4997163" y="3523412"/>
            <a:ext cx="211018" cy="40406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Oswald"/>
              </a:rPr>
              <a:t>T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2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518" name="Google Shape;518;p42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35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519" name="Google Shape;519;p42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Key Activities</a:t>
            </a:r>
            <a:endParaRPr sz="9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Insert your content</a:t>
            </a:r>
            <a:endParaRPr sz="800" b="1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20" name="Google Shape;520;p42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Key Resources</a:t>
            </a:r>
            <a:endParaRPr sz="9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Insert your content</a:t>
            </a:r>
            <a:endParaRPr sz="9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21" name="Google Shape;521;p42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Value Propositions</a:t>
            </a:r>
            <a:endParaRPr sz="9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Insert your content</a:t>
            </a:r>
            <a:endParaRPr sz="9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22" name="Google Shape;522;p42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Customer Relationships</a:t>
            </a:r>
            <a:endParaRPr sz="9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Insert your content</a:t>
            </a:r>
            <a:endParaRPr sz="9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23" name="Google Shape;523;p42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Channels</a:t>
            </a:r>
            <a:endParaRPr sz="9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Insert your content</a:t>
            </a:r>
            <a:endParaRPr sz="9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24" name="Google Shape;524;p42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Customer Segments</a:t>
            </a:r>
            <a:endParaRPr sz="9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Insert your content</a:t>
            </a:r>
            <a:endParaRPr sz="9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25" name="Google Shape;525;p42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Key Partners</a:t>
            </a:r>
            <a:endParaRPr sz="9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Insert your content</a:t>
            </a:r>
            <a:endParaRPr sz="800" b="1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26" name="Google Shape;526;p42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Cost Structure</a:t>
            </a:r>
            <a:endParaRPr sz="9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Insert your content</a:t>
            </a:r>
            <a:endParaRPr sz="9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27" name="Google Shape;527;p42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Revenue Streams</a:t>
            </a:r>
            <a:endParaRPr sz="9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Insert your content</a:t>
            </a:r>
            <a:endParaRPr sz="9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28" name="Google Shape;528;p42"/>
          <p:cNvSpPr/>
          <p:nvPr/>
        </p:nvSpPr>
        <p:spPr>
          <a:xfrm>
            <a:off x="4279907" y="3732570"/>
            <a:ext cx="215901" cy="214638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29" name="Google Shape;529;p42"/>
          <p:cNvSpPr/>
          <p:nvPr/>
        </p:nvSpPr>
        <p:spPr>
          <a:xfrm>
            <a:off x="6866281" y="543303"/>
            <a:ext cx="215257" cy="19323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30" name="Google Shape;530;p42"/>
          <p:cNvSpPr/>
          <p:nvPr/>
        </p:nvSpPr>
        <p:spPr>
          <a:xfrm>
            <a:off x="1702716" y="543215"/>
            <a:ext cx="207088" cy="207075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31" name="Google Shape;531;p42"/>
          <p:cNvSpPr/>
          <p:nvPr/>
        </p:nvSpPr>
        <p:spPr>
          <a:xfrm>
            <a:off x="8608585" y="543301"/>
            <a:ext cx="197012" cy="20770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32" name="Google Shape;532;p42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533" name="Google Shape;533;p42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4" name="Google Shape;534;p42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35" name="Google Shape;535;p42"/>
          <p:cNvSpPr/>
          <p:nvPr/>
        </p:nvSpPr>
        <p:spPr>
          <a:xfrm>
            <a:off x="3424268" y="543232"/>
            <a:ext cx="209587" cy="20960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36" name="Google Shape;536;p42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537" name="Google Shape;537;p42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8" name="Google Shape;538;p42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9" name="Google Shape;539;p42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40" name="Google Shape;540;p42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541" name="Google Shape;541;p42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2" name="Google Shape;542;p42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3" name="Google Shape;543;p42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4" name="Google Shape;544;p42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5" name="Google Shape;545;p42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46" name="Google Shape;546;p42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547" name="Google Shape;547;p4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8" name="Google Shape;548;p4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9" name="Google Shape;549;p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0" name="Google Shape;550;p4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1" name="Google Shape;551;p4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2" name="Google Shape;552;p4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3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558" name="Google Shape;558;p4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grpSp>
        <p:nvGrpSpPr>
          <p:cNvPr id="559" name="Google Shape;559;p43"/>
          <p:cNvGrpSpPr/>
          <p:nvPr/>
        </p:nvGrpSpPr>
        <p:grpSpPr>
          <a:xfrm>
            <a:off x="1159994" y="1858106"/>
            <a:ext cx="3282562" cy="2951086"/>
            <a:chOff x="3778727" y="4460423"/>
            <a:chExt cx="720160" cy="647438"/>
          </a:xfrm>
        </p:grpSpPr>
        <p:sp>
          <p:nvSpPr>
            <p:cNvPr id="560" name="Google Shape;560;p43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cxnSp>
        <p:nvCxnSpPr>
          <p:cNvPr id="567" name="Google Shape;567;p43"/>
          <p:cNvCxnSpPr/>
          <p:nvPr/>
        </p:nvCxnSpPr>
        <p:spPr>
          <a:xfrm>
            <a:off x="4369938" y="2346765"/>
            <a:ext cx="961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68" name="Google Shape;568;p43"/>
          <p:cNvSpPr txBox="1"/>
          <p:nvPr/>
        </p:nvSpPr>
        <p:spPr>
          <a:xfrm>
            <a:off x="5387495" y="2190243"/>
            <a:ext cx="25353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Insert your content</a:t>
            </a:r>
            <a:endParaRPr sz="10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569" name="Google Shape;569;p43"/>
          <p:cNvCxnSpPr/>
          <p:nvPr/>
        </p:nvCxnSpPr>
        <p:spPr>
          <a:xfrm>
            <a:off x="4228312" y="2784924"/>
            <a:ext cx="1103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70" name="Google Shape;570;p43"/>
          <p:cNvSpPr txBox="1"/>
          <p:nvPr/>
        </p:nvSpPr>
        <p:spPr>
          <a:xfrm>
            <a:off x="5387495" y="2628392"/>
            <a:ext cx="25353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Insert your content</a:t>
            </a:r>
            <a:endParaRPr sz="10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571" name="Google Shape;571;p43"/>
          <p:cNvCxnSpPr/>
          <p:nvPr/>
        </p:nvCxnSpPr>
        <p:spPr>
          <a:xfrm>
            <a:off x="4027052" y="3223082"/>
            <a:ext cx="13044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72" name="Google Shape;572;p43"/>
          <p:cNvSpPr txBox="1"/>
          <p:nvPr/>
        </p:nvSpPr>
        <p:spPr>
          <a:xfrm>
            <a:off x="5387495" y="3066541"/>
            <a:ext cx="25353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Insert your content</a:t>
            </a:r>
            <a:endParaRPr sz="10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573" name="Google Shape;573;p43"/>
          <p:cNvCxnSpPr/>
          <p:nvPr/>
        </p:nvCxnSpPr>
        <p:spPr>
          <a:xfrm>
            <a:off x="3855610" y="3661218"/>
            <a:ext cx="14757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74" name="Google Shape;574;p43"/>
          <p:cNvSpPr txBox="1"/>
          <p:nvPr/>
        </p:nvSpPr>
        <p:spPr>
          <a:xfrm>
            <a:off x="5387495" y="3504691"/>
            <a:ext cx="25353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Insert your content</a:t>
            </a:r>
            <a:endParaRPr sz="10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575" name="Google Shape;575;p43"/>
          <p:cNvCxnSpPr/>
          <p:nvPr/>
        </p:nvCxnSpPr>
        <p:spPr>
          <a:xfrm>
            <a:off x="3669247" y="4099376"/>
            <a:ext cx="1662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76" name="Google Shape;576;p43"/>
          <p:cNvSpPr txBox="1"/>
          <p:nvPr/>
        </p:nvSpPr>
        <p:spPr>
          <a:xfrm>
            <a:off x="5387495" y="3942840"/>
            <a:ext cx="25353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Insert your content</a:t>
            </a:r>
            <a:endParaRPr sz="10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577" name="Google Shape;577;p43"/>
          <p:cNvCxnSpPr/>
          <p:nvPr/>
        </p:nvCxnSpPr>
        <p:spPr>
          <a:xfrm>
            <a:off x="3475447" y="4537512"/>
            <a:ext cx="18483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78" name="Google Shape;578;p43"/>
          <p:cNvSpPr txBox="1"/>
          <p:nvPr/>
        </p:nvSpPr>
        <p:spPr>
          <a:xfrm>
            <a:off x="5387495" y="4380989"/>
            <a:ext cx="25353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Insert your content</a:t>
            </a:r>
            <a:endParaRPr sz="10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4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584" name="Google Shape;584;p4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pic>
        <p:nvPicPr>
          <p:cNvPr id="585" name="Google Shape;585;p44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1077848" y="1906625"/>
            <a:ext cx="1400100" cy="1400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86" name="Google Shape;586;p44"/>
          <p:cNvSpPr txBox="1"/>
          <p:nvPr/>
        </p:nvSpPr>
        <p:spPr>
          <a:xfrm>
            <a:off x="1082572" y="3428706"/>
            <a:ext cx="1400100" cy="6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Imani Jackson</a:t>
            </a:r>
            <a:b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" sz="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JOB TITLE</a:t>
            </a:r>
            <a:endParaRPr sz="8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Blue is the colour of the clear sky and the deep sea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587" name="Google Shape;587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39031" y="1906625"/>
            <a:ext cx="1400100" cy="1400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88" name="Google Shape;588;p44"/>
          <p:cNvSpPr txBox="1"/>
          <p:nvPr/>
        </p:nvSpPr>
        <p:spPr>
          <a:xfrm>
            <a:off x="2943755" y="3428706"/>
            <a:ext cx="1400100" cy="6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Marcos Galán</a:t>
            </a:r>
            <a:b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" sz="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JOB TITLE</a:t>
            </a:r>
            <a:endParaRPr sz="8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Blue is the colour of the clear sky and the deep sea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589" name="Google Shape;589;p44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800215" y="1906625"/>
            <a:ext cx="1400100" cy="1400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90" name="Google Shape;590;p44"/>
          <p:cNvSpPr txBox="1"/>
          <p:nvPr/>
        </p:nvSpPr>
        <p:spPr>
          <a:xfrm>
            <a:off x="4804939" y="3428706"/>
            <a:ext cx="1400100" cy="6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Ixchel Valdía</a:t>
            </a:r>
            <a:b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" sz="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JOB TITLE</a:t>
            </a:r>
            <a:endParaRPr sz="8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Blue is the colour of the clear sky and the deep sea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591" name="Google Shape;591;p44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661398" y="1906625"/>
            <a:ext cx="1400100" cy="1400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92" name="Google Shape;592;p44"/>
          <p:cNvSpPr txBox="1"/>
          <p:nvPr/>
        </p:nvSpPr>
        <p:spPr>
          <a:xfrm>
            <a:off x="6666122" y="3428706"/>
            <a:ext cx="1400100" cy="6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Nils Årud</a:t>
            </a:r>
            <a:b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" sz="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JOB TITLE</a:t>
            </a:r>
            <a:endParaRPr sz="8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Blue is the colour of the clear sky and the deep sea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5"/>
          <p:cNvSpPr txBox="1">
            <a:spLocks noGrp="1"/>
          </p:cNvSpPr>
          <p:nvPr>
            <p:ph type="title" idx="4294967295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598" name="Google Shape;598;p45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9" name="Google Shape;599;p45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600" name="Google Shape;600;p45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1" name="Google Shape;601;p45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2" name="Google Shape;602;p45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3" name="Google Shape;603;p45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4" name="Google Shape;604;p45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5" name="Google Shape;605;p45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6" name="Google Shape;606;p45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7" name="Google Shape;607;p45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8" name="Google Shape;608;p45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45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0" name="Google Shape;610;p45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1" name="Google Shape;611;p45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2" name="Google Shape;612;p45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3" name="Google Shape;613;p45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4" name="Google Shape;614;p45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5" name="Google Shape;615;p45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6" name="Google Shape;616;p45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7" name="Google Shape;617;p45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8" name="Google Shape;618;p45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9" name="Google Shape;619;p45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0" name="Google Shape;620;p45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1" name="Google Shape;621;p45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2" name="Google Shape;622;p45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3" name="Google Shape;623;p45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4" name="Google Shape;624;p45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5" name="Google Shape;625;p45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6" name="Google Shape;626;p45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7" name="Google Shape;627;p45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8" name="Google Shape;628;p45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9" name="Google Shape;629;p45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0" name="Google Shape;630;p45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1" name="Google Shape;631;p45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2" name="Google Shape;632;p45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3" name="Google Shape;633;p45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4" name="Google Shape;634;p45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5" name="Google Shape;635;p45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6" name="Google Shape;636;p45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7" name="Google Shape;637;p45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8" name="Google Shape;638;p45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9" name="Google Shape;639;p45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0" name="Google Shape;640;p45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1" name="Google Shape;641;p45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2" name="Google Shape;642;p45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3" name="Google Shape;643;p45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4" name="Google Shape;644;p45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5" name="Google Shape;645;p45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6" name="Google Shape;646;p4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38</a:t>
            </a:fld>
            <a:endParaRPr>
              <a:solidFill>
                <a:srgbClr val="FFFFFF"/>
              </a:solidFill>
            </a:endParaRPr>
          </a:p>
        </p:txBody>
      </p:sp>
      <p:grpSp>
        <p:nvGrpSpPr>
          <p:cNvPr id="647" name="Google Shape;647;p45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648" name="Google Shape;648;p45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9" name="Google Shape;649;p45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0" name="Google Shape;650;p45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1" name="Google Shape;651;p45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Google Shape;652;p45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3" name="Google Shape;653;p45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4" name="Google Shape;654;p45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5" name="Google Shape;655;p45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6" name="Google Shape;656;p45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Google Shape;657;p45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8" name="Google Shape;658;p45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9" name="Google Shape;659;p45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0" name="Google Shape;660;p45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1" name="Google Shape;661;p45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2" name="Google Shape;662;p45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3" name="Google Shape;663;p45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4" name="Google Shape;664;p45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5" name="Google Shape;665;p45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6" name="Google Shape;666;p45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7" name="Google Shape;667;p45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8" name="Google Shape;668;p45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9" name="Google Shape;669;p45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670" name="Google Shape;670;p45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671" name="Google Shape;671;p45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672" name="Google Shape;672;p45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LOW VALUE 1</a:t>
            </a:r>
            <a:endParaRPr sz="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73" name="Google Shape;673;p45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HIGH VALUE 1</a:t>
            </a:r>
            <a:endParaRPr sz="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74" name="Google Shape;674;p45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LOW VALUE 2</a:t>
            </a:r>
            <a:endParaRPr sz="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75" name="Google Shape;675;p45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HIGH VALUE 2</a:t>
            </a:r>
            <a:endParaRPr sz="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76" name="Google Shape;676;p45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Our company</a:t>
            </a:r>
            <a:endParaRPr sz="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77" name="Google Shape;677;p45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Competitor</a:t>
            </a:r>
            <a:endParaRPr sz="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78" name="Google Shape;678;p45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Competitor</a:t>
            </a:r>
            <a:endParaRPr sz="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79" name="Google Shape;679;p45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Competitor</a:t>
            </a:r>
            <a:endParaRPr sz="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80" name="Google Shape;680;p45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Competitor</a:t>
            </a:r>
            <a:endParaRPr sz="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81" name="Google Shape;681;p45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Competitor</a:t>
            </a:r>
            <a:endParaRPr sz="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82" name="Google Shape;682;p45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Competitor</a:t>
            </a:r>
            <a:endParaRPr sz="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6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688" name="Google Shape;688;p4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graphicFrame>
        <p:nvGraphicFramePr>
          <p:cNvPr id="689" name="Google Shape;689;p46"/>
          <p:cNvGraphicFramePr/>
          <p:nvPr/>
        </p:nvGraphicFramePr>
        <p:xfrm>
          <a:off x="1110975" y="1778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{95A1FBF1-4AA0-419E-B3EF-8E2194E96187}</a:tableStyleId>
              </a:tblPr>
              <a:tblGrid>
                <a:gridCol w="75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0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1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9:00 - 9:45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1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1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1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1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13:30 - 14:15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1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1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71000"/>
          </a:blip>
          <a:tile tx="0" ty="0" sx="100000" sy="100000" flip="none" algn="tl"/>
        </a:blip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7"/>
          <p:cNvSpPr txBox="1">
            <a:spLocks noGrp="1"/>
          </p:cNvSpPr>
          <p:nvPr>
            <p:ph type="ctrTitle"/>
          </p:nvPr>
        </p:nvSpPr>
        <p:spPr>
          <a:xfrm>
            <a:off x="449826" y="1772621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0" dirty="0">
                <a:solidFill>
                  <a:schemeClr val="accent1"/>
                </a:solidFill>
              </a:rPr>
              <a:t>2</a:t>
            </a:r>
            <a:r>
              <a:rPr lang="en" sz="7200" b="0" dirty="0">
                <a:solidFill>
                  <a:schemeClr val="accent1"/>
                </a:solidFill>
              </a:rPr>
              <a:t>.</a:t>
            </a:r>
            <a:r>
              <a:rPr lang="vi-VN" sz="7200" b="0" dirty="0">
                <a:solidFill>
                  <a:schemeClr val="accent1"/>
                </a:solidFill>
              </a:rPr>
              <a:t> Ưu điểm </a:t>
            </a:r>
            <a:br>
              <a:rPr lang="en" dirty="0"/>
            </a:b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D958D3-AE6A-48F4-BFB5-CEA186768416}"/>
              </a:ext>
            </a:extLst>
          </p:cNvPr>
          <p:cNvSpPr txBox="1"/>
          <p:nvPr/>
        </p:nvSpPr>
        <p:spPr>
          <a:xfrm>
            <a:off x="449826" y="2387084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-</a:t>
            </a:r>
            <a:r>
              <a:rPr lang="vi-VN" sz="1800" dirty="0"/>
              <a:t>Dễ cài đặt, đơn giản.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ED7D38-3BF1-4D72-91CC-634999E286FE}"/>
              </a:ext>
            </a:extLst>
          </p:cNvPr>
          <p:cNvSpPr txBox="1"/>
          <p:nvPr/>
        </p:nvSpPr>
        <p:spPr>
          <a:xfrm>
            <a:off x="449826" y="2755656"/>
            <a:ext cx="4576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dirty="0"/>
              <a:t>-Ít tốn không gian nhớ.</a:t>
            </a: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37E5FC-C13D-445A-BC55-CAFE7C3DBE79}"/>
              </a:ext>
            </a:extLst>
          </p:cNvPr>
          <p:cNvSpPr txBox="1"/>
          <p:nvPr/>
        </p:nvSpPr>
        <p:spPr>
          <a:xfrm>
            <a:off x="449826" y="3093120"/>
            <a:ext cx="5783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dirty="0"/>
              <a:t>-Là cách giải nếu ta không thật sự tìm được hướng đi hiệu quả.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85699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6BF"/>
        </a:solidFill>
        <a:effectLst/>
      </p:bgPr>
    </p:bg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" name="Google Shape;694;p47"/>
          <p:cNvGrpSpPr/>
          <p:nvPr/>
        </p:nvGrpSpPr>
        <p:grpSpPr>
          <a:xfrm>
            <a:off x="927304" y="803929"/>
            <a:ext cx="273949" cy="346461"/>
            <a:chOff x="584925" y="238125"/>
            <a:chExt cx="415200" cy="525100"/>
          </a:xfrm>
        </p:grpSpPr>
        <p:sp>
          <p:nvSpPr>
            <p:cNvPr id="695" name="Google Shape;695;p47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7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7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7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7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47"/>
          <p:cNvGrpSpPr/>
          <p:nvPr/>
        </p:nvGrpSpPr>
        <p:grpSpPr>
          <a:xfrm>
            <a:off x="1362376" y="854272"/>
            <a:ext cx="293298" cy="244159"/>
            <a:chOff x="1244325" y="314425"/>
            <a:chExt cx="444525" cy="370050"/>
          </a:xfrm>
        </p:grpSpPr>
        <p:sp>
          <p:nvSpPr>
            <p:cNvPr id="702" name="Google Shape;702;p47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7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47"/>
          <p:cNvGrpSpPr/>
          <p:nvPr/>
        </p:nvGrpSpPr>
        <p:grpSpPr>
          <a:xfrm>
            <a:off x="1813580" y="853068"/>
            <a:ext cx="280415" cy="246567"/>
            <a:chOff x="1928175" y="312600"/>
            <a:chExt cx="425000" cy="373700"/>
          </a:xfrm>
        </p:grpSpPr>
        <p:sp>
          <p:nvSpPr>
            <p:cNvPr id="705" name="Google Shape;705;p47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7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7" name="Google Shape;707;p47"/>
          <p:cNvSpPr/>
          <p:nvPr/>
        </p:nvSpPr>
        <p:spPr>
          <a:xfrm>
            <a:off x="2283731" y="844212"/>
            <a:ext cx="229643" cy="264283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7"/>
          <p:cNvSpPr/>
          <p:nvPr/>
        </p:nvSpPr>
        <p:spPr>
          <a:xfrm>
            <a:off x="2744192" y="845020"/>
            <a:ext cx="198237" cy="262666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9" name="Google Shape;709;p47"/>
          <p:cNvGrpSpPr/>
          <p:nvPr/>
        </p:nvGrpSpPr>
        <p:grpSpPr>
          <a:xfrm>
            <a:off x="3126896" y="840185"/>
            <a:ext cx="322312" cy="272349"/>
            <a:chOff x="3918650" y="293075"/>
            <a:chExt cx="488500" cy="412775"/>
          </a:xfrm>
        </p:grpSpPr>
        <p:sp>
          <p:nvSpPr>
            <p:cNvPr id="710" name="Google Shape;710;p47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7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7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3" name="Google Shape;713;p47"/>
          <p:cNvGrpSpPr/>
          <p:nvPr/>
        </p:nvGrpSpPr>
        <p:grpSpPr>
          <a:xfrm>
            <a:off x="3600253" y="819632"/>
            <a:ext cx="265108" cy="313438"/>
            <a:chOff x="4636075" y="261925"/>
            <a:chExt cx="401800" cy="475050"/>
          </a:xfrm>
        </p:grpSpPr>
        <p:sp>
          <p:nvSpPr>
            <p:cNvPr id="714" name="Google Shape;714;p4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7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7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7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8" name="Google Shape;718;p47"/>
          <p:cNvSpPr/>
          <p:nvPr/>
        </p:nvSpPr>
        <p:spPr>
          <a:xfrm>
            <a:off x="4025697" y="843799"/>
            <a:ext cx="303772" cy="265108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9" name="Google Shape;719;p47"/>
          <p:cNvGrpSpPr/>
          <p:nvPr/>
        </p:nvGrpSpPr>
        <p:grpSpPr>
          <a:xfrm>
            <a:off x="4489366" y="845827"/>
            <a:ext cx="265899" cy="260654"/>
            <a:chOff x="5983625" y="301625"/>
            <a:chExt cx="403000" cy="395050"/>
          </a:xfrm>
        </p:grpSpPr>
        <p:sp>
          <p:nvSpPr>
            <p:cNvPr id="720" name="Google Shape;720;p47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7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7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7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7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7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7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7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7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7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7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7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7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7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7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7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7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7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7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7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0" name="Google Shape;740;p47"/>
          <p:cNvGrpSpPr/>
          <p:nvPr/>
        </p:nvGrpSpPr>
        <p:grpSpPr>
          <a:xfrm>
            <a:off x="4936133" y="843798"/>
            <a:ext cx="261875" cy="261479"/>
            <a:chOff x="6660750" y="298550"/>
            <a:chExt cx="396900" cy="396300"/>
          </a:xfrm>
        </p:grpSpPr>
        <p:sp>
          <p:nvSpPr>
            <p:cNvPr id="741" name="Google Shape;741;p47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7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3" name="Google Shape;743;p47"/>
          <p:cNvGrpSpPr/>
          <p:nvPr/>
        </p:nvGrpSpPr>
        <p:grpSpPr>
          <a:xfrm>
            <a:off x="927304" y="1255529"/>
            <a:ext cx="273949" cy="331566"/>
            <a:chOff x="584925" y="922575"/>
            <a:chExt cx="415200" cy="502525"/>
          </a:xfrm>
        </p:grpSpPr>
        <p:sp>
          <p:nvSpPr>
            <p:cNvPr id="744" name="Google Shape;744;p47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7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47"/>
          <p:cNvGrpSpPr/>
          <p:nvPr/>
        </p:nvGrpSpPr>
        <p:grpSpPr>
          <a:xfrm>
            <a:off x="1363993" y="1247876"/>
            <a:ext cx="290081" cy="345669"/>
            <a:chOff x="1246775" y="910975"/>
            <a:chExt cx="439650" cy="523900"/>
          </a:xfrm>
        </p:grpSpPr>
        <p:sp>
          <p:nvSpPr>
            <p:cNvPr id="748" name="Google Shape;748;p47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7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7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47"/>
          <p:cNvGrpSpPr/>
          <p:nvPr/>
        </p:nvGrpSpPr>
        <p:grpSpPr>
          <a:xfrm>
            <a:off x="1812376" y="1303464"/>
            <a:ext cx="282823" cy="235285"/>
            <a:chOff x="1926350" y="995225"/>
            <a:chExt cx="428650" cy="356600"/>
          </a:xfrm>
        </p:grpSpPr>
        <p:sp>
          <p:nvSpPr>
            <p:cNvPr id="752" name="Google Shape;752;p47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7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7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7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6" name="Google Shape;756;p47"/>
          <p:cNvSpPr/>
          <p:nvPr/>
        </p:nvSpPr>
        <p:spPr>
          <a:xfrm>
            <a:off x="2260358" y="1283725"/>
            <a:ext cx="276390" cy="274774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47"/>
          <p:cNvSpPr/>
          <p:nvPr/>
        </p:nvSpPr>
        <p:spPr>
          <a:xfrm>
            <a:off x="2705528" y="1297433"/>
            <a:ext cx="275565" cy="24737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47"/>
          <p:cNvSpPr/>
          <p:nvPr/>
        </p:nvSpPr>
        <p:spPr>
          <a:xfrm>
            <a:off x="3154310" y="1299445"/>
            <a:ext cx="267516" cy="24333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47"/>
          <p:cNvSpPr/>
          <p:nvPr/>
        </p:nvSpPr>
        <p:spPr>
          <a:xfrm>
            <a:off x="3607925" y="1301853"/>
            <a:ext cx="249800" cy="23851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0" name="Google Shape;760;p47"/>
          <p:cNvGrpSpPr/>
          <p:nvPr/>
        </p:nvGrpSpPr>
        <p:grpSpPr>
          <a:xfrm>
            <a:off x="4039779" y="1285748"/>
            <a:ext cx="275565" cy="275961"/>
            <a:chOff x="5302225" y="968375"/>
            <a:chExt cx="417650" cy="418250"/>
          </a:xfrm>
        </p:grpSpPr>
        <p:sp>
          <p:nvSpPr>
            <p:cNvPr id="761" name="Google Shape;761;p47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7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47"/>
          <p:cNvGrpSpPr/>
          <p:nvPr/>
        </p:nvGrpSpPr>
        <p:grpSpPr>
          <a:xfrm>
            <a:off x="4451494" y="1254721"/>
            <a:ext cx="341644" cy="332770"/>
            <a:chOff x="5926225" y="921350"/>
            <a:chExt cx="517800" cy="504350"/>
          </a:xfrm>
        </p:grpSpPr>
        <p:sp>
          <p:nvSpPr>
            <p:cNvPr id="764" name="Google Shape;764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47"/>
          <p:cNvGrpSpPr/>
          <p:nvPr/>
        </p:nvGrpSpPr>
        <p:grpSpPr>
          <a:xfrm>
            <a:off x="4907531" y="1261171"/>
            <a:ext cx="319079" cy="319888"/>
            <a:chOff x="6617400" y="931125"/>
            <a:chExt cx="483600" cy="484825"/>
          </a:xfrm>
        </p:grpSpPr>
        <p:sp>
          <p:nvSpPr>
            <p:cNvPr id="767" name="Google Shape;767;p47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7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47"/>
          <p:cNvGrpSpPr/>
          <p:nvPr/>
        </p:nvGrpSpPr>
        <p:grpSpPr>
          <a:xfrm>
            <a:off x="910380" y="1757885"/>
            <a:ext cx="307797" cy="215953"/>
            <a:chOff x="559275" y="1683950"/>
            <a:chExt cx="466500" cy="327300"/>
          </a:xfrm>
        </p:grpSpPr>
        <p:sp>
          <p:nvSpPr>
            <p:cNvPr id="770" name="Google Shape;770;p47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Google Shape;772;p47"/>
          <p:cNvGrpSpPr/>
          <p:nvPr/>
        </p:nvGrpSpPr>
        <p:grpSpPr>
          <a:xfrm>
            <a:off x="1355135" y="1715195"/>
            <a:ext cx="307797" cy="301347"/>
            <a:chOff x="1233350" y="1619250"/>
            <a:chExt cx="466500" cy="456725"/>
          </a:xfrm>
        </p:grpSpPr>
        <p:sp>
          <p:nvSpPr>
            <p:cNvPr id="773" name="Google Shape;773;p47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7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7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7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7" name="Google Shape;777;p47"/>
          <p:cNvGrpSpPr/>
          <p:nvPr/>
        </p:nvGrpSpPr>
        <p:grpSpPr>
          <a:xfrm>
            <a:off x="1809556" y="1721629"/>
            <a:ext cx="288465" cy="288465"/>
            <a:chOff x="1922075" y="1629000"/>
            <a:chExt cx="437200" cy="437200"/>
          </a:xfrm>
        </p:grpSpPr>
        <p:sp>
          <p:nvSpPr>
            <p:cNvPr id="778" name="Google Shape;778;p47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7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0" name="Google Shape;780;p47"/>
          <p:cNvGrpSpPr/>
          <p:nvPr/>
        </p:nvGrpSpPr>
        <p:grpSpPr>
          <a:xfrm>
            <a:off x="2253106" y="1720424"/>
            <a:ext cx="290873" cy="290873"/>
            <a:chOff x="2594325" y="1627175"/>
            <a:chExt cx="440850" cy="440850"/>
          </a:xfrm>
        </p:grpSpPr>
        <p:sp>
          <p:nvSpPr>
            <p:cNvPr id="781" name="Google Shape;781;p4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4" name="Google Shape;784;p47"/>
          <p:cNvSpPr/>
          <p:nvPr/>
        </p:nvSpPr>
        <p:spPr>
          <a:xfrm>
            <a:off x="2710757" y="1733334"/>
            <a:ext cx="265108" cy="265091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5" name="Google Shape;785;p47"/>
          <p:cNvGrpSpPr/>
          <p:nvPr/>
        </p:nvGrpSpPr>
        <p:grpSpPr>
          <a:xfrm>
            <a:off x="3170014" y="1698668"/>
            <a:ext cx="236076" cy="334387"/>
            <a:chOff x="3984000" y="1594200"/>
            <a:chExt cx="357800" cy="506800"/>
          </a:xfrm>
        </p:grpSpPr>
        <p:sp>
          <p:nvSpPr>
            <p:cNvPr id="786" name="Google Shape;786;p47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7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47"/>
          <p:cNvGrpSpPr/>
          <p:nvPr/>
        </p:nvGrpSpPr>
        <p:grpSpPr>
          <a:xfrm>
            <a:off x="3577292" y="1770371"/>
            <a:ext cx="311030" cy="190979"/>
            <a:chOff x="4601275" y="1702875"/>
            <a:chExt cx="471400" cy="289450"/>
          </a:xfrm>
        </p:grpSpPr>
        <p:sp>
          <p:nvSpPr>
            <p:cNvPr id="789" name="Google Shape;789;p47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7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7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7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7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47"/>
          <p:cNvGrpSpPr/>
          <p:nvPr/>
        </p:nvGrpSpPr>
        <p:grpSpPr>
          <a:xfrm>
            <a:off x="4036958" y="1723641"/>
            <a:ext cx="281207" cy="284440"/>
            <a:chOff x="5297950" y="1632050"/>
            <a:chExt cx="426200" cy="431100"/>
          </a:xfrm>
        </p:grpSpPr>
        <p:sp>
          <p:nvSpPr>
            <p:cNvPr id="795" name="Google Shape;795;p47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7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47"/>
          <p:cNvGrpSpPr/>
          <p:nvPr/>
        </p:nvGrpSpPr>
        <p:grpSpPr>
          <a:xfrm>
            <a:off x="4480904" y="1715195"/>
            <a:ext cx="282823" cy="301347"/>
            <a:chOff x="5970800" y="1619250"/>
            <a:chExt cx="428650" cy="456725"/>
          </a:xfrm>
        </p:grpSpPr>
        <p:sp>
          <p:nvSpPr>
            <p:cNvPr id="798" name="Google Shape;798;p4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7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7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7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7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3" name="Google Shape;803;p47"/>
          <p:cNvGrpSpPr/>
          <p:nvPr/>
        </p:nvGrpSpPr>
        <p:grpSpPr>
          <a:xfrm>
            <a:off x="4912777" y="1711567"/>
            <a:ext cx="317050" cy="289256"/>
            <a:chOff x="6625350" y="1613750"/>
            <a:chExt cx="480525" cy="438400"/>
          </a:xfrm>
        </p:grpSpPr>
        <p:sp>
          <p:nvSpPr>
            <p:cNvPr id="804" name="Google Shape;804;p47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7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7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7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7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9" name="Google Shape;809;p47"/>
          <p:cNvGrpSpPr/>
          <p:nvPr/>
        </p:nvGrpSpPr>
        <p:grpSpPr>
          <a:xfrm>
            <a:off x="944624" y="2182103"/>
            <a:ext cx="239309" cy="257042"/>
            <a:chOff x="611175" y="2326900"/>
            <a:chExt cx="362700" cy="389575"/>
          </a:xfrm>
        </p:grpSpPr>
        <p:sp>
          <p:nvSpPr>
            <p:cNvPr id="810" name="Google Shape;810;p4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4" name="Google Shape;814;p47"/>
          <p:cNvSpPr/>
          <p:nvPr/>
        </p:nvSpPr>
        <p:spPr>
          <a:xfrm>
            <a:off x="1382934" y="2184525"/>
            <a:ext cx="252209" cy="252209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7"/>
          <p:cNvSpPr/>
          <p:nvPr/>
        </p:nvSpPr>
        <p:spPr>
          <a:xfrm>
            <a:off x="1827691" y="2184525"/>
            <a:ext cx="252209" cy="252209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7"/>
          <p:cNvSpPr/>
          <p:nvPr/>
        </p:nvSpPr>
        <p:spPr>
          <a:xfrm>
            <a:off x="2272449" y="2184525"/>
            <a:ext cx="252209" cy="252209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7" name="Google Shape;817;p47"/>
          <p:cNvGrpSpPr/>
          <p:nvPr/>
        </p:nvGrpSpPr>
        <p:grpSpPr>
          <a:xfrm>
            <a:off x="2776014" y="2141014"/>
            <a:ext cx="134566" cy="336003"/>
            <a:chOff x="3386850" y="2264625"/>
            <a:chExt cx="203950" cy="509250"/>
          </a:xfrm>
        </p:grpSpPr>
        <p:sp>
          <p:nvSpPr>
            <p:cNvPr id="818" name="Google Shape;818;p47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7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47"/>
          <p:cNvGrpSpPr/>
          <p:nvPr/>
        </p:nvGrpSpPr>
        <p:grpSpPr>
          <a:xfrm>
            <a:off x="3677614" y="2183719"/>
            <a:ext cx="110385" cy="250592"/>
            <a:chOff x="4753325" y="2329350"/>
            <a:chExt cx="167300" cy="379800"/>
          </a:xfrm>
        </p:grpSpPr>
        <p:sp>
          <p:nvSpPr>
            <p:cNvPr id="821" name="Google Shape;821;p47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7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3" name="Google Shape;823;p47"/>
          <p:cNvGrpSpPr/>
          <p:nvPr/>
        </p:nvGrpSpPr>
        <p:grpSpPr>
          <a:xfrm>
            <a:off x="3230831" y="2142614"/>
            <a:ext cx="114442" cy="332787"/>
            <a:chOff x="4076175" y="2267050"/>
            <a:chExt cx="173450" cy="504375"/>
          </a:xfrm>
        </p:grpSpPr>
        <p:sp>
          <p:nvSpPr>
            <p:cNvPr id="824" name="Google Shape;824;p47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7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6" name="Google Shape;826;p47"/>
          <p:cNvSpPr/>
          <p:nvPr/>
        </p:nvSpPr>
        <p:spPr>
          <a:xfrm>
            <a:off x="4051478" y="2177680"/>
            <a:ext cx="252209" cy="265899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7" name="Google Shape;827;p47"/>
          <p:cNvGrpSpPr/>
          <p:nvPr/>
        </p:nvGrpSpPr>
        <p:grpSpPr>
          <a:xfrm>
            <a:off x="4483725" y="2182499"/>
            <a:ext cx="277182" cy="256233"/>
            <a:chOff x="5975075" y="2327500"/>
            <a:chExt cx="420100" cy="388350"/>
          </a:xfrm>
        </p:grpSpPr>
        <p:sp>
          <p:nvSpPr>
            <p:cNvPr id="828" name="Google Shape;828;p4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0" name="Google Shape;830;p47"/>
          <p:cNvGrpSpPr/>
          <p:nvPr/>
        </p:nvGrpSpPr>
        <p:grpSpPr>
          <a:xfrm>
            <a:off x="4982056" y="2174845"/>
            <a:ext cx="170030" cy="277182"/>
            <a:chOff x="6730350" y="2315900"/>
            <a:chExt cx="257700" cy="420100"/>
          </a:xfrm>
        </p:grpSpPr>
        <p:sp>
          <p:nvSpPr>
            <p:cNvPr id="831" name="Google Shape;831;p4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47"/>
          <p:cNvGrpSpPr/>
          <p:nvPr/>
        </p:nvGrpSpPr>
        <p:grpSpPr>
          <a:xfrm>
            <a:off x="1021161" y="2598255"/>
            <a:ext cx="86236" cy="314246"/>
            <a:chOff x="727175" y="2957625"/>
            <a:chExt cx="130700" cy="476275"/>
          </a:xfrm>
        </p:grpSpPr>
        <p:sp>
          <p:nvSpPr>
            <p:cNvPr id="837" name="Google Shape;837;p47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7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9" name="Google Shape;839;p47"/>
          <p:cNvSpPr/>
          <p:nvPr/>
        </p:nvSpPr>
        <p:spPr>
          <a:xfrm>
            <a:off x="1821654" y="2585787"/>
            <a:ext cx="264283" cy="339220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7"/>
          <p:cNvSpPr/>
          <p:nvPr/>
        </p:nvSpPr>
        <p:spPr>
          <a:xfrm>
            <a:off x="1411141" y="2585787"/>
            <a:ext cx="195796" cy="339220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1" name="Google Shape;841;p47"/>
          <p:cNvGrpSpPr/>
          <p:nvPr/>
        </p:nvGrpSpPr>
        <p:grpSpPr>
          <a:xfrm>
            <a:off x="2245848" y="2608317"/>
            <a:ext cx="305388" cy="294106"/>
            <a:chOff x="2583325" y="2972875"/>
            <a:chExt cx="462850" cy="445750"/>
          </a:xfrm>
        </p:grpSpPr>
        <p:sp>
          <p:nvSpPr>
            <p:cNvPr id="842" name="Google Shape;842;p47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7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Google Shape;844;p47"/>
          <p:cNvGrpSpPr/>
          <p:nvPr/>
        </p:nvGrpSpPr>
        <p:grpSpPr>
          <a:xfrm>
            <a:off x="2680129" y="2652243"/>
            <a:ext cx="326337" cy="206270"/>
            <a:chOff x="3241525" y="3039450"/>
            <a:chExt cx="494600" cy="312625"/>
          </a:xfrm>
        </p:grpSpPr>
        <p:sp>
          <p:nvSpPr>
            <p:cNvPr id="845" name="Google Shape;845;p47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7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7" name="Google Shape;847;p47"/>
          <p:cNvSpPr/>
          <p:nvPr/>
        </p:nvSpPr>
        <p:spPr>
          <a:xfrm>
            <a:off x="3592618" y="2615197"/>
            <a:ext cx="280415" cy="28039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8" name="Google Shape;848;p47"/>
          <p:cNvGrpSpPr/>
          <p:nvPr/>
        </p:nvGrpSpPr>
        <p:grpSpPr>
          <a:xfrm>
            <a:off x="4008752" y="2630487"/>
            <a:ext cx="337620" cy="249784"/>
            <a:chOff x="5255200" y="3006475"/>
            <a:chExt cx="511700" cy="378575"/>
          </a:xfrm>
        </p:grpSpPr>
        <p:sp>
          <p:nvSpPr>
            <p:cNvPr id="849" name="Google Shape;849;p47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47"/>
          <p:cNvGrpSpPr/>
          <p:nvPr/>
        </p:nvGrpSpPr>
        <p:grpSpPr>
          <a:xfrm>
            <a:off x="3151473" y="2615987"/>
            <a:ext cx="273157" cy="278782"/>
            <a:chOff x="3955900" y="2984500"/>
            <a:chExt cx="414000" cy="422525"/>
          </a:xfrm>
        </p:grpSpPr>
        <p:sp>
          <p:nvSpPr>
            <p:cNvPr id="852" name="Google Shape;852;p47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7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7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5" name="Google Shape;855;p47"/>
          <p:cNvSpPr/>
          <p:nvPr/>
        </p:nvSpPr>
        <p:spPr>
          <a:xfrm>
            <a:off x="913203" y="3080097"/>
            <a:ext cx="305372" cy="240118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47"/>
          <p:cNvSpPr/>
          <p:nvPr/>
        </p:nvSpPr>
        <p:spPr>
          <a:xfrm>
            <a:off x="4515980" y="2602298"/>
            <a:ext cx="212720" cy="30619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7" name="Google Shape;857;p47"/>
          <p:cNvGrpSpPr/>
          <p:nvPr/>
        </p:nvGrpSpPr>
        <p:grpSpPr>
          <a:xfrm>
            <a:off x="4962723" y="2611946"/>
            <a:ext cx="208695" cy="296531"/>
            <a:chOff x="6701050" y="2978375"/>
            <a:chExt cx="316300" cy="449425"/>
          </a:xfrm>
        </p:grpSpPr>
        <p:sp>
          <p:nvSpPr>
            <p:cNvPr id="858" name="Google Shape;858;p47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7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0" name="Google Shape;860;p47"/>
          <p:cNvGrpSpPr/>
          <p:nvPr/>
        </p:nvGrpSpPr>
        <p:grpSpPr>
          <a:xfrm>
            <a:off x="1360364" y="3100215"/>
            <a:ext cx="297339" cy="199837"/>
            <a:chOff x="1241275" y="3718400"/>
            <a:chExt cx="450650" cy="302875"/>
          </a:xfrm>
        </p:grpSpPr>
        <p:sp>
          <p:nvSpPr>
            <p:cNvPr id="861" name="Google Shape;861;p47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7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7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7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5" name="Google Shape;865;p47"/>
          <p:cNvGrpSpPr/>
          <p:nvPr/>
        </p:nvGrpSpPr>
        <p:grpSpPr>
          <a:xfrm>
            <a:off x="1809160" y="3084907"/>
            <a:ext cx="289256" cy="230848"/>
            <a:chOff x="1921475" y="3695200"/>
            <a:chExt cx="438400" cy="349875"/>
          </a:xfrm>
        </p:grpSpPr>
        <p:sp>
          <p:nvSpPr>
            <p:cNvPr id="866" name="Google Shape;866;p47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7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7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9" name="Google Shape;869;p47"/>
          <p:cNvGrpSpPr/>
          <p:nvPr/>
        </p:nvGrpSpPr>
        <p:grpSpPr>
          <a:xfrm>
            <a:off x="2256735" y="3081278"/>
            <a:ext cx="283615" cy="237709"/>
            <a:chOff x="2599825" y="3689700"/>
            <a:chExt cx="429850" cy="360275"/>
          </a:xfrm>
        </p:grpSpPr>
        <p:sp>
          <p:nvSpPr>
            <p:cNvPr id="870" name="Google Shape;870;p47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7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" name="Google Shape;872;p47"/>
          <p:cNvGrpSpPr/>
          <p:nvPr/>
        </p:nvGrpSpPr>
        <p:grpSpPr>
          <a:xfrm>
            <a:off x="2715181" y="3056701"/>
            <a:ext cx="256233" cy="267516"/>
            <a:chOff x="3294650" y="3652450"/>
            <a:chExt cx="388350" cy="405450"/>
          </a:xfrm>
        </p:grpSpPr>
        <p:sp>
          <p:nvSpPr>
            <p:cNvPr id="873" name="Google Shape;873;p4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6" name="Google Shape;876;p47"/>
          <p:cNvGrpSpPr/>
          <p:nvPr/>
        </p:nvGrpSpPr>
        <p:grpSpPr>
          <a:xfrm>
            <a:off x="3138591" y="3090549"/>
            <a:ext cx="298922" cy="219169"/>
            <a:chOff x="3936375" y="3703750"/>
            <a:chExt cx="453050" cy="332175"/>
          </a:xfrm>
        </p:grpSpPr>
        <p:sp>
          <p:nvSpPr>
            <p:cNvPr id="877" name="Google Shape;877;p47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7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7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7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7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2" name="Google Shape;882;p47"/>
          <p:cNvGrpSpPr/>
          <p:nvPr/>
        </p:nvGrpSpPr>
        <p:grpSpPr>
          <a:xfrm>
            <a:off x="3583346" y="3090549"/>
            <a:ext cx="298922" cy="219169"/>
            <a:chOff x="4610450" y="3703750"/>
            <a:chExt cx="453050" cy="332175"/>
          </a:xfrm>
        </p:grpSpPr>
        <p:sp>
          <p:nvSpPr>
            <p:cNvPr id="883" name="Google Shape;883;p47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7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5" name="Google Shape;885;p47"/>
          <p:cNvGrpSpPr/>
          <p:nvPr/>
        </p:nvGrpSpPr>
        <p:grpSpPr>
          <a:xfrm>
            <a:off x="4038575" y="3068396"/>
            <a:ext cx="277974" cy="263475"/>
            <a:chOff x="5300400" y="3670175"/>
            <a:chExt cx="421300" cy="399325"/>
          </a:xfrm>
        </p:grpSpPr>
        <p:sp>
          <p:nvSpPr>
            <p:cNvPr id="886" name="Google Shape;886;p47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7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7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7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1" name="Google Shape;891;p47"/>
          <p:cNvSpPr/>
          <p:nvPr/>
        </p:nvSpPr>
        <p:spPr>
          <a:xfrm>
            <a:off x="4467633" y="3045457"/>
            <a:ext cx="309413" cy="309397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2" name="Google Shape;892;p47"/>
          <p:cNvGrpSpPr/>
          <p:nvPr/>
        </p:nvGrpSpPr>
        <p:grpSpPr>
          <a:xfrm>
            <a:off x="4932109" y="3065163"/>
            <a:ext cx="269924" cy="269941"/>
            <a:chOff x="6654650" y="3665275"/>
            <a:chExt cx="409100" cy="409125"/>
          </a:xfrm>
        </p:grpSpPr>
        <p:sp>
          <p:nvSpPr>
            <p:cNvPr id="893" name="Google Shape;893;p4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47"/>
          <p:cNvGrpSpPr/>
          <p:nvPr/>
        </p:nvGrpSpPr>
        <p:grpSpPr>
          <a:xfrm>
            <a:off x="918034" y="3498635"/>
            <a:ext cx="292489" cy="292506"/>
            <a:chOff x="570875" y="4322250"/>
            <a:chExt cx="443300" cy="443325"/>
          </a:xfrm>
        </p:grpSpPr>
        <p:sp>
          <p:nvSpPr>
            <p:cNvPr id="896" name="Google Shape;896;p4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0" name="Google Shape;900;p47"/>
          <p:cNvSpPr/>
          <p:nvPr/>
        </p:nvSpPr>
        <p:spPr>
          <a:xfrm>
            <a:off x="1350703" y="3555471"/>
            <a:ext cx="316671" cy="17888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1" name="Google Shape;901;p47"/>
          <p:cNvGrpSpPr/>
          <p:nvPr/>
        </p:nvGrpSpPr>
        <p:grpSpPr>
          <a:xfrm>
            <a:off x="1847428" y="3476894"/>
            <a:ext cx="212720" cy="335987"/>
            <a:chOff x="1979475" y="4289300"/>
            <a:chExt cx="322400" cy="509225"/>
          </a:xfrm>
        </p:grpSpPr>
        <p:sp>
          <p:nvSpPr>
            <p:cNvPr id="902" name="Google Shape;902;p47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7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7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5" name="Google Shape;905;p47"/>
          <p:cNvGrpSpPr/>
          <p:nvPr/>
        </p:nvGrpSpPr>
        <p:grpSpPr>
          <a:xfrm>
            <a:off x="2273247" y="3481315"/>
            <a:ext cx="250988" cy="327145"/>
            <a:chOff x="2624850" y="4296000"/>
            <a:chExt cx="380400" cy="495825"/>
          </a:xfrm>
        </p:grpSpPr>
        <p:sp>
          <p:nvSpPr>
            <p:cNvPr id="906" name="Google Shape;906;p47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7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7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9" name="Google Shape;909;p47"/>
          <p:cNvSpPr/>
          <p:nvPr/>
        </p:nvSpPr>
        <p:spPr>
          <a:xfrm>
            <a:off x="3153914" y="3510752"/>
            <a:ext cx="268308" cy="268324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47"/>
          <p:cNvSpPr/>
          <p:nvPr/>
        </p:nvSpPr>
        <p:spPr>
          <a:xfrm>
            <a:off x="2709157" y="3527676"/>
            <a:ext cx="268308" cy="234476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47"/>
          <p:cNvSpPr/>
          <p:nvPr/>
        </p:nvSpPr>
        <p:spPr>
          <a:xfrm>
            <a:off x="3597451" y="3509548"/>
            <a:ext cx="270749" cy="2707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2" name="Google Shape;912;p47"/>
          <p:cNvGrpSpPr/>
          <p:nvPr/>
        </p:nvGrpSpPr>
        <p:grpSpPr>
          <a:xfrm>
            <a:off x="4022459" y="3513546"/>
            <a:ext cx="310205" cy="262683"/>
            <a:chOff x="5275975" y="4344850"/>
            <a:chExt cx="470150" cy="398125"/>
          </a:xfrm>
        </p:grpSpPr>
        <p:sp>
          <p:nvSpPr>
            <p:cNvPr id="913" name="Google Shape;913;p47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7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7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6" name="Google Shape;916;p47"/>
          <p:cNvSpPr/>
          <p:nvPr/>
        </p:nvSpPr>
        <p:spPr>
          <a:xfrm>
            <a:off x="4482941" y="3505523"/>
            <a:ext cx="278798" cy="278782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7" name="Google Shape;917;p47"/>
          <p:cNvGrpSpPr/>
          <p:nvPr/>
        </p:nvGrpSpPr>
        <p:grpSpPr>
          <a:xfrm>
            <a:off x="4924043" y="3492202"/>
            <a:ext cx="286056" cy="305372"/>
            <a:chOff x="6642425" y="4312500"/>
            <a:chExt cx="433550" cy="462825"/>
          </a:xfrm>
        </p:grpSpPr>
        <p:sp>
          <p:nvSpPr>
            <p:cNvPr id="918" name="Google Shape;918;p47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7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7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1" name="Google Shape;921;p47"/>
          <p:cNvSpPr/>
          <p:nvPr/>
        </p:nvSpPr>
        <p:spPr>
          <a:xfrm>
            <a:off x="880576" y="3981293"/>
            <a:ext cx="367410" cy="216761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2" name="Google Shape;922;p47"/>
          <p:cNvGrpSpPr/>
          <p:nvPr/>
        </p:nvGrpSpPr>
        <p:grpSpPr>
          <a:xfrm>
            <a:off x="1362376" y="3945418"/>
            <a:ext cx="293298" cy="288465"/>
            <a:chOff x="1244325" y="4999400"/>
            <a:chExt cx="444525" cy="437200"/>
          </a:xfrm>
        </p:grpSpPr>
        <p:sp>
          <p:nvSpPr>
            <p:cNvPr id="923" name="Google Shape;923;p47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7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7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7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7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8" name="Google Shape;928;p47"/>
          <p:cNvGrpSpPr/>
          <p:nvPr/>
        </p:nvGrpSpPr>
        <p:grpSpPr>
          <a:xfrm>
            <a:off x="1833325" y="3936148"/>
            <a:ext cx="240926" cy="306988"/>
            <a:chOff x="1958100" y="4985350"/>
            <a:chExt cx="365150" cy="465275"/>
          </a:xfrm>
        </p:grpSpPr>
        <p:sp>
          <p:nvSpPr>
            <p:cNvPr id="929" name="Google Shape;929;p47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7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7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2" name="Google Shape;932;p47"/>
          <p:cNvGrpSpPr/>
          <p:nvPr/>
        </p:nvGrpSpPr>
        <p:grpSpPr>
          <a:xfrm>
            <a:off x="2260348" y="3947827"/>
            <a:ext cx="276390" cy="284027"/>
            <a:chOff x="2605300" y="5003050"/>
            <a:chExt cx="418900" cy="430475"/>
          </a:xfrm>
        </p:grpSpPr>
        <p:sp>
          <p:nvSpPr>
            <p:cNvPr id="933" name="Google Shape;933;p47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7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7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47"/>
          <p:cNvGrpSpPr/>
          <p:nvPr/>
        </p:nvGrpSpPr>
        <p:grpSpPr>
          <a:xfrm>
            <a:off x="2678116" y="3953880"/>
            <a:ext cx="330362" cy="271541"/>
            <a:chOff x="3238475" y="5012225"/>
            <a:chExt cx="500700" cy="411550"/>
          </a:xfrm>
        </p:grpSpPr>
        <p:sp>
          <p:nvSpPr>
            <p:cNvPr id="937" name="Google Shape;937;p47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7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7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7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7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2" name="Google Shape;942;p47"/>
          <p:cNvGrpSpPr/>
          <p:nvPr/>
        </p:nvGrpSpPr>
        <p:grpSpPr>
          <a:xfrm>
            <a:off x="3551510" y="3924866"/>
            <a:ext cx="362593" cy="329554"/>
            <a:chOff x="4562200" y="4968250"/>
            <a:chExt cx="549550" cy="499475"/>
          </a:xfrm>
        </p:grpSpPr>
        <p:sp>
          <p:nvSpPr>
            <p:cNvPr id="943" name="Google Shape;943;p47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7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7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7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7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8" name="Google Shape;948;p47"/>
          <p:cNvGrpSpPr/>
          <p:nvPr/>
        </p:nvGrpSpPr>
        <p:grpSpPr>
          <a:xfrm>
            <a:off x="3162360" y="3943406"/>
            <a:ext cx="251384" cy="292077"/>
            <a:chOff x="3972400" y="4996350"/>
            <a:chExt cx="381000" cy="442675"/>
          </a:xfrm>
        </p:grpSpPr>
        <p:sp>
          <p:nvSpPr>
            <p:cNvPr id="949" name="Google Shape;949;p47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7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1" name="Google Shape;951;p47"/>
          <p:cNvGrpSpPr/>
          <p:nvPr/>
        </p:nvGrpSpPr>
        <p:grpSpPr>
          <a:xfrm>
            <a:off x="3999498" y="3918829"/>
            <a:ext cx="356144" cy="341628"/>
            <a:chOff x="5241175" y="4959100"/>
            <a:chExt cx="539775" cy="517775"/>
          </a:xfrm>
        </p:grpSpPr>
        <p:sp>
          <p:nvSpPr>
            <p:cNvPr id="952" name="Google Shape;952;p4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7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7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7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8" name="Google Shape;958;p47"/>
          <p:cNvSpPr/>
          <p:nvPr/>
        </p:nvSpPr>
        <p:spPr>
          <a:xfrm>
            <a:off x="4465621" y="4003050"/>
            <a:ext cx="313438" cy="173247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9" name="Google Shape;959;p47"/>
          <p:cNvGrpSpPr/>
          <p:nvPr/>
        </p:nvGrpSpPr>
        <p:grpSpPr>
          <a:xfrm>
            <a:off x="4952249" y="3969584"/>
            <a:ext cx="228439" cy="262683"/>
            <a:chOff x="6685175" y="5036025"/>
            <a:chExt cx="346225" cy="398125"/>
          </a:xfrm>
        </p:grpSpPr>
        <p:sp>
          <p:nvSpPr>
            <p:cNvPr id="960" name="Google Shape;960;p47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7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7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7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7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5" name="Google Shape;965;p47"/>
          <p:cNvGrpSpPr/>
          <p:nvPr/>
        </p:nvGrpSpPr>
        <p:grpSpPr>
          <a:xfrm>
            <a:off x="5567668" y="2369449"/>
            <a:ext cx="432570" cy="421334"/>
            <a:chOff x="5926225" y="921350"/>
            <a:chExt cx="517800" cy="504350"/>
          </a:xfrm>
        </p:grpSpPr>
        <p:sp>
          <p:nvSpPr>
            <p:cNvPr id="966" name="Google Shape;966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967" name="Google Shape;967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968" name="Google Shape;968;p47"/>
          <p:cNvSpPr/>
          <p:nvPr/>
        </p:nvSpPr>
        <p:spPr>
          <a:xfrm>
            <a:off x="5761588" y="260550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9" name="Google Shape;969;p47"/>
          <p:cNvGrpSpPr/>
          <p:nvPr/>
        </p:nvGrpSpPr>
        <p:grpSpPr>
          <a:xfrm>
            <a:off x="6452655" y="2348829"/>
            <a:ext cx="432570" cy="421334"/>
            <a:chOff x="5926225" y="921350"/>
            <a:chExt cx="517800" cy="504350"/>
          </a:xfrm>
        </p:grpSpPr>
        <p:sp>
          <p:nvSpPr>
            <p:cNvPr id="970" name="Google Shape;970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2" name="Google Shape;972;p47"/>
          <p:cNvSpPr/>
          <p:nvPr/>
        </p:nvSpPr>
        <p:spPr>
          <a:xfrm>
            <a:off x="6646576" y="258488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47"/>
          <p:cNvGrpSpPr/>
          <p:nvPr/>
        </p:nvGrpSpPr>
        <p:grpSpPr>
          <a:xfrm>
            <a:off x="5567935" y="3097871"/>
            <a:ext cx="1075937" cy="1047989"/>
            <a:chOff x="5926225" y="921350"/>
            <a:chExt cx="517800" cy="504350"/>
          </a:xfrm>
        </p:grpSpPr>
        <p:sp>
          <p:nvSpPr>
            <p:cNvPr id="974" name="Google Shape;974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6" name="Google Shape;976;p47"/>
          <p:cNvSpPr/>
          <p:nvPr/>
        </p:nvSpPr>
        <p:spPr>
          <a:xfrm>
            <a:off x="6050248" y="368496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47"/>
          <p:cNvSpPr txBox="1"/>
          <p:nvPr/>
        </p:nvSpPr>
        <p:spPr>
          <a:xfrm>
            <a:off x="5456625" y="80392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</a:t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This means that you can:</a:t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 Condensed"/>
              <a:buChar char="●"/>
            </a:pPr>
            <a:r>
              <a:rPr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Resize them without losing quality.</a:t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 Condensed"/>
              <a:buChar char="●"/>
            </a:pPr>
            <a:r>
              <a:rPr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Change fill color and opacity.</a:t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 Condensed"/>
              <a:buChar char="●"/>
            </a:pPr>
            <a:r>
              <a:rPr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Change line color, width and style.</a:t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Isn’t that nice? :)</a:t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Examples:</a:t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78" name="Google Shape;978;p4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" name="Google Shape;983;p4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984" name="Google Shape;984;p48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48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48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48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48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48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0" name="Google Shape;990;p4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991" name="Google Shape;991;p48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48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48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48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5" name="Google Shape;995;p4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996" name="Google Shape;996;p48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48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48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9" name="Google Shape;999;p4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000" name="Google Shape;1000;p48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48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48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48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48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5" name="Google Shape;1005;p4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006" name="Google Shape;1006;p48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48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48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9" name="Google Shape;1009;p4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010" name="Google Shape;1010;p48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48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48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48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4" name="Google Shape;1014;p4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015" name="Google Shape;1015;p48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48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48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48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48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0" name="Google Shape;1020;p4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021" name="Google Shape;1021;p48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48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48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48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48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48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7" name="Google Shape;1027;p4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028" name="Google Shape;1028;p48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48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0" name="Google Shape;1030;p4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031" name="Google Shape;1031;p48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48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48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4" name="Google Shape;1034;p4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035" name="Google Shape;1035;p48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48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48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48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48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48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1" name="Google Shape;1041;p4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042" name="Google Shape;1042;p48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7" name="Google Shape;1047;p4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048" name="Google Shape;1048;p4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4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4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1" name="Google Shape;1051;p4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052" name="Google Shape;1052;p4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053" name="Google Shape;1053;p4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4" name="Google Shape;1054;p4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5" name="Google Shape;1055;p4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6" name="Google Shape;1056;p4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7" name="Google Shape;1057;p4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8" name="Google Shape;1058;p4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9" name="Google Shape;1059;p4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0" name="Google Shape;1060;p4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1" name="Google Shape;1061;p4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2" name="Google Shape;1062;p4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63" name="Google Shape;1063;p48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48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48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48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48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48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9" name="Google Shape;1069;p4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070" name="Google Shape;1070;p48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48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48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48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4" name="Google Shape;1074;p4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075" name="Google Shape;1075;p48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48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48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48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48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0" name="Google Shape;1080;p4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081" name="Google Shape;1081;p48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48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48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48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48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48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7" name="Google Shape;1087;p4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088" name="Google Shape;1088;p48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48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48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48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2" name="Google Shape;1092;p4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093" name="Google Shape;1093;p48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48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48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48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7" name="Google Shape;1097;p4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098" name="Google Shape;1098;p48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48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48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48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8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03" name="Google Shape;1103;p4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104" name="Google Shape;1104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5" name="Google Shape;1105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6" name="Google Shape;1106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7" name="Google Shape;1107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8" name="Google Shape;1108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9" name="Google Shape;1109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0" name="Google Shape;1110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1" name="Google Shape;1111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2" name="Google Shape;1112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3" name="Google Shape;1113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14" name="Google Shape;1114;p4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115" name="Google Shape;1115;p48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48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48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18" name="Google Shape;1118;p4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119" name="Google Shape;1119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0" name="Google Shape;1120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1" name="Google Shape;1121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2" name="Google Shape;1122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3" name="Google Shape;1123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4" name="Google Shape;1124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5" name="Google Shape;1125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6" name="Google Shape;1126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7" name="Google Shape;1127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8" name="Google Shape;1128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9" name="Google Shape;1129;p4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130" name="Google Shape;1130;p48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48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48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4" name="Google Shape;1134;p4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135" name="Google Shape;1135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6" name="Google Shape;1136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7" name="Google Shape;1137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8" name="Google Shape;1138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9" name="Google Shape;1139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0" name="Google Shape;1140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1" name="Google Shape;1141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2" name="Google Shape;1142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3" name="Google Shape;1143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4" name="Google Shape;1144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45" name="Google Shape;1145;p4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146" name="Google Shape;1146;p48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48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48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48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48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48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3" name="Google Shape;1153;p4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154" name="Google Shape;1154;p4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48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48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48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8" name="Google Shape;1158;p4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159" name="Google Shape;1159;p48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48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48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48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3" name="Google Shape;1163;p4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164" name="Google Shape;1164;p4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48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48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48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48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9" name="Google Shape;1169;p4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170" name="Google Shape;1170;p4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48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48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48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48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48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6" name="Google Shape;1176;p4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177" name="Google Shape;1177;p48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48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48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0" name="Google Shape;1180;p4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181" name="Google Shape;1181;p48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48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48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8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8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6" name="Google Shape;1186;p4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187" name="Google Shape;1187;p48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8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48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48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8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8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3" name="Google Shape;1193;p4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194" name="Google Shape;1194;p48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7" name="Google Shape;1197;p4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198" name="Google Shape;1198;p48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48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2" name="Google Shape;1202;p4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203" name="Google Shape;1203;p48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9" name="Google Shape;1209;p4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210" name="Google Shape;1210;p48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7" name="Google Shape;1217;p4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218" name="Google Shape;1218;p48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2" name="Google Shape;1222;p4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223" name="Google Shape;1223;p48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48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48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6" name="Google Shape;1226;p4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227" name="Google Shape;1227;p48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0" name="Google Shape;1230;p4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231" name="Google Shape;1231;p48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48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48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48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5" name="Google Shape;1235;p4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236" name="Google Shape;1236;p48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48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48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48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0" name="Google Shape;1240;p4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241" name="Google Shape;1241;p48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48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48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8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8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6" name="Google Shape;1246;p4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247" name="Google Shape;1247;p48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48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4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4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3" name="Google Shape;1253;p4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254" name="Google Shape;1254;p48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48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48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48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48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8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8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1" name="Google Shape;1261;p4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262" name="Google Shape;1262;p48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8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8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48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48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8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8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8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8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8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8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48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4" name="Google Shape;1274;p4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275" name="Google Shape;1275;p48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48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48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48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9" name="Google Shape;1279;p4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280" name="Google Shape;1280;p48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48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48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3" name="Google Shape;1283;p4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284" name="Google Shape;1284;p48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48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48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48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48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0" name="Google Shape;1290;p4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291" name="Google Shape;1291;p4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4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8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48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48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9" name="Google Shape;1299;p4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300" name="Google Shape;1300;p4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4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4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4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48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48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48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48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48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8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2" name="Google Shape;1312;p4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313" name="Google Shape;1313;p4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4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4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8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8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48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48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48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48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5" name="Google Shape;1325;p4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326" name="Google Shape;1326;p4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4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4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48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48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48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48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48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48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48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48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8" name="Google Shape;1338;p4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339" name="Google Shape;1339;p48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48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48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48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48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8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5" name="Google Shape;1345;p4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346" name="Google Shape;1346;p4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4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4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4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8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8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8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8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48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48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48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1" name="Google Shape;1361;p4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362" name="Google Shape;1362;p48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8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8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8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6" name="Google Shape;1366;p4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367" name="Google Shape;1367;p4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368" name="Google Shape;1368;p4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9" name="Google Shape;1369;p4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0" name="Google Shape;1370;p4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1" name="Google Shape;1371;p4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372" name="Google Shape;1372;p4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3" name="Google Shape;1373;p4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4" name="Google Shape;1374;p4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5" name="Google Shape;1375;p4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376" name="Google Shape;1376;p4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7" name="Google Shape;1377;p4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8" name="Google Shape;1378;p4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9" name="Google Shape;1379;p4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380" name="Google Shape;1380;p4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1" name="Google Shape;1381;p4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2" name="Google Shape;1382;p4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83" name="Google Shape;1383;p4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384" name="Google Shape;1384;p48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48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48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48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8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48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48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48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2" name="Google Shape;1392;p4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393" name="Google Shape;1393;p48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4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48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48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4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48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4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48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4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48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4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48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4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48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8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48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48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48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48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48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48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8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7" name="Google Shape;1417;p4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418" name="Google Shape;1418;p4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419" name="Google Shape;1419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0" name="Google Shape;1420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1" name="Google Shape;1421;p4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422" name="Google Shape;1422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3" name="Google Shape;1423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4" name="Google Shape;1424;p4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425" name="Google Shape;1425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6" name="Google Shape;1426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27" name="Google Shape;1427;p48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428" name="Google Shape;1428;p4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49"/>
          <p:cNvSpPr txBox="1"/>
          <p:nvPr/>
        </p:nvSpPr>
        <p:spPr>
          <a:xfrm>
            <a:off x="73190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You can also use any emoji as an icon!</a:t>
            </a:r>
            <a:endParaRPr b="1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of course it resizes without losing quality.</a:t>
            </a: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How? Follow Google instructions https://twitter.com/googledocs/status/730087240156643328</a:t>
            </a: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34" name="Google Shape;1434;p49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dk2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dk2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35" name="Google Shape;1435;p4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0" name="Google Shape;1440;p5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1" name="Google Shape;1441;p5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442" name="Google Shape;1442;p5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443" name="Google Shape;1443;p5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444" name="Google Shape;1444;p5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45" name="Google Shape;1445;p5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46" name="Google Shape;1446;p5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447" name="Google Shape;1447;p5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48" name="Google Shape;1448;p5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49" name="Google Shape;1449;p5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450" name="Google Shape;1450;p5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51" name="Google Shape;1451;p5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52" name="Google Shape;1452;p5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453" name="Google Shape;1453;p5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54" name="Google Shape;1454;p5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455" name="Google Shape;1455;p5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71000"/>
          </a:blip>
          <a:tile tx="0" ty="0" sx="100000" sy="100000" flip="none" algn="tl"/>
        </a:blip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7"/>
          <p:cNvSpPr txBox="1">
            <a:spLocks noGrp="1"/>
          </p:cNvSpPr>
          <p:nvPr>
            <p:ph type="ctrTitle"/>
          </p:nvPr>
        </p:nvSpPr>
        <p:spPr>
          <a:xfrm>
            <a:off x="400665" y="1703795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7200" b="0" dirty="0">
                <a:solidFill>
                  <a:schemeClr val="accent1"/>
                </a:solidFill>
              </a:rPr>
              <a:t>3</a:t>
            </a:r>
            <a:r>
              <a:rPr lang="en" sz="7200" b="0" dirty="0">
                <a:solidFill>
                  <a:schemeClr val="accent1"/>
                </a:solidFill>
              </a:rPr>
              <a:t>.</a:t>
            </a:r>
            <a:r>
              <a:rPr lang="vi-VN" sz="7200" b="0" dirty="0">
                <a:solidFill>
                  <a:schemeClr val="accent1"/>
                </a:solidFill>
              </a:rPr>
              <a:t> Nhược điểm </a:t>
            </a:r>
            <a:br>
              <a:rPr lang="en" dirty="0"/>
            </a:b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431DCB-B5F8-4C3C-9995-E0B919CDED7F}"/>
              </a:ext>
            </a:extLst>
          </p:cNvPr>
          <p:cNvSpPr txBox="1"/>
          <p:nvPr/>
        </p:nvSpPr>
        <p:spPr>
          <a:xfrm>
            <a:off x="400665" y="2283695"/>
            <a:ext cx="6658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dirty="0"/>
              <a:t>-</a:t>
            </a:r>
            <a:r>
              <a:rPr lang="vi-VN" sz="1800" i="0" dirty="0">
                <a:effectLst/>
                <a:latin typeface="Arial" panose="020B0604020202020204" pitchFamily="34" charset="0"/>
              </a:rPr>
              <a:t>Chậm, số trường hợp ít thì thuật toán chạy không được tối ưu</a:t>
            </a:r>
            <a:r>
              <a:rPr lang="vi-VN" sz="1800" dirty="0"/>
              <a:t>.</a:t>
            </a:r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829EA6-78BC-4FDE-B912-43E277399956}"/>
              </a:ext>
            </a:extLst>
          </p:cNvPr>
          <p:cNvSpPr txBox="1"/>
          <p:nvPr/>
        </p:nvSpPr>
        <p:spPr>
          <a:xfrm>
            <a:off x="400665" y="2684932"/>
            <a:ext cx="7425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i="0" dirty="0">
                <a:effectLst/>
                <a:latin typeface="Arial" panose="020B0604020202020204" pitchFamily="34" charset="0"/>
              </a:rPr>
              <a:t>-Phụ thuộc hoàn toàn vào độ phức tạp của bài toán.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66600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71000"/>
          </a:blip>
          <a:tile tx="0" ty="0" sx="100000" sy="100000" flip="none" algn="tl"/>
        </a:blip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7"/>
          <p:cNvSpPr txBox="1">
            <a:spLocks noGrp="1"/>
          </p:cNvSpPr>
          <p:nvPr>
            <p:ph type="ctrTitle"/>
          </p:nvPr>
        </p:nvSpPr>
        <p:spPr>
          <a:xfrm>
            <a:off x="380999" y="1674298"/>
            <a:ext cx="700302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7200" b="0" dirty="0">
                <a:solidFill>
                  <a:schemeClr val="accent1"/>
                </a:solidFill>
              </a:rPr>
              <a:t>4</a:t>
            </a:r>
            <a:r>
              <a:rPr lang="en" sz="7200" b="0" dirty="0">
                <a:solidFill>
                  <a:schemeClr val="accent1"/>
                </a:solidFill>
              </a:rPr>
              <a:t>.</a:t>
            </a:r>
            <a:r>
              <a:rPr lang="vi-VN" sz="7200" b="0" dirty="0">
                <a:solidFill>
                  <a:schemeClr val="accent1"/>
                </a:solidFill>
              </a:rPr>
              <a:t> Bài toán phổ quát </a:t>
            </a:r>
            <a:br>
              <a:rPr lang="en" dirty="0"/>
            </a:b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87ED7F-D461-4CF3-9C8A-85CF1A9EE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147" y="2310581"/>
            <a:ext cx="4560459" cy="267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473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71000"/>
          </a:blip>
          <a:tile tx="0" ty="0" sx="100000" sy="100000" flip="none" algn="tl"/>
        </a:blip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7"/>
          <p:cNvSpPr txBox="1">
            <a:spLocks noGrp="1"/>
          </p:cNvSpPr>
          <p:nvPr>
            <p:ph type="ctrTitle"/>
          </p:nvPr>
        </p:nvSpPr>
        <p:spPr>
          <a:xfrm>
            <a:off x="685799" y="2421550"/>
            <a:ext cx="574449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7200" b="0" dirty="0">
                <a:solidFill>
                  <a:schemeClr val="accent1"/>
                </a:solidFill>
              </a:rPr>
              <a:t>5</a:t>
            </a:r>
            <a:r>
              <a:rPr lang="en" sz="7200" b="0" dirty="0">
                <a:solidFill>
                  <a:schemeClr val="accent1"/>
                </a:solidFill>
              </a:rPr>
              <a:t>.</a:t>
            </a:r>
            <a:r>
              <a:rPr lang="vi-VN" sz="7200" b="0" dirty="0">
                <a:solidFill>
                  <a:schemeClr val="accent1"/>
                </a:solidFill>
              </a:rPr>
              <a:t> Bài toán ví dụ </a:t>
            </a:r>
            <a:br>
              <a:rPr lang="en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6148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8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24C484-4F56-4313-BF66-71A38F6F0AFA}"/>
              </a:ext>
            </a:extLst>
          </p:cNvPr>
          <p:cNvSpPr txBox="1"/>
          <p:nvPr/>
        </p:nvSpPr>
        <p:spPr>
          <a:xfrm>
            <a:off x="668593" y="1111045"/>
            <a:ext cx="76789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effectLst/>
                <a:latin typeface="Oswald" panose="020B0604020202020204" charset="0"/>
                <a:ea typeface="Calibri" panose="020F0502020204030204" pitchFamily="34" charset="0"/>
              </a:rPr>
              <a:t>VD: Cho 2 chuỗi T và chuỗi P (20 &lt; t, P &lt; 100000). Tìm tất cả các vị trí mà chuỗi T xuất hiện trong chuỗi P.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25C318-6E01-4965-A467-3585ECF0BF0F}"/>
              </a:ext>
            </a:extLst>
          </p:cNvPr>
          <p:cNvSpPr txBox="1"/>
          <p:nvPr/>
        </p:nvSpPr>
        <p:spPr>
          <a:xfrm>
            <a:off x="668591" y="2369574"/>
            <a:ext cx="4788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solidFill>
                  <a:srgbClr val="FF0000"/>
                </a:solidFill>
              </a:rPr>
              <a:t>Input</a:t>
            </a:r>
            <a:r>
              <a:rPr lang="vi-VN" sz="2000" dirty="0">
                <a:solidFill>
                  <a:srgbClr val="FF0000"/>
                </a:solidFill>
              </a:rPr>
              <a:t>:</a:t>
            </a:r>
            <a:r>
              <a:rPr lang="vi-VN" sz="2000" dirty="0"/>
              <a:t> 	abc</a:t>
            </a:r>
          </a:p>
          <a:p>
            <a:r>
              <a:rPr lang="vi-VN" sz="2000" dirty="0"/>
              <a:t>	</a:t>
            </a:r>
            <a:r>
              <a:rPr lang="vi-V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abcdefghijkabbcabchgjak</a:t>
            </a:r>
            <a:r>
              <a:rPr lang="vi-VN" sz="2000" dirty="0"/>
              <a:t>      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24C0F7-1E46-4F32-93D4-719215C4BC7D}"/>
              </a:ext>
            </a:extLst>
          </p:cNvPr>
          <p:cNvSpPr txBox="1"/>
          <p:nvPr/>
        </p:nvSpPr>
        <p:spPr>
          <a:xfrm>
            <a:off x="668591" y="3428048"/>
            <a:ext cx="3814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solidFill>
                  <a:srgbClr val="FF0000"/>
                </a:solidFill>
              </a:rPr>
              <a:t>Output: </a:t>
            </a:r>
            <a:r>
              <a:rPr lang="vi-VN" sz="2000" dirty="0"/>
              <a:t>1 16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>
            <a:spLocks noGrp="1"/>
          </p:cNvSpPr>
          <p:nvPr>
            <p:ph type="body" idx="1"/>
          </p:nvPr>
        </p:nvSpPr>
        <p:spPr>
          <a:xfrm>
            <a:off x="727588" y="1833682"/>
            <a:ext cx="6489290" cy="14761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vi-V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Nếu dùng thuật toán Brute Force thì bạn sẽ chạy từ kí tự đầu tiên đến kí tự cuối cùng của chuỗi P, nếu vị trí thứ i có kí tự trùng với kí tự đầu tiên trong chuỗi T thì bạn thực hiện chạy 1 vòng lặp nữa để so sánh xem chuỗi T có xuất hiện trong P ở vị trí thứ i hay không. 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97" name="Google Shape;197;p1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252729"/>
      </a:dk1>
      <a:lt1>
        <a:srgbClr val="FFFFFF"/>
      </a:lt1>
      <a:dk2>
        <a:srgbClr val="607896"/>
      </a:dk2>
      <a:lt2>
        <a:srgbClr val="E8EDF1"/>
      </a:lt2>
      <a:accent1>
        <a:srgbClr val="3796BF"/>
      </a:accent1>
      <a:accent2>
        <a:srgbClr val="4BB5D9"/>
      </a:accent2>
      <a:accent3>
        <a:srgbClr val="81D1EC"/>
      </a:accent3>
      <a:accent4>
        <a:srgbClr val="FF9900"/>
      </a:accent4>
      <a:accent5>
        <a:srgbClr val="FFCB50"/>
      </a:accent5>
      <a:accent6>
        <a:srgbClr val="A9C747"/>
      </a:accent6>
      <a:hlink>
        <a:srgbClr val="4D77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1742</Words>
  <Application>Microsoft Office PowerPoint</Application>
  <PresentationFormat>On-screen Show (16:9)</PresentationFormat>
  <Paragraphs>389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Times New Roman</vt:lpstr>
      <vt:lpstr>Montserrat</vt:lpstr>
      <vt:lpstr>Oswald</vt:lpstr>
      <vt:lpstr>Arial</vt:lpstr>
      <vt:lpstr>Calibri</vt:lpstr>
      <vt:lpstr>Roboto Condensed</vt:lpstr>
      <vt:lpstr>Wolsey template</vt:lpstr>
      <vt:lpstr>Brute Force</vt:lpstr>
      <vt:lpstr>PowerPoint Presentation</vt:lpstr>
      <vt:lpstr>1. Định nghĩa </vt:lpstr>
      <vt:lpstr>2. Ưu điểm  </vt:lpstr>
      <vt:lpstr>3. Nhược điểm  </vt:lpstr>
      <vt:lpstr>4. Bài toán phổ quát  </vt:lpstr>
      <vt:lpstr>5. Bài toán ví dụ  </vt:lpstr>
      <vt:lpstr>PowerPoint Presentation</vt:lpstr>
      <vt:lpstr>PowerPoint Presentation</vt:lpstr>
      <vt:lpstr>PowerPoint Presentation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2. 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Brute Force</dc:title>
  <cp:lastModifiedBy>Nguyễn Trung Nhân</cp:lastModifiedBy>
  <cp:revision>4</cp:revision>
  <dcterms:modified xsi:type="dcterms:W3CDTF">2022-04-18T13:32:40Z</dcterms:modified>
</cp:coreProperties>
</file>