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C0CB-F0E5-4759-8653-27C4D6E4408D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55BC-7FEE-45A9-A084-1FDF8FCD5F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25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C0CB-F0E5-4759-8653-27C4D6E4408D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55BC-7FEE-45A9-A084-1FDF8FCD5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45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C0CB-F0E5-4759-8653-27C4D6E4408D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55BC-7FEE-45A9-A084-1FDF8FCD5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86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C0CB-F0E5-4759-8653-27C4D6E4408D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55BC-7FEE-45A9-A084-1FDF8FCD5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55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C0CB-F0E5-4759-8653-27C4D6E4408D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55BC-7FEE-45A9-A084-1FDF8FCD5F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98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C0CB-F0E5-4759-8653-27C4D6E4408D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55BC-7FEE-45A9-A084-1FDF8FCD5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10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C0CB-F0E5-4759-8653-27C4D6E4408D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55BC-7FEE-45A9-A084-1FDF8FCD5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90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C0CB-F0E5-4759-8653-27C4D6E4408D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55BC-7FEE-45A9-A084-1FDF8FCD5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87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C0CB-F0E5-4759-8653-27C4D6E4408D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55BC-7FEE-45A9-A084-1FDF8FCD5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11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01C0CB-F0E5-4759-8653-27C4D6E4408D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8355BC-7FEE-45A9-A084-1FDF8FCD5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60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C0CB-F0E5-4759-8653-27C4D6E4408D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55BC-7FEE-45A9-A084-1FDF8FCD5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06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01C0CB-F0E5-4759-8653-27C4D6E4408D}" type="datetimeFigureOut">
              <a:rPr lang="zh-TW" altLang="en-US" smtClean="0"/>
              <a:t>2019/8/4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8355BC-7FEE-45A9-A084-1FDF8FCD5F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6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6863F8-ECC7-4DF3-BC4B-6B574CEC6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73108" y="3191523"/>
            <a:ext cx="1089368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5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C#</a:t>
            </a:r>
            <a:r>
              <a:rPr lang="zh-TW" altLang="en-US" sz="5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Delegate</a:t>
            </a:r>
            <a:r>
              <a:rPr lang="zh-TW" altLang="en-US" sz="5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深入淺出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DF830E8-D009-426A-BE33-A1E888803A90}"/>
              </a:ext>
            </a:extLst>
          </p:cNvPr>
          <p:cNvSpPr txBox="1">
            <a:spLocks/>
          </p:cNvSpPr>
          <p:nvPr/>
        </p:nvSpPr>
        <p:spPr>
          <a:xfrm>
            <a:off x="9001956" y="4334523"/>
            <a:ext cx="2237173" cy="6547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分享者：</a:t>
            </a:r>
            <a: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Mickey</a:t>
            </a:r>
            <a:b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61738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70AFEA-F30B-40AF-898A-960A4FBA40D9}"/>
              </a:ext>
            </a:extLst>
          </p:cNvPr>
          <p:cNvSpPr/>
          <p:nvPr/>
        </p:nvSpPr>
        <p:spPr>
          <a:xfrm>
            <a:off x="1003690" y="805751"/>
            <a:ext cx="107858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async Lambda</a:t>
            </a:r>
            <a:endParaRPr lang="zh-TW" altLang="en-US" sz="5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58C7457-8582-4C64-BD00-3C2FEC69694D}"/>
              </a:ext>
            </a:extLst>
          </p:cNvPr>
          <p:cNvSpPr txBox="1"/>
          <p:nvPr/>
        </p:nvSpPr>
        <p:spPr>
          <a:xfrm>
            <a:off x="1019413" y="1828800"/>
            <a:ext cx="11462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 加上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Async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即可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894274-3781-46AE-A348-A4304ED591BB}"/>
              </a:ext>
            </a:extLst>
          </p:cNvPr>
          <p:cNvSpPr/>
          <p:nvPr/>
        </p:nvSpPr>
        <p:spPr>
          <a:xfrm>
            <a:off x="9115719" y="5964607"/>
            <a:ext cx="35861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D010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async Lambda</a:t>
            </a: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8BC8AA-BC96-4C04-9E3D-7390430B7305}"/>
              </a:ext>
            </a:extLst>
          </p:cNvPr>
          <p:cNvSpPr txBox="1"/>
          <p:nvPr/>
        </p:nvSpPr>
        <p:spPr>
          <a:xfrm>
            <a:off x="1019413" y="2413575"/>
            <a:ext cx="11462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 用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Task.Run( )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來示範</a:t>
            </a:r>
          </a:p>
        </p:txBody>
      </p:sp>
    </p:spTree>
    <p:extLst>
      <p:ext uri="{BB962C8B-B14F-4D97-AF65-F5344CB8AC3E}">
        <p14:creationId xmlns:p14="http://schemas.microsoft.com/office/powerpoint/2010/main" val="122074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A73137-E0E9-4A2E-83E5-4F8F4768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6437"/>
            <a:ext cx="10058400" cy="102092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142AFE8-6B9D-43C4-8F48-900769709588}"/>
              </a:ext>
            </a:extLst>
          </p:cNvPr>
          <p:cNvSpPr txBox="1"/>
          <p:nvPr/>
        </p:nvSpPr>
        <p:spPr>
          <a:xfrm>
            <a:off x="1019413" y="1791404"/>
            <a:ext cx="11462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 了解什是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Delegate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，與應用的時機點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EE22820-C1BA-4E06-AB97-A80604174CCD}"/>
              </a:ext>
            </a:extLst>
          </p:cNvPr>
          <p:cNvSpPr txBox="1"/>
          <p:nvPr/>
        </p:nvSpPr>
        <p:spPr>
          <a:xfrm>
            <a:off x="1019413" y="2386233"/>
            <a:ext cx="11462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 徹底了解什麼是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14ED19-3D9D-4521-80F8-6F33BA39506D}"/>
              </a:ext>
            </a:extLst>
          </p:cNvPr>
          <p:cNvSpPr txBox="1"/>
          <p:nvPr/>
        </p:nvSpPr>
        <p:spPr>
          <a:xfrm>
            <a:off x="1019412" y="2933927"/>
            <a:ext cx="11462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 未來使用微軟的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觀念提升，通行無阻</a:t>
            </a:r>
          </a:p>
        </p:txBody>
      </p:sp>
    </p:spTree>
    <p:extLst>
      <p:ext uri="{BB962C8B-B14F-4D97-AF65-F5344CB8AC3E}">
        <p14:creationId xmlns:p14="http://schemas.microsoft.com/office/powerpoint/2010/main" val="320116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88A796A-3896-47F7-997C-05E25C989AF4}"/>
              </a:ext>
            </a:extLst>
          </p:cNvPr>
          <p:cNvSpPr txBox="1"/>
          <p:nvPr/>
        </p:nvSpPr>
        <p:spPr>
          <a:xfrm>
            <a:off x="4553147" y="2752625"/>
            <a:ext cx="3327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 END</a:t>
            </a:r>
            <a:endParaRPr lang="zh-TW" altLang="en-US" sz="54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981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6863F8-ECC7-4DF3-BC4B-6B574CEC6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92676"/>
            <a:ext cx="10058400" cy="44003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 </a:t>
            </a:r>
            <a:r>
              <a:rPr lang="en-US" altLang="zh-TW" sz="35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Delegate</a:t>
            </a:r>
            <a:br>
              <a:rPr lang="en-US" altLang="zh-TW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zh-TW" altLang="fr-FR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fr-FR" altLang="zh-TW" sz="35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Action&lt;</a:t>
            </a:r>
            <a:r>
              <a:rPr lang="fr-FR" altLang="zh-TW" sz="35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fr-FR" altLang="zh-TW" sz="35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&gt;....Action&lt;</a:t>
            </a:r>
            <a:r>
              <a:rPr lang="fr-FR" altLang="zh-TW" sz="35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T16</a:t>
            </a:r>
            <a:r>
              <a:rPr lang="fr-FR" altLang="zh-TW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br>
              <a:rPr lang="fr-FR" altLang="zh-TW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 </a:t>
            </a:r>
            <a:r>
              <a:rPr lang="en-US" altLang="zh-TW" sz="35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Predicate</a:t>
            </a:r>
            <a:r>
              <a:rPr lang="en-US" altLang="zh-TW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35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br>
              <a:rPr lang="en-US" altLang="zh-TW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 </a:t>
            </a:r>
            <a:r>
              <a:rPr lang="en-US" altLang="zh-TW" sz="35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Func&lt;</a:t>
            </a:r>
            <a:r>
              <a:rPr lang="en-US" altLang="zh-TW" sz="35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35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&gt;....Func&lt;</a:t>
            </a:r>
            <a:r>
              <a:rPr lang="en-US" altLang="zh-TW" sz="35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T16</a:t>
            </a:r>
            <a:r>
              <a:rPr lang="en-US" altLang="zh-TW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35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TResult</a:t>
            </a:r>
            <a:r>
              <a:rPr lang="en-US" altLang="zh-TW" sz="35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br>
              <a:rPr lang="en-US" altLang="zh-TW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 </a:t>
            </a:r>
            <a:r>
              <a:rPr lang="en-US" altLang="zh-TW" sz="35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Expression&lt;</a:t>
            </a:r>
            <a:r>
              <a:rPr lang="en-US" altLang="zh-TW" sz="3500" b="1" dirty="0" err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TDelegate</a:t>
            </a:r>
            <a:r>
              <a:rPr lang="en-US" altLang="zh-TW" sz="35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br>
              <a:rPr lang="en-US" altLang="zh-TW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 </a:t>
            </a:r>
            <a:r>
              <a:rPr lang="en-US" altLang="zh-TW" sz="35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Lambda </a:t>
            </a:r>
            <a:br>
              <a:rPr lang="en-US" altLang="zh-TW" sz="35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 </a:t>
            </a:r>
            <a:r>
              <a:rPr lang="en-US" altLang="zh-TW" sz="35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async</a:t>
            </a:r>
            <a:r>
              <a:rPr lang="zh-TW" altLang="en-US" sz="35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5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Lambda</a:t>
            </a:r>
            <a:br>
              <a:rPr lang="en-US" altLang="zh-TW" sz="3500" dirty="0"/>
            </a:br>
            <a:endParaRPr lang="zh-TW" altLang="en-US" sz="35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70AFEA-F30B-40AF-898A-960A4FBA40D9}"/>
              </a:ext>
            </a:extLst>
          </p:cNvPr>
          <p:cNvSpPr/>
          <p:nvPr/>
        </p:nvSpPr>
        <p:spPr>
          <a:xfrm>
            <a:off x="1129910" y="930902"/>
            <a:ext cx="302146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59818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70AFEA-F30B-40AF-898A-960A4FBA40D9}"/>
              </a:ext>
            </a:extLst>
          </p:cNvPr>
          <p:cNvSpPr/>
          <p:nvPr/>
        </p:nvSpPr>
        <p:spPr>
          <a:xfrm>
            <a:off x="1003690" y="805751"/>
            <a:ext cx="86818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5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所以什麼是</a:t>
            </a:r>
            <a:r>
              <a:rPr lang="en-US" altLang="zh-TW" sz="5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Delegate</a:t>
            </a:r>
            <a:r>
              <a:rPr lang="zh-TW" altLang="en-US" sz="5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5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委派</a:t>
            </a:r>
            <a:r>
              <a:rPr lang="en-US" altLang="zh-TW" sz="5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)?</a:t>
            </a:r>
            <a:endParaRPr lang="zh-TW" altLang="en-US" sz="5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45973D-AF6C-42FC-AF24-C75EE6EF42CB}"/>
              </a:ext>
            </a:extLst>
          </p:cNvPr>
          <p:cNvSpPr txBox="1"/>
          <p:nvPr/>
        </p:nvSpPr>
        <p:spPr>
          <a:xfrm>
            <a:off x="1003690" y="1842096"/>
            <a:ext cx="35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 委派是一種型別</a:t>
            </a:r>
            <a:endParaRPr lang="zh-TW" altLang="en-US" sz="3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520EA6A-1303-4F72-A2A6-E1850992E67F}"/>
              </a:ext>
            </a:extLst>
          </p:cNvPr>
          <p:cNvSpPr txBox="1"/>
          <p:nvPr/>
        </p:nvSpPr>
        <p:spPr>
          <a:xfrm>
            <a:off x="1003689" y="2339059"/>
            <a:ext cx="7970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zh-TW" altLang="fr-FR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可以宣告在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Namespace (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命名空間底下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1915D9-986A-4B6A-B6E1-BB104566262D}"/>
              </a:ext>
            </a:extLst>
          </p:cNvPr>
          <p:cNvSpPr txBox="1"/>
          <p:nvPr/>
        </p:nvSpPr>
        <p:spPr>
          <a:xfrm>
            <a:off x="1003689" y="2836022"/>
            <a:ext cx="11188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 註冊必須符合相同簽章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FA5F92C-C567-45B6-A680-508543981EEE}"/>
              </a:ext>
            </a:extLst>
          </p:cNvPr>
          <p:cNvSpPr txBox="1"/>
          <p:nvPr/>
        </p:nvSpPr>
        <p:spPr>
          <a:xfrm>
            <a:off x="1003689" y="3340090"/>
            <a:ext cx="11188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 可以讓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給一個變數</a:t>
            </a:r>
            <a:endParaRPr lang="zh-TW" altLang="en-US" sz="3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0B834B-1E0E-4CF5-A8E3-3B03F3FFCD80}"/>
              </a:ext>
            </a:extLst>
          </p:cNvPr>
          <p:cNvSpPr txBox="1"/>
          <p:nvPr/>
        </p:nvSpPr>
        <p:spPr>
          <a:xfrm>
            <a:off x="1003689" y="3823229"/>
            <a:ext cx="11188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 可以讓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當做參數傳遞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6148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70AFEA-F30B-40AF-898A-960A4FBA40D9}"/>
              </a:ext>
            </a:extLst>
          </p:cNvPr>
          <p:cNvSpPr/>
          <p:nvPr/>
        </p:nvSpPr>
        <p:spPr>
          <a:xfrm>
            <a:off x="1003690" y="805751"/>
            <a:ext cx="694182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什麼時候要用</a:t>
            </a:r>
            <a:r>
              <a:rPr lang="en-US" altLang="zh-TW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Delegate</a:t>
            </a:r>
            <a:endParaRPr lang="zh-TW" altLang="en-US" sz="5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58C7457-8582-4C64-BD00-3C2FEC69694D}"/>
              </a:ext>
            </a:extLst>
          </p:cNvPr>
          <p:cNvSpPr txBox="1"/>
          <p:nvPr/>
        </p:nvSpPr>
        <p:spPr>
          <a:xfrm>
            <a:off x="1019414" y="1828800"/>
            <a:ext cx="9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 你不想、或無法將某部份的處理寫死在類別裡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3F995FC-4C7A-48DC-ABB3-1E90D6925679}"/>
              </a:ext>
            </a:extLst>
          </p:cNvPr>
          <p:cNvSpPr txBox="1"/>
          <p:nvPr/>
        </p:nvSpPr>
        <p:spPr>
          <a:xfrm>
            <a:off x="1019414" y="2413575"/>
            <a:ext cx="9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 將要執行的內容交由外部來決定 例如：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.Where( 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2C1756-41D3-4AA0-B9E4-CCC7808E4908}"/>
              </a:ext>
            </a:extLst>
          </p:cNvPr>
          <p:cNvSpPr/>
          <p:nvPr/>
        </p:nvSpPr>
        <p:spPr>
          <a:xfrm>
            <a:off x="9934112" y="5965156"/>
            <a:ext cx="22578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程式碼範例</a:t>
            </a:r>
            <a:r>
              <a:rPr lang="en-US" altLang="zh-TW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D001-D004</a:t>
            </a:r>
            <a:endParaRPr lang="zh-TW" altLang="en-US" sz="1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553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70AFEA-F30B-40AF-898A-960A4FBA40D9}"/>
              </a:ext>
            </a:extLst>
          </p:cNvPr>
          <p:cNvSpPr/>
          <p:nvPr/>
        </p:nvSpPr>
        <p:spPr>
          <a:xfrm>
            <a:off x="1003690" y="805751"/>
            <a:ext cx="107858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Action&lt;</a:t>
            </a:r>
            <a:r>
              <a:rPr lang="en-US" altLang="zh-TW" sz="48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sz="5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58C7457-8582-4C64-BD00-3C2FEC69694D}"/>
              </a:ext>
            </a:extLst>
          </p:cNvPr>
          <p:cNvSpPr txBox="1"/>
          <p:nvPr/>
        </p:nvSpPr>
        <p:spPr>
          <a:xfrm>
            <a:off x="1019414" y="1828800"/>
            <a:ext cx="9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 簽章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delegate </a:t>
            </a:r>
            <a:r>
              <a:rPr lang="en-US" altLang="zh-TW" sz="32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void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Action(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3F995FC-4C7A-48DC-ABB3-1E90D6925679}"/>
              </a:ext>
            </a:extLst>
          </p:cNvPr>
          <p:cNvSpPr txBox="1"/>
          <p:nvPr/>
        </p:nvSpPr>
        <p:spPr>
          <a:xfrm>
            <a:off x="1019414" y="2413575"/>
            <a:ext cx="9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 封裝沒有返回值的方法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669F3FF-5DDB-49E0-BAF8-BA5AF6CB5E11}"/>
              </a:ext>
            </a:extLst>
          </p:cNvPr>
          <p:cNvSpPr txBox="1"/>
          <p:nvPr/>
        </p:nvSpPr>
        <p:spPr>
          <a:xfrm>
            <a:off x="1019413" y="2966479"/>
            <a:ext cx="10308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NET 2.0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出現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Action&lt;</a:t>
            </a:r>
            <a:r>
              <a:rPr lang="en-US" altLang="zh-TW" sz="32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簡化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delegate </a:t>
            </a:r>
            <a:r>
              <a:rPr lang="en-US" altLang="zh-TW" sz="32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void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E71C324-0FDA-408D-9E67-C3119E0207EF}"/>
              </a:ext>
            </a:extLst>
          </p:cNvPr>
          <p:cNvSpPr txBox="1"/>
          <p:nvPr/>
        </p:nvSpPr>
        <p:spPr>
          <a:xfrm>
            <a:off x="1019413" y="3500024"/>
            <a:ext cx="10308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 無參數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出現於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3.5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894274-3781-46AE-A348-A4304ED591BB}"/>
              </a:ext>
            </a:extLst>
          </p:cNvPr>
          <p:cNvSpPr/>
          <p:nvPr/>
        </p:nvSpPr>
        <p:spPr>
          <a:xfrm>
            <a:off x="10198962" y="5965156"/>
            <a:ext cx="22578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D005Action</a:t>
            </a: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</p:spTree>
    <p:extLst>
      <p:ext uri="{BB962C8B-B14F-4D97-AF65-F5344CB8AC3E}">
        <p14:creationId xmlns:p14="http://schemas.microsoft.com/office/powerpoint/2010/main" val="48200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70AFEA-F30B-40AF-898A-960A4FBA40D9}"/>
              </a:ext>
            </a:extLst>
          </p:cNvPr>
          <p:cNvSpPr/>
          <p:nvPr/>
        </p:nvSpPr>
        <p:spPr>
          <a:xfrm>
            <a:off x="1003690" y="805751"/>
            <a:ext cx="10785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Predicate&lt;</a:t>
            </a:r>
            <a:r>
              <a:rPr lang="en-US" altLang="zh-TW" sz="54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sz="5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58C7457-8582-4C64-BD00-3C2FEC69694D}"/>
              </a:ext>
            </a:extLst>
          </p:cNvPr>
          <p:cNvSpPr txBox="1"/>
          <p:nvPr/>
        </p:nvSpPr>
        <p:spPr>
          <a:xfrm>
            <a:off x="1019413" y="1828800"/>
            <a:ext cx="10459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 簽章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delegate bool Predicate&lt;in </a:t>
            </a:r>
            <a:r>
              <a:rPr lang="en-US" altLang="zh-TW" sz="32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&gt;(</a:t>
            </a:r>
            <a:r>
              <a:rPr lang="en-US" altLang="zh-TW" sz="32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obj);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3F995FC-4C7A-48DC-ABB3-1E90D6925679}"/>
              </a:ext>
            </a:extLst>
          </p:cNvPr>
          <p:cNvSpPr txBox="1"/>
          <p:nvPr/>
        </p:nvSpPr>
        <p:spPr>
          <a:xfrm>
            <a:off x="1019413" y="2413575"/>
            <a:ext cx="11862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 必須傳入一個型別參數，但只能回傳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bool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669F3FF-5DDB-49E0-BAF8-BA5AF6CB5E11}"/>
              </a:ext>
            </a:extLst>
          </p:cNvPr>
          <p:cNvSpPr txBox="1"/>
          <p:nvPr/>
        </p:nvSpPr>
        <p:spPr>
          <a:xfrm>
            <a:off x="1019413" y="2966479"/>
            <a:ext cx="10308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 常見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系列有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Find(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FindAll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RemoveAll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E71C324-0FDA-408D-9E67-C3119E0207EF}"/>
              </a:ext>
            </a:extLst>
          </p:cNvPr>
          <p:cNvSpPr txBox="1"/>
          <p:nvPr/>
        </p:nvSpPr>
        <p:spPr>
          <a:xfrm>
            <a:off x="1019413" y="3500024"/>
            <a:ext cx="10308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 出現於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2.0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894274-3781-46AE-A348-A4304ED591BB}"/>
              </a:ext>
            </a:extLst>
          </p:cNvPr>
          <p:cNvSpPr/>
          <p:nvPr/>
        </p:nvSpPr>
        <p:spPr>
          <a:xfrm>
            <a:off x="10048041" y="5974034"/>
            <a:ext cx="22578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D006Predicate</a:t>
            </a: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</p:spTree>
    <p:extLst>
      <p:ext uri="{BB962C8B-B14F-4D97-AF65-F5344CB8AC3E}">
        <p14:creationId xmlns:p14="http://schemas.microsoft.com/office/powerpoint/2010/main" val="370789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70AFEA-F30B-40AF-898A-960A4FBA40D9}"/>
              </a:ext>
            </a:extLst>
          </p:cNvPr>
          <p:cNvSpPr/>
          <p:nvPr/>
        </p:nvSpPr>
        <p:spPr>
          <a:xfrm>
            <a:off x="1003690" y="805751"/>
            <a:ext cx="1078585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Func&lt;</a:t>
            </a:r>
            <a:r>
              <a:rPr lang="en-US" altLang="zh-TW" sz="54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&gt;....Func&lt;</a:t>
            </a:r>
            <a:r>
              <a:rPr lang="en-US" altLang="zh-TW" sz="54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T16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54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TResult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b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5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58C7457-8582-4C64-BD00-3C2FEC69694D}"/>
              </a:ext>
            </a:extLst>
          </p:cNvPr>
          <p:cNvSpPr txBox="1"/>
          <p:nvPr/>
        </p:nvSpPr>
        <p:spPr>
          <a:xfrm>
            <a:off x="1019413" y="1828800"/>
            <a:ext cx="11462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delegate </a:t>
            </a:r>
            <a:r>
              <a:rPr lang="en-US" altLang="zh-TW" sz="3200" b="1" dirty="0" err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TResult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Func&lt;in </a:t>
            </a:r>
            <a:r>
              <a:rPr lang="en-US" altLang="zh-TW" sz="3200" b="1" dirty="0" err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,out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 err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TResult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&gt;(</a:t>
            </a:r>
            <a:r>
              <a:rPr lang="en-US" altLang="zh-TW" sz="32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arg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3F995FC-4C7A-48DC-ABB3-1E90D6925679}"/>
              </a:ext>
            </a:extLst>
          </p:cNvPr>
          <p:cNvSpPr txBox="1"/>
          <p:nvPr/>
        </p:nvSpPr>
        <p:spPr>
          <a:xfrm>
            <a:off x="1019414" y="2413575"/>
            <a:ext cx="9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 封裝有參數且有回傳值的方法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669F3FF-5DDB-49E0-BAF8-BA5AF6CB5E11}"/>
              </a:ext>
            </a:extLst>
          </p:cNvPr>
          <p:cNvSpPr txBox="1"/>
          <p:nvPr/>
        </p:nvSpPr>
        <p:spPr>
          <a:xfrm>
            <a:off x="1019413" y="2966479"/>
            <a:ext cx="11693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 常見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LINQ API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系列有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OrderBy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等等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E71C324-0FDA-408D-9E67-C3119E0207EF}"/>
              </a:ext>
            </a:extLst>
          </p:cNvPr>
          <p:cNvSpPr txBox="1"/>
          <p:nvPr/>
        </p:nvSpPr>
        <p:spPr>
          <a:xfrm>
            <a:off x="1019413" y="3500024"/>
            <a:ext cx="10308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 出現於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3.5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894274-3781-46AE-A348-A4304ED591BB}"/>
              </a:ext>
            </a:extLst>
          </p:cNvPr>
          <p:cNvSpPr/>
          <p:nvPr/>
        </p:nvSpPr>
        <p:spPr>
          <a:xfrm>
            <a:off x="10048041" y="5974034"/>
            <a:ext cx="22578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D007Func</a:t>
            </a: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</p:spTree>
    <p:extLst>
      <p:ext uri="{BB962C8B-B14F-4D97-AF65-F5344CB8AC3E}">
        <p14:creationId xmlns:p14="http://schemas.microsoft.com/office/powerpoint/2010/main" val="206913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70AFEA-F30B-40AF-898A-960A4FBA40D9}"/>
              </a:ext>
            </a:extLst>
          </p:cNvPr>
          <p:cNvSpPr/>
          <p:nvPr/>
        </p:nvSpPr>
        <p:spPr>
          <a:xfrm>
            <a:off x="1003690" y="805751"/>
            <a:ext cx="1078585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Expression&lt;</a:t>
            </a:r>
            <a:r>
              <a:rPr lang="en-US" altLang="zh-TW" sz="5400" dirty="0" err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TDelegate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b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5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894274-3781-46AE-A348-A4304ED591BB}"/>
              </a:ext>
            </a:extLst>
          </p:cNvPr>
          <p:cNvSpPr/>
          <p:nvPr/>
        </p:nvSpPr>
        <p:spPr>
          <a:xfrm>
            <a:off x="10048041" y="5974034"/>
            <a:ext cx="2257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D008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Expression</a:t>
            </a: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4C9D87F-1D76-47CE-8E6D-5EC2B92A57FC}"/>
              </a:ext>
            </a:extLst>
          </p:cNvPr>
          <p:cNvSpPr txBox="1"/>
          <p:nvPr/>
        </p:nvSpPr>
        <p:spPr>
          <a:xfrm>
            <a:off x="1003690" y="4983167"/>
            <a:ext cx="11869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zh-TW" altLang="en-US" sz="3200" dirty="0"/>
              <a:t>將 </a:t>
            </a:r>
            <a:r>
              <a:rPr lang="en-US" altLang="zh-TW" sz="3200" dirty="0"/>
              <a:t>Lambda </a:t>
            </a:r>
            <a:r>
              <a:rPr lang="zh-TW" altLang="en-US" sz="3200" dirty="0"/>
              <a:t>用樹狀架構形式的資料結構來表示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110196A-B6B7-410A-8D5C-DCC20C277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10" y="1874833"/>
            <a:ext cx="100584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70AFEA-F30B-40AF-898A-960A4FBA40D9}"/>
              </a:ext>
            </a:extLst>
          </p:cNvPr>
          <p:cNvSpPr/>
          <p:nvPr/>
        </p:nvSpPr>
        <p:spPr>
          <a:xfrm>
            <a:off x="1003690" y="805751"/>
            <a:ext cx="107858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</a:t>
            </a:r>
            <a:endParaRPr lang="zh-TW" altLang="en-US" sz="5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58C7457-8582-4C64-BD00-3C2FEC69694D}"/>
              </a:ext>
            </a:extLst>
          </p:cNvPr>
          <p:cNvSpPr txBox="1"/>
          <p:nvPr/>
        </p:nvSpPr>
        <p:spPr>
          <a:xfrm>
            <a:off x="1019413" y="1828800"/>
            <a:ext cx="11462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 各位能否用一句話解釋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Lambda?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894274-3781-46AE-A348-A4304ED591BB}"/>
              </a:ext>
            </a:extLst>
          </p:cNvPr>
          <p:cNvSpPr/>
          <p:nvPr/>
        </p:nvSpPr>
        <p:spPr>
          <a:xfrm>
            <a:off x="10048041" y="5974034"/>
            <a:ext cx="22578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D009Lambda</a:t>
            </a:r>
            <a:r>
              <a:rPr lang="zh-TW" altLang="en-US" sz="1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</p:spTree>
    <p:extLst>
      <p:ext uri="{BB962C8B-B14F-4D97-AF65-F5344CB8AC3E}">
        <p14:creationId xmlns:p14="http://schemas.microsoft.com/office/powerpoint/2010/main" val="125697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717</TotalTime>
  <Words>326</Words>
  <Application>Microsoft Office PowerPoint</Application>
  <PresentationFormat>寬螢幕</PresentationFormat>
  <Paragraphs>47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微軟正黑體</vt:lpstr>
      <vt:lpstr>Calibri</vt:lpstr>
      <vt:lpstr>Calibri Light</vt:lpstr>
      <vt:lpstr>回顧</vt:lpstr>
      <vt:lpstr>C# Delegate 深入淺出</vt:lpstr>
      <vt:lpstr>． Delegate ． Action&lt;T&gt;....Action&lt;T16&gt; ． Predicate&lt;T&gt; ． Func&lt;T&gt;....Func&lt;T16,TResult&gt; ． Expression&lt;TDelegate&gt; ． Lambda  ． async Lambda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總結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Shiue Mickey</dc:creator>
  <cp:lastModifiedBy>Shiue Mickey</cp:lastModifiedBy>
  <cp:revision>43</cp:revision>
  <dcterms:created xsi:type="dcterms:W3CDTF">2019-07-22T13:44:26Z</dcterms:created>
  <dcterms:modified xsi:type="dcterms:W3CDTF">2019-08-04T06:50:31Z</dcterms:modified>
</cp:coreProperties>
</file>