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3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E259A-62AD-F0C4-62E5-15C05AED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What’s possible with Data.gov datasets? </a:t>
            </a:r>
            <a:endParaRPr lang="en-US" sz="1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2C5ED-140E-3C60-F14B-11F96E492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“How many EVs were sold in Illinois last month?”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“What were the winning Powerball numbers in New York last year?”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“What progress have we made in reducing lead in public school drinking water?”</a:t>
            </a:r>
          </a:p>
        </p:txBody>
      </p:sp>
    </p:spTree>
    <p:extLst>
      <p:ext uri="{BB962C8B-B14F-4D97-AF65-F5344CB8AC3E}">
        <p14:creationId xmlns:p14="http://schemas.microsoft.com/office/powerpoint/2010/main" val="152690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8B6EA-C38E-0E07-7DE6-852A63A4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But, Data.gov datasets aren’t created equally. </a:t>
            </a:r>
            <a:endParaRPr lang="en-US" b="1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135423-D7ED-BB90-F356-3224B478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XML, CSV, JSON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PDFs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Links to external sites</a:t>
            </a:r>
          </a:p>
        </p:txBody>
      </p:sp>
    </p:spTree>
    <p:extLst>
      <p:ext uri="{BB962C8B-B14F-4D97-AF65-F5344CB8AC3E}">
        <p14:creationId xmlns:p14="http://schemas.microsoft.com/office/powerpoint/2010/main" val="4474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FA8920-33A9-2489-97DA-206D1B3D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So, how do we make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data.gov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more accessible for people and the AI tools they might use?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424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07BE-BB52-400D-1C15-BACD3BF2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 dirty="0"/>
              <a:t>Our answer—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ECCE9-5CB2-EA7E-A30D-20EBBA52A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Improved query-dataset matching</a:t>
            </a:r>
            <a:endParaRPr lang="en-US" dirty="0">
              <a:solidFill>
                <a:schemeClr val="tx1"/>
              </a:solidFill>
            </a:endParaRPr>
          </a:p>
          <a:p>
            <a:pPr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scale to measure the AI friendliness of Data.gov datasets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538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106</Words>
  <Application>Microsoft Macintosh PowerPoint</Application>
  <PresentationFormat>On-screen Show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What’s possible with Data.gov datasets? </vt:lpstr>
      <vt:lpstr>But, Data.gov datasets aren’t created equally. </vt:lpstr>
      <vt:lpstr>So, how do we make data.gov more accessible for people and the AI tools they might use? </vt:lpstr>
      <vt:lpstr>Our answer—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Mickin Sahni</cp:lastModifiedBy>
  <cp:revision>5</cp:revision>
  <dcterms:modified xsi:type="dcterms:W3CDTF">2024-07-31T18:48:20Z</dcterms:modified>
</cp:coreProperties>
</file>