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34F0E-C3E1-49F0-8D4E-3EEC5CA1A1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E43D22-91F3-44BB-902B-E21879A03EB8}">
      <dgm:prSet phldrT="[文本]"/>
      <dgm:spPr/>
      <dgm:t>
        <a:bodyPr/>
        <a:lstStyle/>
        <a:p>
          <a:r>
            <a:rPr lang="zh-CN" altLang="en-US" dirty="0"/>
            <a:t>词法分析</a:t>
          </a:r>
        </a:p>
      </dgm:t>
    </dgm:pt>
    <dgm:pt modelId="{B4F686EA-3601-4C67-B723-69D8B35E4E43}" type="par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A60681F6-DD58-46F7-94F3-497484130878}" type="sib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CADF909D-6F1B-4804-A66B-D4E4E929B26B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57FCC7D9-FCC5-45FB-9FCF-437AFC46B55E}" type="par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1FEC6FBD-0EA8-4528-A7F9-408B657D9095}" type="sib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D5CB44E5-7342-410D-BB5F-761832733E66}">
      <dgm:prSet phldrT="[文本]"/>
      <dgm:spPr/>
      <dgm:t>
        <a:bodyPr/>
        <a:lstStyle/>
        <a:p>
          <a:r>
            <a:rPr lang="zh-CN" altLang="en-US" dirty="0"/>
            <a:t>作用域分析</a:t>
          </a:r>
        </a:p>
      </dgm:t>
    </dgm:pt>
    <dgm:pt modelId="{094372BD-D5CA-4A50-98BB-991071CD11C4}" type="par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64153B03-A017-459B-9A73-39F63151E9F1}" type="sib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C339FBDC-90E6-48B8-8104-7071C33DDC4B}">
      <dgm:prSet/>
      <dgm:spPr/>
      <dgm:t>
        <a:bodyPr/>
        <a:lstStyle/>
        <a:p>
          <a:r>
            <a:rPr lang="zh-CN" altLang="en-US" dirty="0"/>
            <a:t>抽象语法树</a:t>
          </a:r>
        </a:p>
      </dgm:t>
    </dgm:pt>
    <dgm:pt modelId="{F129E2A0-25FD-45CD-B7E3-3EC26C6A76D2}" type="par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39EEDBF1-254A-4959-A8E6-9EFB9D7A701F}" type="sib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E8DAE00B-5D54-4CE9-B4AF-B9BE3583D6DF}">
      <dgm:prSet/>
      <dgm:spPr/>
      <dgm:t>
        <a:bodyPr/>
        <a:lstStyle/>
        <a:p>
          <a:r>
            <a:rPr lang="en-US" altLang="zh-CN" dirty="0"/>
            <a:t>JIT</a:t>
          </a:r>
          <a:endParaRPr lang="zh-CN" altLang="en-US" dirty="0"/>
        </a:p>
      </dgm:t>
    </dgm:pt>
    <dgm:pt modelId="{156FD1D7-5DB7-4C1C-B160-AD9552B11EE0}" type="par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82A8CCC7-1A9C-4078-8AD8-A139B3990619}" type="sib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15777C26-C6DC-4A15-AD11-D8A47DC9CA3F}">
      <dgm:prSet/>
      <dgm:spPr/>
      <dgm:t>
        <a:bodyPr/>
        <a:lstStyle/>
        <a:p>
          <a:r>
            <a:rPr lang="zh-CN" altLang="en-US" dirty="0"/>
            <a:t>本地代码</a:t>
          </a:r>
        </a:p>
      </dgm:t>
    </dgm:pt>
    <dgm:pt modelId="{9F79ACA7-95F0-4270-85E1-CB45BEE96663}" type="par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75A29F5D-307B-40BC-88C4-F23545CE2A1B}" type="sib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4A41E8BD-B6E3-4847-857B-D1FB6A047942}" type="pres">
      <dgm:prSet presAssocID="{28034F0E-C3E1-49F0-8D4E-3EEC5CA1A12C}" presName="Name0" presStyleCnt="0">
        <dgm:presLayoutVars>
          <dgm:dir/>
          <dgm:resizeHandles val="exact"/>
        </dgm:presLayoutVars>
      </dgm:prSet>
      <dgm:spPr/>
    </dgm:pt>
    <dgm:pt modelId="{E05C94DC-13E7-467D-9D87-2EC8FC6D96FF}" type="pres">
      <dgm:prSet presAssocID="{ABE43D22-91F3-44BB-902B-E21879A03EB8}" presName="node" presStyleLbl="node1" presStyleIdx="0" presStyleCnt="6" custScaleX="152291" custScaleY="125648" custLinFactY="-64563" custLinFactNeighborX="20401" custLinFactNeighborY="-100000">
        <dgm:presLayoutVars>
          <dgm:bulletEnabled val="1"/>
        </dgm:presLayoutVars>
      </dgm:prSet>
      <dgm:spPr/>
    </dgm:pt>
    <dgm:pt modelId="{0E43107C-F2BA-4231-809B-2ED8EFB7EEF5}" type="pres">
      <dgm:prSet presAssocID="{A60681F6-DD58-46F7-94F3-497484130878}" presName="sibTrans" presStyleLbl="sibTrans2D1" presStyleIdx="0" presStyleCnt="5"/>
      <dgm:spPr/>
    </dgm:pt>
    <dgm:pt modelId="{4173816C-0CB9-4B98-A21E-973400A2A983}" type="pres">
      <dgm:prSet presAssocID="{A60681F6-DD58-46F7-94F3-497484130878}" presName="connectorText" presStyleLbl="sibTrans2D1" presStyleIdx="0" presStyleCnt="5"/>
      <dgm:spPr/>
    </dgm:pt>
    <dgm:pt modelId="{B291574C-C1BD-409D-B518-AA80910BF4D8}" type="pres">
      <dgm:prSet presAssocID="{CADF909D-6F1B-4804-A66B-D4E4E929B26B}" presName="node" presStyleLbl="node1" presStyleIdx="1" presStyleCnt="6" custScaleX="158572" custScaleY="129684" custLinFactY="-64563" custLinFactNeighborX="20401" custLinFactNeighborY="-100000">
        <dgm:presLayoutVars>
          <dgm:bulletEnabled val="1"/>
        </dgm:presLayoutVars>
      </dgm:prSet>
      <dgm:spPr/>
    </dgm:pt>
    <dgm:pt modelId="{A5264863-9615-45BD-BC80-DFBF3FB512B4}" type="pres">
      <dgm:prSet presAssocID="{1FEC6FBD-0EA8-4528-A7F9-408B657D9095}" presName="sibTrans" presStyleLbl="sibTrans2D1" presStyleIdx="1" presStyleCnt="5"/>
      <dgm:spPr/>
    </dgm:pt>
    <dgm:pt modelId="{3D08A56D-3BDA-4E03-9464-0C732E9FE782}" type="pres">
      <dgm:prSet presAssocID="{1FEC6FBD-0EA8-4528-A7F9-408B657D9095}" presName="connectorText" presStyleLbl="sibTrans2D1" presStyleIdx="1" presStyleCnt="5"/>
      <dgm:spPr/>
    </dgm:pt>
    <dgm:pt modelId="{20154AB6-A649-440F-80B6-A97FAA34CD53}" type="pres">
      <dgm:prSet presAssocID="{D5CB44E5-7342-410D-BB5F-761832733E66}" presName="node" presStyleLbl="node1" presStyleIdx="2" presStyleCnt="6" custScaleX="170551" custScaleY="129246" custLinFactY="-64563" custLinFactNeighborX="20401" custLinFactNeighborY="-100000">
        <dgm:presLayoutVars>
          <dgm:bulletEnabled val="1"/>
        </dgm:presLayoutVars>
      </dgm:prSet>
      <dgm:spPr/>
    </dgm:pt>
    <dgm:pt modelId="{EE94EF87-EB94-4BBF-9D07-37C8D0779BA1}" type="pres">
      <dgm:prSet presAssocID="{64153B03-A017-459B-9A73-39F63151E9F1}" presName="sibTrans" presStyleLbl="sibTrans2D1" presStyleIdx="2" presStyleCnt="5"/>
      <dgm:spPr/>
    </dgm:pt>
    <dgm:pt modelId="{BA8CF6B7-AA92-420A-BDFA-A8A68B853520}" type="pres">
      <dgm:prSet presAssocID="{64153B03-A017-459B-9A73-39F63151E9F1}" presName="connectorText" presStyleLbl="sibTrans2D1" presStyleIdx="2" presStyleCnt="5"/>
      <dgm:spPr/>
    </dgm:pt>
    <dgm:pt modelId="{38E889B0-9C9D-46DD-AFD3-5A16AE6A3835}" type="pres">
      <dgm:prSet presAssocID="{C339FBDC-90E6-48B8-8104-7071C33DDC4B}" presName="node" presStyleLbl="node1" presStyleIdx="3" presStyleCnt="6" custScaleX="168372" custScaleY="112414" custLinFactX="-119589" custLinFactNeighborX="-200000" custLinFactNeighborY="1235">
        <dgm:presLayoutVars>
          <dgm:bulletEnabled val="1"/>
        </dgm:presLayoutVars>
      </dgm:prSet>
      <dgm:spPr/>
    </dgm:pt>
    <dgm:pt modelId="{4984F496-28F9-463F-9418-2AC8A196F802}" type="pres">
      <dgm:prSet presAssocID="{39EEDBF1-254A-4959-A8E6-9EFB9D7A701F}" presName="sibTrans" presStyleLbl="sibTrans2D1" presStyleIdx="3" presStyleCnt="5"/>
      <dgm:spPr/>
    </dgm:pt>
    <dgm:pt modelId="{CB1C2C37-574D-453B-80F4-342A9A8F788B}" type="pres">
      <dgm:prSet presAssocID="{39EEDBF1-254A-4959-A8E6-9EFB9D7A701F}" presName="connectorText" presStyleLbl="sibTrans2D1" presStyleIdx="3" presStyleCnt="5"/>
      <dgm:spPr/>
    </dgm:pt>
    <dgm:pt modelId="{67BC98C4-9376-4E48-B604-87C5CDEDDCE3}" type="pres">
      <dgm:prSet presAssocID="{E8DAE00B-5D54-4CE9-B4AF-B9BE3583D6DF}" presName="node" presStyleLbl="node1" presStyleIdx="4" presStyleCnt="6" custScaleX="203199" custScaleY="112414" custLinFactX="-100000" custLinFactNeighborX="-164373" custLinFactNeighborY="3342">
        <dgm:presLayoutVars>
          <dgm:bulletEnabled val="1"/>
        </dgm:presLayoutVars>
      </dgm:prSet>
      <dgm:spPr/>
    </dgm:pt>
    <dgm:pt modelId="{63127DAC-C9B0-4024-ACB1-AD87B0CA6045}" type="pres">
      <dgm:prSet presAssocID="{82A8CCC7-1A9C-4078-8AD8-A139B3990619}" presName="sibTrans" presStyleLbl="sibTrans2D1" presStyleIdx="4" presStyleCnt="5"/>
      <dgm:spPr/>
    </dgm:pt>
    <dgm:pt modelId="{EF93B48A-6797-4487-8AE2-CFAC045D6A99}" type="pres">
      <dgm:prSet presAssocID="{82A8CCC7-1A9C-4078-8AD8-A139B3990619}" presName="connectorText" presStyleLbl="sibTrans2D1" presStyleIdx="4" presStyleCnt="5"/>
      <dgm:spPr/>
    </dgm:pt>
    <dgm:pt modelId="{40C18F29-8459-4215-A8CB-491DE55D414A}" type="pres">
      <dgm:prSet presAssocID="{15777C26-C6DC-4A15-AD11-D8A47DC9CA3F}" presName="node" presStyleLbl="node1" presStyleIdx="5" presStyleCnt="6" custScaleX="225063" custScaleY="120686" custLinFactX="-100000" custLinFactNeighborX="-112444" custLinFactNeighborY="-2511">
        <dgm:presLayoutVars>
          <dgm:bulletEnabled val="1"/>
        </dgm:presLayoutVars>
      </dgm:prSet>
      <dgm:spPr/>
    </dgm:pt>
  </dgm:ptLst>
  <dgm:cxnLst>
    <dgm:cxn modelId="{46B60E05-359F-4534-8F49-F5604998F0C7}" type="presOf" srcId="{ABE43D22-91F3-44BB-902B-E21879A03EB8}" destId="{E05C94DC-13E7-467D-9D87-2EC8FC6D96FF}" srcOrd="0" destOrd="0" presId="urn:microsoft.com/office/officeart/2005/8/layout/process1"/>
    <dgm:cxn modelId="{69CE0D07-75D2-4691-903D-9B0F820A06DB}" type="presOf" srcId="{A60681F6-DD58-46F7-94F3-497484130878}" destId="{4173816C-0CB9-4B98-A21E-973400A2A983}" srcOrd="1" destOrd="0" presId="urn:microsoft.com/office/officeart/2005/8/layout/process1"/>
    <dgm:cxn modelId="{C778B026-4C1C-4491-9FDE-6BBE9FE9609E}" type="presOf" srcId="{A60681F6-DD58-46F7-94F3-497484130878}" destId="{0E43107C-F2BA-4231-809B-2ED8EFB7EEF5}" srcOrd="0" destOrd="0" presId="urn:microsoft.com/office/officeart/2005/8/layout/process1"/>
    <dgm:cxn modelId="{69EF1F2B-F6D9-45FD-9CEE-1539D9B2E294}" srcId="{28034F0E-C3E1-49F0-8D4E-3EEC5CA1A12C}" destId="{15777C26-C6DC-4A15-AD11-D8A47DC9CA3F}" srcOrd="5" destOrd="0" parTransId="{9F79ACA7-95F0-4270-85E1-CB45BEE96663}" sibTransId="{75A29F5D-307B-40BC-88C4-F23545CE2A1B}"/>
    <dgm:cxn modelId="{A05D7C38-3003-4BD5-8CAB-ADE700678340}" srcId="{28034F0E-C3E1-49F0-8D4E-3EEC5CA1A12C}" destId="{CADF909D-6F1B-4804-A66B-D4E4E929B26B}" srcOrd="1" destOrd="0" parTransId="{57FCC7D9-FCC5-45FB-9FCF-437AFC46B55E}" sibTransId="{1FEC6FBD-0EA8-4528-A7F9-408B657D9095}"/>
    <dgm:cxn modelId="{D6C0426A-E70C-4F43-AF15-7F7D33E31A47}" type="presOf" srcId="{82A8CCC7-1A9C-4078-8AD8-A139B3990619}" destId="{EF93B48A-6797-4487-8AE2-CFAC045D6A99}" srcOrd="1" destOrd="0" presId="urn:microsoft.com/office/officeart/2005/8/layout/process1"/>
    <dgm:cxn modelId="{BAE6614B-C30E-4505-A2D1-6C8431101E51}" type="presOf" srcId="{1FEC6FBD-0EA8-4528-A7F9-408B657D9095}" destId="{A5264863-9615-45BD-BC80-DFBF3FB512B4}" srcOrd="0" destOrd="0" presId="urn:microsoft.com/office/officeart/2005/8/layout/process1"/>
    <dgm:cxn modelId="{86B96276-58CE-4B5B-B578-1F8A24756CAF}" srcId="{28034F0E-C3E1-49F0-8D4E-3EEC5CA1A12C}" destId="{E8DAE00B-5D54-4CE9-B4AF-B9BE3583D6DF}" srcOrd="4" destOrd="0" parTransId="{156FD1D7-5DB7-4C1C-B160-AD9552B11EE0}" sibTransId="{82A8CCC7-1A9C-4078-8AD8-A139B3990619}"/>
    <dgm:cxn modelId="{77D1507D-0C74-4938-B1FC-BF7DB73F9338}" type="presOf" srcId="{CADF909D-6F1B-4804-A66B-D4E4E929B26B}" destId="{B291574C-C1BD-409D-B518-AA80910BF4D8}" srcOrd="0" destOrd="0" presId="urn:microsoft.com/office/officeart/2005/8/layout/process1"/>
    <dgm:cxn modelId="{83816A88-DDD2-4263-BE65-6AAB75072091}" type="presOf" srcId="{E8DAE00B-5D54-4CE9-B4AF-B9BE3583D6DF}" destId="{67BC98C4-9376-4E48-B604-87C5CDEDDCE3}" srcOrd="0" destOrd="0" presId="urn:microsoft.com/office/officeart/2005/8/layout/process1"/>
    <dgm:cxn modelId="{CDEFFF8B-7FD6-49A3-95AE-8A7FC8B60EFE}" type="presOf" srcId="{15777C26-C6DC-4A15-AD11-D8A47DC9CA3F}" destId="{40C18F29-8459-4215-A8CB-491DE55D414A}" srcOrd="0" destOrd="0" presId="urn:microsoft.com/office/officeart/2005/8/layout/process1"/>
    <dgm:cxn modelId="{A40C9D8E-74E8-4EAD-9D3C-8326D49BA013}" type="presOf" srcId="{1FEC6FBD-0EA8-4528-A7F9-408B657D9095}" destId="{3D08A56D-3BDA-4E03-9464-0C732E9FE782}" srcOrd="1" destOrd="0" presId="urn:microsoft.com/office/officeart/2005/8/layout/process1"/>
    <dgm:cxn modelId="{057C38A0-8A2A-456C-AFCD-CE5D069238A7}" type="presOf" srcId="{39EEDBF1-254A-4959-A8E6-9EFB9D7A701F}" destId="{CB1C2C37-574D-453B-80F4-342A9A8F788B}" srcOrd="1" destOrd="0" presId="urn:microsoft.com/office/officeart/2005/8/layout/process1"/>
    <dgm:cxn modelId="{DABD4DA2-772D-42BE-BD34-92CEB141ED22}" srcId="{28034F0E-C3E1-49F0-8D4E-3EEC5CA1A12C}" destId="{D5CB44E5-7342-410D-BB5F-761832733E66}" srcOrd="2" destOrd="0" parTransId="{094372BD-D5CA-4A50-98BB-991071CD11C4}" sibTransId="{64153B03-A017-459B-9A73-39F63151E9F1}"/>
    <dgm:cxn modelId="{267804AA-FB72-4F9D-9D4E-AB25D09A70A4}" type="presOf" srcId="{39EEDBF1-254A-4959-A8E6-9EFB9D7A701F}" destId="{4984F496-28F9-463F-9418-2AC8A196F802}" srcOrd="0" destOrd="0" presId="urn:microsoft.com/office/officeart/2005/8/layout/process1"/>
    <dgm:cxn modelId="{C2697BBB-D9EE-45BB-BBE5-E603E4C91242}" type="presOf" srcId="{C339FBDC-90E6-48B8-8104-7071C33DDC4B}" destId="{38E889B0-9C9D-46DD-AFD3-5A16AE6A3835}" srcOrd="0" destOrd="0" presId="urn:microsoft.com/office/officeart/2005/8/layout/process1"/>
    <dgm:cxn modelId="{077453C2-CEE5-42FD-996B-661B26CE6E66}" type="presOf" srcId="{28034F0E-C3E1-49F0-8D4E-3EEC5CA1A12C}" destId="{4A41E8BD-B6E3-4847-857B-D1FB6A047942}" srcOrd="0" destOrd="0" presId="urn:microsoft.com/office/officeart/2005/8/layout/process1"/>
    <dgm:cxn modelId="{D5854DCE-535B-4F57-92FA-29CF930565AB}" srcId="{28034F0E-C3E1-49F0-8D4E-3EEC5CA1A12C}" destId="{ABE43D22-91F3-44BB-902B-E21879A03EB8}" srcOrd="0" destOrd="0" parTransId="{B4F686EA-3601-4C67-B723-69D8B35E4E43}" sibTransId="{A60681F6-DD58-46F7-94F3-497484130878}"/>
    <dgm:cxn modelId="{4D2A0AE0-5F14-42BA-AFAB-B9A4A937ABF1}" type="presOf" srcId="{D5CB44E5-7342-410D-BB5F-761832733E66}" destId="{20154AB6-A649-440F-80B6-A97FAA34CD53}" srcOrd="0" destOrd="0" presId="urn:microsoft.com/office/officeart/2005/8/layout/process1"/>
    <dgm:cxn modelId="{AB370AEB-5D3E-4A7D-B7A8-C6BB33A65FF7}" type="presOf" srcId="{82A8CCC7-1A9C-4078-8AD8-A139B3990619}" destId="{63127DAC-C9B0-4024-ACB1-AD87B0CA6045}" srcOrd="0" destOrd="0" presId="urn:microsoft.com/office/officeart/2005/8/layout/process1"/>
    <dgm:cxn modelId="{E58F31EF-AE7A-4D9D-B16B-D399F1416808}" type="presOf" srcId="{64153B03-A017-459B-9A73-39F63151E9F1}" destId="{BA8CF6B7-AA92-420A-BDFA-A8A68B853520}" srcOrd="1" destOrd="0" presId="urn:microsoft.com/office/officeart/2005/8/layout/process1"/>
    <dgm:cxn modelId="{157AF6F7-6A2F-4689-8DE8-DB957148D8C6}" type="presOf" srcId="{64153B03-A017-459B-9A73-39F63151E9F1}" destId="{EE94EF87-EB94-4BBF-9D07-37C8D0779BA1}" srcOrd="0" destOrd="0" presId="urn:microsoft.com/office/officeart/2005/8/layout/process1"/>
    <dgm:cxn modelId="{5D9C73FC-C38E-453D-92D1-9771E52060E0}" srcId="{28034F0E-C3E1-49F0-8D4E-3EEC5CA1A12C}" destId="{C339FBDC-90E6-48B8-8104-7071C33DDC4B}" srcOrd="3" destOrd="0" parTransId="{F129E2A0-25FD-45CD-B7E3-3EC26C6A76D2}" sibTransId="{39EEDBF1-254A-4959-A8E6-9EFB9D7A701F}"/>
    <dgm:cxn modelId="{8ED08342-BF3C-4AF9-8274-8E0DCB1D4B6B}" type="presParOf" srcId="{4A41E8BD-B6E3-4847-857B-D1FB6A047942}" destId="{E05C94DC-13E7-467D-9D87-2EC8FC6D96FF}" srcOrd="0" destOrd="0" presId="urn:microsoft.com/office/officeart/2005/8/layout/process1"/>
    <dgm:cxn modelId="{DCA089A2-B2A4-4D5D-BE91-BCCC305F51BC}" type="presParOf" srcId="{4A41E8BD-B6E3-4847-857B-D1FB6A047942}" destId="{0E43107C-F2BA-4231-809B-2ED8EFB7EEF5}" srcOrd="1" destOrd="0" presId="urn:microsoft.com/office/officeart/2005/8/layout/process1"/>
    <dgm:cxn modelId="{29D9CE98-DA73-4BC5-BA3B-942A269F7208}" type="presParOf" srcId="{0E43107C-F2BA-4231-809B-2ED8EFB7EEF5}" destId="{4173816C-0CB9-4B98-A21E-973400A2A983}" srcOrd="0" destOrd="0" presId="urn:microsoft.com/office/officeart/2005/8/layout/process1"/>
    <dgm:cxn modelId="{950A079B-5EEF-4BBC-8735-BCED63960AD7}" type="presParOf" srcId="{4A41E8BD-B6E3-4847-857B-D1FB6A047942}" destId="{B291574C-C1BD-409D-B518-AA80910BF4D8}" srcOrd="2" destOrd="0" presId="urn:microsoft.com/office/officeart/2005/8/layout/process1"/>
    <dgm:cxn modelId="{FCF6BF72-741B-44B2-AFA9-C488DB304C32}" type="presParOf" srcId="{4A41E8BD-B6E3-4847-857B-D1FB6A047942}" destId="{A5264863-9615-45BD-BC80-DFBF3FB512B4}" srcOrd="3" destOrd="0" presId="urn:microsoft.com/office/officeart/2005/8/layout/process1"/>
    <dgm:cxn modelId="{91DF4C64-2178-4E33-B485-67C59D18DED8}" type="presParOf" srcId="{A5264863-9615-45BD-BC80-DFBF3FB512B4}" destId="{3D08A56D-3BDA-4E03-9464-0C732E9FE782}" srcOrd="0" destOrd="0" presId="urn:microsoft.com/office/officeart/2005/8/layout/process1"/>
    <dgm:cxn modelId="{8A349FCC-DCC3-4077-A8B4-C6E0D4BBFDDB}" type="presParOf" srcId="{4A41E8BD-B6E3-4847-857B-D1FB6A047942}" destId="{20154AB6-A649-440F-80B6-A97FAA34CD53}" srcOrd="4" destOrd="0" presId="urn:microsoft.com/office/officeart/2005/8/layout/process1"/>
    <dgm:cxn modelId="{AFE03CC9-56AE-4552-903F-CB642CBD9936}" type="presParOf" srcId="{4A41E8BD-B6E3-4847-857B-D1FB6A047942}" destId="{EE94EF87-EB94-4BBF-9D07-37C8D0779BA1}" srcOrd="5" destOrd="0" presId="urn:microsoft.com/office/officeart/2005/8/layout/process1"/>
    <dgm:cxn modelId="{6767107B-99DE-4A80-93FA-5CC9B26EDDF2}" type="presParOf" srcId="{EE94EF87-EB94-4BBF-9D07-37C8D0779BA1}" destId="{BA8CF6B7-AA92-420A-BDFA-A8A68B853520}" srcOrd="0" destOrd="0" presId="urn:microsoft.com/office/officeart/2005/8/layout/process1"/>
    <dgm:cxn modelId="{03397E99-9F96-43A4-BD54-05E00BCA3FB3}" type="presParOf" srcId="{4A41E8BD-B6E3-4847-857B-D1FB6A047942}" destId="{38E889B0-9C9D-46DD-AFD3-5A16AE6A3835}" srcOrd="6" destOrd="0" presId="urn:microsoft.com/office/officeart/2005/8/layout/process1"/>
    <dgm:cxn modelId="{D72CB1B0-996C-4171-B6F7-0464C161590E}" type="presParOf" srcId="{4A41E8BD-B6E3-4847-857B-D1FB6A047942}" destId="{4984F496-28F9-463F-9418-2AC8A196F802}" srcOrd="7" destOrd="0" presId="urn:microsoft.com/office/officeart/2005/8/layout/process1"/>
    <dgm:cxn modelId="{A468D4FB-A1F2-49E5-A96C-BAFE9976623E}" type="presParOf" srcId="{4984F496-28F9-463F-9418-2AC8A196F802}" destId="{CB1C2C37-574D-453B-80F4-342A9A8F788B}" srcOrd="0" destOrd="0" presId="urn:microsoft.com/office/officeart/2005/8/layout/process1"/>
    <dgm:cxn modelId="{87844079-E612-4B88-B072-2E8FC1D9E7E2}" type="presParOf" srcId="{4A41E8BD-B6E3-4847-857B-D1FB6A047942}" destId="{67BC98C4-9376-4E48-B604-87C5CDEDDCE3}" srcOrd="8" destOrd="0" presId="urn:microsoft.com/office/officeart/2005/8/layout/process1"/>
    <dgm:cxn modelId="{864B274D-2724-40EF-BB36-6CFC33908D07}" type="presParOf" srcId="{4A41E8BD-B6E3-4847-857B-D1FB6A047942}" destId="{63127DAC-C9B0-4024-ACB1-AD87B0CA6045}" srcOrd="9" destOrd="0" presId="urn:microsoft.com/office/officeart/2005/8/layout/process1"/>
    <dgm:cxn modelId="{56F1C037-B7BA-48A4-81AD-7250670E6318}" type="presParOf" srcId="{63127DAC-C9B0-4024-ACB1-AD87B0CA6045}" destId="{EF93B48A-6797-4487-8AE2-CFAC045D6A99}" srcOrd="0" destOrd="0" presId="urn:microsoft.com/office/officeart/2005/8/layout/process1"/>
    <dgm:cxn modelId="{B0A0720A-EBCC-4DF3-9B0E-849D59FE6935}" type="presParOf" srcId="{4A41E8BD-B6E3-4847-857B-D1FB6A047942}" destId="{40C18F29-8459-4215-A8CB-491DE55D414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C94DC-13E7-467D-9D87-2EC8FC6D96FF}">
      <dsp:nvSpPr>
        <dsp:cNvPr id="0" name=""/>
        <dsp:cNvSpPr/>
      </dsp:nvSpPr>
      <dsp:spPr>
        <a:xfrm>
          <a:off x="63636" y="764853"/>
          <a:ext cx="1060730" cy="62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词法分析</a:t>
          </a:r>
        </a:p>
      </dsp:txBody>
      <dsp:txXfrm>
        <a:off x="81832" y="783049"/>
        <a:ext cx="1024338" cy="584850"/>
      </dsp:txXfrm>
    </dsp:sp>
    <dsp:sp modelId="{0E43107C-F2BA-4231-809B-2ED8EFB7EEF5}">
      <dsp:nvSpPr>
        <dsp:cNvPr id="0" name=""/>
        <dsp:cNvSpPr/>
      </dsp:nvSpPr>
      <dsp:spPr>
        <a:xfrm>
          <a:off x="1194018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94018" y="1023653"/>
        <a:ext cx="103363" cy="103641"/>
      </dsp:txXfrm>
    </dsp:sp>
    <dsp:sp modelId="{B291574C-C1BD-409D-B518-AA80910BF4D8}">
      <dsp:nvSpPr>
        <dsp:cNvPr id="0" name=""/>
        <dsp:cNvSpPr/>
      </dsp:nvSpPr>
      <dsp:spPr>
        <a:xfrm>
          <a:off x="1402973" y="754875"/>
          <a:ext cx="1104478" cy="641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语法分析</a:t>
          </a:r>
        </a:p>
      </dsp:txBody>
      <dsp:txXfrm>
        <a:off x="1421753" y="773655"/>
        <a:ext cx="1066918" cy="603637"/>
      </dsp:txXfrm>
    </dsp:sp>
    <dsp:sp modelId="{A5264863-9615-45BD-BC80-DFBF3FB512B4}">
      <dsp:nvSpPr>
        <dsp:cNvPr id="0" name=""/>
        <dsp:cNvSpPr/>
      </dsp:nvSpPr>
      <dsp:spPr>
        <a:xfrm>
          <a:off x="2577103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77103" y="1023653"/>
        <a:ext cx="103363" cy="103641"/>
      </dsp:txXfrm>
    </dsp:sp>
    <dsp:sp modelId="{20154AB6-A649-440F-80B6-A97FAA34CD53}">
      <dsp:nvSpPr>
        <dsp:cNvPr id="0" name=""/>
        <dsp:cNvSpPr/>
      </dsp:nvSpPr>
      <dsp:spPr>
        <a:xfrm>
          <a:off x="2786058" y="755958"/>
          <a:ext cx="1187914" cy="63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作用域分析</a:t>
          </a:r>
        </a:p>
      </dsp:txBody>
      <dsp:txXfrm>
        <a:off x="2804775" y="774675"/>
        <a:ext cx="1150480" cy="601598"/>
      </dsp:txXfrm>
    </dsp:sp>
    <dsp:sp modelId="{EE94EF87-EB94-4BBF-9D07-37C8D0779BA1}">
      <dsp:nvSpPr>
        <dsp:cNvPr id="0" name=""/>
        <dsp:cNvSpPr/>
      </dsp:nvSpPr>
      <dsp:spPr>
        <a:xfrm rot="5349994">
          <a:off x="3327404" y="1423125"/>
          <a:ext cx="117850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44824" y="1439996"/>
        <a:ext cx="82495" cy="103641"/>
      </dsp:txXfrm>
    </dsp:sp>
    <dsp:sp modelId="{38E889B0-9C9D-46DD-AFD3-5A16AE6A3835}">
      <dsp:nvSpPr>
        <dsp:cNvPr id="0" name=""/>
        <dsp:cNvSpPr/>
      </dsp:nvSpPr>
      <dsp:spPr>
        <a:xfrm>
          <a:off x="2805571" y="1617326"/>
          <a:ext cx="1172737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抽象语法树</a:t>
          </a:r>
        </a:p>
      </dsp:txBody>
      <dsp:txXfrm>
        <a:off x="2821850" y="1633605"/>
        <a:ext cx="1140179" cy="523251"/>
      </dsp:txXfrm>
    </dsp:sp>
    <dsp:sp modelId="{4984F496-28F9-463F-9418-2AC8A196F802}">
      <dsp:nvSpPr>
        <dsp:cNvPr id="0" name=""/>
        <dsp:cNvSpPr/>
      </dsp:nvSpPr>
      <dsp:spPr>
        <a:xfrm rot="19804">
          <a:off x="4106883" y="1813767"/>
          <a:ext cx="272586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106883" y="1848165"/>
        <a:ext cx="220766" cy="103641"/>
      </dsp:txXfrm>
    </dsp:sp>
    <dsp:sp modelId="{67BC98C4-9376-4E48-B604-87C5CDEDDCE3}">
      <dsp:nvSpPr>
        <dsp:cNvPr id="0" name=""/>
        <dsp:cNvSpPr/>
      </dsp:nvSpPr>
      <dsp:spPr>
        <a:xfrm>
          <a:off x="4492614" y="1627744"/>
          <a:ext cx="1415312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JIT</a:t>
          </a:r>
          <a:endParaRPr lang="zh-CN" altLang="en-US" sz="1500" kern="1200" dirty="0"/>
        </a:p>
      </dsp:txBody>
      <dsp:txXfrm>
        <a:off x="4508893" y="1644023"/>
        <a:ext cx="1382754" cy="523251"/>
      </dsp:txXfrm>
    </dsp:sp>
    <dsp:sp modelId="{63127DAC-C9B0-4024-ACB1-AD87B0CA6045}">
      <dsp:nvSpPr>
        <dsp:cNvPr id="0" name=""/>
        <dsp:cNvSpPr/>
      </dsp:nvSpPr>
      <dsp:spPr>
        <a:xfrm rot="21548046">
          <a:off x="6013735" y="1805290"/>
          <a:ext cx="224365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6013738" y="1840229"/>
        <a:ext cx="172545" cy="103641"/>
      </dsp:txXfrm>
    </dsp:sp>
    <dsp:sp modelId="{40C18F29-8459-4215-A8CB-491DE55D414A}">
      <dsp:nvSpPr>
        <dsp:cNvPr id="0" name=""/>
        <dsp:cNvSpPr/>
      </dsp:nvSpPr>
      <dsp:spPr>
        <a:xfrm>
          <a:off x="6331211" y="1578355"/>
          <a:ext cx="1567598" cy="59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本地代码</a:t>
          </a:r>
        </a:p>
      </dsp:txBody>
      <dsp:txXfrm>
        <a:off x="6348688" y="1595832"/>
        <a:ext cx="1532644" cy="56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A86C-BD4E-4B28-A0DC-5133A902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Google V8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FA57A-148B-4E10-8B76-2F7411219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552E-7518-47FC-B5DE-B37B2FF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渲染引擎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A0031B-CF95-41CF-8F5F-5F8A5A05C75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3641"/>
              </p:ext>
            </p:extLst>
          </p:nvPr>
        </p:nvGraphicFramePr>
        <p:xfrm>
          <a:off x="1717778" y="337928"/>
          <a:ext cx="8809451" cy="67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5876913" imgH="4524430" progId="Visio.Drawing.11">
                  <p:embed/>
                </p:oleObj>
              </mc:Choice>
              <mc:Fallback>
                <p:oleObj name="Visio" r:id="rId3" imgW="5876913" imgH="45244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778" y="337928"/>
                        <a:ext cx="8809451" cy="678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9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865D77-F26B-49D0-B320-300C7014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6A7ABF-E85A-4E77-BBF5-8B5C6B57C9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20592"/>
              </p:ext>
            </p:extLst>
          </p:nvPr>
        </p:nvGraphicFramePr>
        <p:xfrm>
          <a:off x="-246902" y="1105530"/>
          <a:ext cx="12685805" cy="8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8143969" imgH="5429316" progId="Visio.Drawing.11">
                  <p:embed/>
                </p:oleObj>
              </mc:Choice>
              <mc:Fallback>
                <p:oleObj name="Visio" r:id="rId3" imgW="8143969" imgH="54293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6902" y="1105530"/>
                        <a:ext cx="12685805" cy="8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32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08DEEA4-CFF3-445C-A142-EFF790DCA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12345"/>
              </p:ext>
            </p:extLst>
          </p:nvPr>
        </p:nvGraphicFramePr>
        <p:xfrm>
          <a:off x="1478044" y="72148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786BFEA8-C179-415A-9B71-5F8C135D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2400" b="1" dirty="0"/>
              <a:t>FULL COMPILER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E697D-6BD2-4FF8-B8F3-5C38E3A461ED}"/>
              </a:ext>
            </a:extLst>
          </p:cNvPr>
          <p:cNvSpPr txBox="1"/>
          <p:nvPr/>
        </p:nvSpPr>
        <p:spPr>
          <a:xfrm>
            <a:off x="7176304" y="856527"/>
            <a:ext cx="417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V3.4</a:t>
            </a:r>
            <a:r>
              <a:rPr lang="zh-CN" altLang="en-US" dirty="0"/>
              <a:t>版本之前单线程，编译器运行打断执行脚本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6C9A06-7AC8-4CBB-8E4A-E09E4DF95932}"/>
              </a:ext>
            </a:extLst>
          </p:cNvPr>
          <p:cNvSpPr txBox="1"/>
          <p:nvPr/>
        </p:nvSpPr>
        <p:spPr>
          <a:xfrm>
            <a:off x="1478044" y="3206187"/>
            <a:ext cx="604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代码初次编译使用</a:t>
            </a:r>
            <a:r>
              <a:rPr lang="en-US" altLang="zh-CN" dirty="0"/>
              <a:t>FC</a:t>
            </a:r>
            <a:r>
              <a:rPr lang="zh-CN" altLang="en-US" dirty="0"/>
              <a:t>快速编译成原生代码，之后对频率使用高的函数使用</a:t>
            </a:r>
            <a:r>
              <a:rPr lang="en-US" altLang="zh-CN" dirty="0"/>
              <a:t>Crankshaft</a:t>
            </a:r>
            <a:r>
              <a:rPr lang="zh-CN" altLang="en-US" dirty="0"/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78055-0A5E-45AE-9084-960894040E19}"/>
              </a:ext>
            </a:extLst>
          </p:cNvPr>
          <p:cNvSpPr txBox="1"/>
          <p:nvPr/>
        </p:nvSpPr>
        <p:spPr>
          <a:xfrm>
            <a:off x="1620456" y="4224759"/>
            <a:ext cx="604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zh-CN" altLang="en-US" dirty="0"/>
              <a:t>执行效率？</a:t>
            </a:r>
            <a:endParaRPr lang="en-US" altLang="zh-CN" dirty="0"/>
          </a:p>
          <a:p>
            <a:r>
              <a:rPr lang="zh-CN" altLang="en-US" dirty="0"/>
              <a:t>进一步优化？</a:t>
            </a:r>
            <a:endParaRPr lang="en-US" altLang="zh-CN" dirty="0"/>
          </a:p>
          <a:p>
            <a:r>
              <a:rPr lang="zh-CN" altLang="en-US" dirty="0"/>
              <a:t>相比于编译型语言（</a:t>
            </a:r>
            <a:r>
              <a:rPr lang="en-US" altLang="zh-CN" dirty="0"/>
              <a:t>C++/Java</a:t>
            </a:r>
            <a:r>
              <a:rPr lang="zh-CN" altLang="en-US" dirty="0"/>
              <a:t>）的优缺点？</a:t>
            </a:r>
            <a:r>
              <a:rPr lang="en-US" altLang="zh-CN" dirty="0"/>
              <a:t>	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5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A8749-2AA8-466B-A060-870B913E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47" y="1404395"/>
            <a:ext cx="4934332" cy="2669894"/>
          </a:xfrm>
        </p:spPr>
        <p:txBody>
          <a:bodyPr/>
          <a:lstStyle/>
          <a:p>
            <a:r>
              <a:rPr lang="zh-CN" altLang="en-US" dirty="0"/>
              <a:t>语言特性限制：</a:t>
            </a:r>
            <a:endParaRPr lang="en-US" altLang="zh-CN" dirty="0"/>
          </a:p>
          <a:p>
            <a:pPr lvl="1"/>
            <a:r>
              <a:rPr lang="zh-CN" altLang="en-US" dirty="0"/>
              <a:t>无类型</a:t>
            </a:r>
            <a:endParaRPr lang="en-US" altLang="zh-CN" dirty="0"/>
          </a:p>
          <a:p>
            <a:pPr lvl="1"/>
            <a:r>
              <a:rPr lang="zh-CN" altLang="en-US" dirty="0"/>
              <a:t>不完全编译，执行编译</a:t>
            </a:r>
            <a:endParaRPr lang="en-US" altLang="zh-CN" dirty="0"/>
          </a:p>
          <a:p>
            <a:pPr lvl="0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导致的缺点：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编译时无法准确确定变量类型，运行时确定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通过属性名匹配存取变量，执行效率慢，占用更多内存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4F8863-9BB1-48E7-861A-BF733F26E3A7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ICS(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Caches) </a:t>
            </a:r>
            <a:r>
              <a:rPr lang="zh-CN" altLang="en-US" sz="2400" b="1" dirty="0"/>
              <a:t>内联缓存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5DDE0B-2437-4674-B4A1-FA860299BAFE}"/>
              </a:ext>
            </a:extLst>
          </p:cNvPr>
          <p:cNvSpPr txBox="1">
            <a:spLocks/>
          </p:cNvSpPr>
          <p:nvPr/>
        </p:nvSpPr>
        <p:spPr>
          <a:xfrm>
            <a:off x="5967535" y="936628"/>
            <a:ext cx="3278065" cy="1738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静态语言特性借鉴：</a:t>
            </a:r>
            <a:endParaRPr lang="en-US" altLang="zh-CN" dirty="0"/>
          </a:p>
          <a:p>
            <a:pPr lvl="1"/>
            <a:r>
              <a:rPr lang="zh-CN" altLang="en-US" dirty="0"/>
              <a:t>类和位置偏移</a:t>
            </a:r>
            <a:endParaRPr lang="en-US" altLang="zh-CN" dirty="0"/>
          </a:p>
          <a:p>
            <a:pPr lvl="1"/>
            <a:r>
              <a:rPr lang="zh-CN" altLang="en-US" dirty="0"/>
              <a:t>隐藏类</a:t>
            </a:r>
            <a:endParaRPr lang="en-US" altLang="zh-CN" dirty="0"/>
          </a:p>
          <a:p>
            <a:pPr lvl="1"/>
            <a:r>
              <a:rPr lang="zh-CN" altLang="en-US" dirty="0"/>
              <a:t>动态修改会导致隐藏类失效，从而创建一个新的隐藏类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Font typeface="Wingdings 3" charset="2"/>
              <a:buNone/>
            </a:pPr>
            <a:endParaRPr lang="en-US" altLang="zh-CN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F37C5C-539E-4CDE-BCF8-C260CF491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19520"/>
              </p:ext>
            </p:extLst>
          </p:nvPr>
        </p:nvGraphicFramePr>
        <p:xfrm>
          <a:off x="3820229" y="3925696"/>
          <a:ext cx="25241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2524332" imgH="2019503" progId="Visio.Drawing.11">
                  <p:embed/>
                </p:oleObj>
              </mc:Choice>
              <mc:Fallback>
                <p:oleObj name="Visio" r:id="rId3" imgW="2524332" imgH="2019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229" y="3925696"/>
                        <a:ext cx="2524125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728EBF5-667F-4F1D-A641-454334B8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8017"/>
              </p:ext>
            </p:extLst>
          </p:nvPr>
        </p:nvGraphicFramePr>
        <p:xfrm>
          <a:off x="6466531" y="3043399"/>
          <a:ext cx="433387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5" imgW="4333681" imgH="3533707" progId="Visio.Drawing.11">
                  <p:embed/>
                </p:oleObj>
              </mc:Choice>
              <mc:Fallback>
                <p:oleObj name="Visio" r:id="rId5" imgW="4333681" imgH="353370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6531" y="3043399"/>
                        <a:ext cx="4333875" cy="353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53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E3D73-7E14-4520-8388-30A2836B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353" y="1330089"/>
            <a:ext cx="3400759" cy="1209912"/>
          </a:xfrm>
        </p:spPr>
        <p:txBody>
          <a:bodyPr>
            <a:normAutofit/>
          </a:bodyPr>
          <a:lstStyle/>
          <a:p>
            <a:r>
              <a:rPr lang="zh-CN" altLang="en-US" dirty="0"/>
              <a:t>单态内联缓存</a:t>
            </a:r>
            <a:endParaRPr lang="en-US" altLang="zh-CN" dirty="0"/>
          </a:p>
          <a:p>
            <a:pPr lvl="1"/>
            <a:r>
              <a:rPr lang="zh-CN" altLang="en-US" dirty="0"/>
              <a:t>缓存初次调用时的偏移地址，下次调用直接查找缓存。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F3800-A88C-42E1-A1F8-54E2EB3B5A66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PIC(</a:t>
            </a:r>
            <a:r>
              <a:rPr lang="en-US" altLang="zh-CN" sz="2400" b="1" dirty="0" err="1"/>
              <a:t>PolyMorphic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Cache) </a:t>
            </a:r>
            <a:r>
              <a:rPr lang="zh-CN" altLang="en-US" sz="2400" b="1" dirty="0"/>
              <a:t>多态内联缓存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93EDD9-50C0-4C7F-91B8-891DACF16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849592"/>
              </p:ext>
            </p:extLst>
          </p:nvPr>
        </p:nvGraphicFramePr>
        <p:xfrm>
          <a:off x="506028" y="3013605"/>
          <a:ext cx="2039970" cy="153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1609761" imgH="1209756" progId="Visio.Drawing.11">
                  <p:embed/>
                </p:oleObj>
              </mc:Choice>
              <mc:Fallback>
                <p:oleObj name="Visio" r:id="rId3" imgW="1609761" imgH="12097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28" y="3013605"/>
                        <a:ext cx="2039970" cy="153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8E33DF-C43E-47C3-908C-7728634ED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69129"/>
              </p:ext>
            </p:extLst>
          </p:nvPr>
        </p:nvGraphicFramePr>
        <p:xfrm>
          <a:off x="4346574" y="2268538"/>
          <a:ext cx="52768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5276885" imgH="2009777" progId="Visio.Drawing.11">
                  <p:embed/>
                </p:oleObj>
              </mc:Choice>
              <mc:Fallback>
                <p:oleObj name="Visio" r:id="rId5" imgW="5276885" imgH="20097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6574" y="2268538"/>
                        <a:ext cx="527685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F4D2DFF-B4DA-4049-8B02-0AA22D1E4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94796"/>
              </p:ext>
            </p:extLst>
          </p:nvPr>
        </p:nvGraphicFramePr>
        <p:xfrm>
          <a:off x="4346574" y="4278313"/>
          <a:ext cx="7153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7" imgW="7153185" imgH="2552709" progId="Visio.Drawing.11">
                  <p:embed/>
                </p:oleObj>
              </mc:Choice>
              <mc:Fallback>
                <p:oleObj name="Visio" r:id="rId7" imgW="7153185" imgH="2552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6574" y="4278313"/>
                        <a:ext cx="71532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52A950-46CE-4A27-A044-91025DB3D4C9}"/>
              </a:ext>
            </a:extLst>
          </p:cNvPr>
          <p:cNvSpPr txBox="1">
            <a:spLocks/>
          </p:cNvSpPr>
          <p:nvPr/>
        </p:nvSpPr>
        <p:spPr>
          <a:xfrm>
            <a:off x="1114018" y="4611805"/>
            <a:ext cx="3400759" cy="140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多态内联缓存</a:t>
            </a:r>
            <a:endParaRPr lang="en-US" altLang="zh-CN" dirty="0"/>
          </a:p>
          <a:p>
            <a:pPr lvl="1"/>
            <a:r>
              <a:rPr lang="zh-CN" altLang="en-US" dirty="0"/>
              <a:t>缓存多次调用的地址</a:t>
            </a:r>
            <a:endParaRPr lang="en-US" altLang="zh-CN" dirty="0"/>
          </a:p>
          <a:p>
            <a:pPr lvl="1"/>
            <a:r>
              <a:rPr lang="zh-CN" altLang="en-US" dirty="0"/>
              <a:t>缓存失效会进行扩展，可以包含实际存在的所有情况</a:t>
            </a:r>
          </a:p>
        </p:txBody>
      </p:sp>
    </p:spTree>
    <p:extLst>
      <p:ext uri="{BB962C8B-B14F-4D97-AF65-F5344CB8AC3E}">
        <p14:creationId xmlns:p14="http://schemas.microsoft.com/office/powerpoint/2010/main" val="382680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572F5-816B-4669-ADD5-6F9A8C4C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56" y="1363134"/>
            <a:ext cx="3371322" cy="2065866"/>
          </a:xfrm>
        </p:spPr>
        <p:txBody>
          <a:bodyPr>
            <a:normAutofit/>
          </a:bodyPr>
          <a:lstStyle/>
          <a:p>
            <a:r>
              <a:rPr lang="zh-CN" altLang="en-US" dirty="0"/>
              <a:t>无中间代码，纯机器码</a:t>
            </a:r>
            <a:endParaRPr lang="en-US" altLang="zh-CN" dirty="0"/>
          </a:p>
          <a:p>
            <a:pPr lvl="1"/>
            <a:r>
              <a:rPr lang="zh-CN" altLang="en-US" dirty="0"/>
              <a:t>编译执行速度快，减少浏览器响应时间</a:t>
            </a:r>
            <a:endParaRPr lang="en-US" altLang="zh-CN" dirty="0"/>
          </a:p>
          <a:p>
            <a:pPr lvl="1"/>
            <a:r>
              <a:rPr lang="zh-CN" altLang="en-US" dirty="0"/>
              <a:t>代码复杂度高</a:t>
            </a:r>
            <a:endParaRPr lang="en-US" altLang="zh-CN" dirty="0"/>
          </a:p>
          <a:p>
            <a:pPr lvl="1"/>
            <a:r>
              <a:rPr lang="zh-CN" altLang="en-US" dirty="0"/>
              <a:t>机器码占用内存大，无法编译全部代码。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560C7FB-9A02-4C9D-9CC8-6B65B4E6E61C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Ignition——</a:t>
            </a:r>
            <a:r>
              <a:rPr lang="zh-CN" altLang="en-US" sz="2400" b="1" dirty="0"/>
              <a:t>字节码编译器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0DA0B45-2976-422E-BDE4-6C77CFE96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651781"/>
              </p:ext>
            </p:extLst>
          </p:nvPr>
        </p:nvGraphicFramePr>
        <p:xfrm>
          <a:off x="3680178" y="1541816"/>
          <a:ext cx="763905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7639103" imgH="4543458" progId="Visio.Drawing.11">
                  <p:embed/>
                </p:oleObj>
              </mc:Choice>
              <mc:Fallback>
                <p:oleObj name="Visio" r:id="rId3" imgW="7639103" imgH="454345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0178" y="1541816"/>
                        <a:ext cx="7639050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75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0BCA6-90FB-4A9E-A2E1-455B7EF8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01" y="1399822"/>
            <a:ext cx="5471055" cy="248355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Crankshaft </a:t>
            </a:r>
          </a:p>
          <a:p>
            <a:pPr lvl="1"/>
            <a:r>
              <a:rPr lang="en-US" altLang="zh-CN" dirty="0"/>
              <a:t>JIT</a:t>
            </a:r>
            <a:r>
              <a:rPr lang="zh-CN" altLang="en-US" dirty="0"/>
              <a:t>优化编译器，对频繁执行的函数进行优化，生成高度优化的代码</a:t>
            </a:r>
            <a:endParaRPr lang="en-US" altLang="zh-CN" dirty="0"/>
          </a:p>
          <a:p>
            <a:pPr lvl="1"/>
            <a:r>
              <a:rPr lang="zh-CN" altLang="en-US" dirty="0"/>
              <a:t>仅仅只能优化一部分</a:t>
            </a:r>
            <a:r>
              <a:rPr lang="en-US" altLang="zh-CN" dirty="0" err="1"/>
              <a:t>js</a:t>
            </a:r>
            <a:r>
              <a:rPr lang="zh-CN" altLang="en-US" dirty="0"/>
              <a:t>代码，适配性差</a:t>
            </a:r>
            <a:endParaRPr lang="en-US" altLang="zh-CN" dirty="0"/>
          </a:p>
          <a:p>
            <a:pPr lvl="0">
              <a:buClr>
                <a:srgbClr val="A53010"/>
              </a:buClr>
            </a:pP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TurboFan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分层编译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增加明确的指令编译选择阶段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F1EB9-2AC5-4EB0-8E67-E976EF065F86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Ignition + </a:t>
            </a:r>
            <a:r>
              <a:rPr lang="en-US" altLang="zh-CN" sz="2400" b="1" dirty="0" err="1"/>
              <a:t>TurboFan</a:t>
            </a:r>
            <a:endParaRPr lang="zh-CN" altLang="en-US" sz="24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0A5BD29-2974-4020-9216-E44A2E15C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43793"/>
              </p:ext>
            </p:extLst>
          </p:nvPr>
        </p:nvGraphicFramePr>
        <p:xfrm>
          <a:off x="4258734" y="2641600"/>
          <a:ext cx="7659654" cy="384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6924542" imgH="3476623" progId="Visio.Drawing.11">
                  <p:embed/>
                </p:oleObj>
              </mc:Choice>
              <mc:Fallback>
                <p:oleObj name="Visio" r:id="rId3" imgW="6924542" imgH="34766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8734" y="2641600"/>
                        <a:ext cx="7659654" cy="384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90151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7079</TotalTime>
  <Words>238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Wingdings 3</vt:lpstr>
      <vt:lpstr>丝状</vt:lpstr>
      <vt:lpstr>Visio</vt:lpstr>
      <vt:lpstr>Microsoft Visio 2003-2010 Drawing</vt:lpstr>
      <vt:lpstr>Google V8引擎</vt:lpstr>
      <vt:lpstr>序言——渲染引擎</vt:lpstr>
      <vt:lpstr>序言——渲染流程</vt:lpstr>
      <vt:lpstr>FULL COMPILER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V8引擎</dc:title>
  <dc:creator>WenHao</dc:creator>
  <cp:lastModifiedBy>WenHao</cp:lastModifiedBy>
  <cp:revision>38</cp:revision>
  <dcterms:created xsi:type="dcterms:W3CDTF">2021-01-24T04:20:51Z</dcterms:created>
  <dcterms:modified xsi:type="dcterms:W3CDTF">2021-02-02T15:46:10Z</dcterms:modified>
</cp:coreProperties>
</file>