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7A86C-BD4E-4B28-A0DC-5133A9020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Google V8</a:t>
            </a:r>
            <a:r>
              <a:rPr lang="zh-CN" altLang="en-US" dirty="0"/>
              <a:t>引擎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3FA57A-148B-4E10-8B76-2F7411219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89319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丝状</vt:lpstr>
      <vt:lpstr>Google V8引擎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V8引擎</dc:title>
  <dc:creator>WenHao</dc:creator>
  <cp:lastModifiedBy>WenHao</cp:lastModifiedBy>
  <cp:revision>1</cp:revision>
  <dcterms:created xsi:type="dcterms:W3CDTF">2021-01-24T04:20:51Z</dcterms:created>
  <dcterms:modified xsi:type="dcterms:W3CDTF">2021-01-24T04:21:39Z</dcterms:modified>
</cp:coreProperties>
</file>