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8" r:id="rId2"/>
    <p:sldId id="261" r:id="rId3"/>
    <p:sldId id="262" r:id="rId4"/>
    <p:sldId id="259" r:id="rId5"/>
    <p:sldId id="260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 autoAdjust="0"/>
    <p:restoredTop sz="85696" autoAdjust="0"/>
  </p:normalViewPr>
  <p:slideViewPr>
    <p:cSldViewPr snapToGrid="0">
      <p:cViewPr varScale="1">
        <p:scale>
          <a:sx n="65" d="100"/>
          <a:sy n="65" d="100"/>
        </p:scale>
        <p:origin x="9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1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Aerobic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6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Controlling blood pressure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Cancer prevention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Inflammation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Immune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Weight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Menopause and physical fitness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Mental health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52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High intensity interval training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24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8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8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5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3/11/2022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63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65333E-6BF7-40FE-AC7D-EB8A0900A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7126" y="2678464"/>
            <a:ext cx="8832898" cy="3798420"/>
          </a:xfrm>
        </p:spPr>
        <p:txBody>
          <a:bodyPr anchor="t">
            <a:normAutofit/>
          </a:bodyPr>
          <a:lstStyle/>
          <a:p>
            <a:r>
              <a:rPr lang="en-US" sz="8000" dirty="0"/>
              <a:t>Gym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797125" y="1238250"/>
            <a:ext cx="8832899" cy="1143117"/>
          </a:xfrm>
        </p:spPr>
        <p:txBody>
          <a:bodyPr anchor="b">
            <a:normAutofit/>
          </a:bodyPr>
          <a:lstStyle/>
          <a:p>
            <a:r>
              <a:rPr lang="en-US" sz="3200" dirty="0"/>
              <a:t>Micky Driver</a:t>
            </a:r>
            <a:endParaRPr sz="3200" dirty="0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971C6CD-6DA8-4FDD-A89B-4B681DEAB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1457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3CBB7D-B825-489C-9789-70D05A25C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65120" y="2519131"/>
            <a:ext cx="932688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36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What is a gym management system?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 anchor="ctr">
            <a:normAutofit/>
          </a:bodyPr>
          <a:lstStyle/>
          <a:p>
            <a:r>
              <a:rPr lang="en-US" dirty="0"/>
              <a:t>This system allows end-users to interact with a facility seamlessly with no face-to-face interactions</a:t>
            </a:r>
          </a:p>
          <a:p>
            <a:r>
              <a:rPr lang="en-US" dirty="0"/>
              <a:t>With this system a user will be able to check in, schedule appointments, update information, and make payments all remotely.</a:t>
            </a:r>
          </a:p>
          <a:p>
            <a:r>
              <a:rPr lang="en-US" dirty="0"/>
              <a:t>The system takes note of user information, their appointments, and payments.</a:t>
            </a:r>
            <a:endParaRPr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335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Who should use this system?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 anchor="ctr">
            <a:normAutofit/>
          </a:bodyPr>
          <a:lstStyle/>
          <a:p>
            <a:r>
              <a:rPr lang="en-US" dirty="0"/>
              <a:t>This system is great for any membership-oriented facilities that require a front-desk check in.</a:t>
            </a:r>
          </a:p>
          <a:p>
            <a:r>
              <a:rPr lang="en-US" dirty="0"/>
              <a:t>The system would be most helpful to smaller businesses that do not process tons of memberships to ensure that the system is being used as intended.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803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55354" y="643466"/>
            <a:ext cx="6593180" cy="4937287"/>
          </a:xfrm>
        </p:spPr>
        <p:txBody>
          <a:bodyPr anchor="ctr">
            <a:normAutofit/>
          </a:bodyPr>
          <a:lstStyle/>
          <a:p>
            <a:r>
              <a:rPr lang="en-US" dirty="0"/>
              <a:t>Remote Check In</a:t>
            </a:r>
          </a:p>
          <a:p>
            <a:r>
              <a:rPr lang="en-US" dirty="0"/>
              <a:t>Remote Scheduling</a:t>
            </a:r>
          </a:p>
          <a:p>
            <a:r>
              <a:rPr lang="en-US" dirty="0"/>
              <a:t>Online Authorization</a:t>
            </a:r>
          </a:p>
          <a:p>
            <a:r>
              <a:rPr lang="en-US" dirty="0"/>
              <a:t>Timeslot Editing</a:t>
            </a:r>
          </a:p>
          <a:p>
            <a:r>
              <a:rPr lang="en-US" dirty="0"/>
              <a:t>Events View</a:t>
            </a:r>
          </a:p>
          <a:p>
            <a:r>
              <a:rPr lang="en-US" dirty="0"/>
              <a:t>Email confirmations</a:t>
            </a:r>
          </a:p>
          <a:p>
            <a:r>
              <a:rPr lang="en-US" dirty="0"/>
              <a:t>Payment System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049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Roadmap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 anchor="ctr">
            <a:normAutofit/>
          </a:bodyPr>
          <a:lstStyle/>
          <a:p>
            <a:r>
              <a:rPr lang="en-US" dirty="0"/>
              <a:t>User Interface using HTML, CSS, JS (Complete)</a:t>
            </a:r>
          </a:p>
          <a:p>
            <a:r>
              <a:rPr lang="en-US" dirty="0"/>
              <a:t>Database Interactions (In progress)</a:t>
            </a:r>
          </a:p>
          <a:p>
            <a:r>
              <a:rPr lang="en-US" dirty="0"/>
              <a:t>Scheduling System (In progress)</a:t>
            </a:r>
          </a:p>
          <a:p>
            <a:r>
              <a:rPr lang="en-US" dirty="0"/>
              <a:t>Remote Check In</a:t>
            </a:r>
          </a:p>
          <a:p>
            <a:r>
              <a:rPr lang="en-US" dirty="0"/>
              <a:t>Email Confirmations</a:t>
            </a:r>
          </a:p>
          <a:p>
            <a:r>
              <a:rPr lang="en-US" dirty="0"/>
              <a:t>Payment System</a:t>
            </a:r>
            <a:endParaRPr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310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 anchor="ctr">
            <a:normAutofit/>
          </a:bodyPr>
          <a:lstStyle/>
          <a:p>
            <a:r>
              <a:rPr lang="en-US" dirty="0"/>
              <a:t>For the final demo I plan to have most, if not all, of the features mentioned.</a:t>
            </a:r>
          </a:p>
          <a:p>
            <a:r>
              <a:rPr lang="en-US" dirty="0"/>
              <a:t>This includes Authorization, Scheduling, Remote Check Ins, Email Confirmations, and a Payment System.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689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18B0F80-1C8E-49FA-9B66-C9285753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CEF2B853-4083-4B70-AC2A-F79D80809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643466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 anchor="ctr">
            <a:normAutofit/>
          </a:bodyPr>
          <a:lstStyle/>
          <a:p>
            <a:r>
              <a:rPr lang="en-US" dirty="0"/>
              <a:t>Demonstration of the site and system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34EAAF-BF44-4CCC-84D4-105F3370A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45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WebBC4</Template>
  <TotalTime>16</TotalTime>
  <Words>241</Words>
  <Application>Microsoft Office PowerPoint</Application>
  <PresentationFormat>Widescreen</PresentationFormat>
  <Paragraphs>44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Corbel</vt:lpstr>
      <vt:lpstr>Headlines</vt:lpstr>
      <vt:lpstr>Gym management system</vt:lpstr>
      <vt:lpstr>What is a gym management system?</vt:lpstr>
      <vt:lpstr>Who should use this system?</vt:lpstr>
      <vt:lpstr>Features</vt:lpstr>
      <vt:lpstr>Roadmap</vt:lpstr>
      <vt:lpstr>Outline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Gym management system</dc:title>
  <dc:creator>Micky Driver</dc:creator>
  <cp:lastModifiedBy>Micky Driver</cp:lastModifiedBy>
  <cp:revision>1</cp:revision>
  <dcterms:created xsi:type="dcterms:W3CDTF">2022-03-11T21:36:16Z</dcterms:created>
  <dcterms:modified xsi:type="dcterms:W3CDTF">2022-03-11T21:53:03Z</dcterms:modified>
</cp:coreProperties>
</file>