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4432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0E0EF"/>
    <a:srgbClr val="00B4D8"/>
    <a:srgbClr val="DA0000"/>
    <a:srgbClr val="C00000"/>
    <a:srgbClr val="FFCD99"/>
    <a:srgbClr val="947154"/>
    <a:srgbClr val="FABB85"/>
    <a:srgbClr val="F5F8F9"/>
    <a:srgbClr val="FFD39E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E3C31-6294-4EB5-88AE-16854A56CFF0}" v="51" dt="2023-08-26T19:02:11.01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5992" autoAdjust="0"/>
  </p:normalViewPr>
  <p:slideViewPr>
    <p:cSldViewPr snapToGrid="0" snapToObjects="1">
      <p:cViewPr varScale="1">
        <p:scale>
          <a:sx n="41" d="100"/>
          <a:sy n="41" d="100"/>
        </p:scale>
        <p:origin x="806" y="43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ky Smith" userId="fb256931358fda2c" providerId="LiveId" clId="{0F1E3C31-6294-4EB5-88AE-16854A56CFF0}"/>
    <pc:docChg chg="undo redo custSel modSld">
      <pc:chgData name="Micky Smith" userId="fb256931358fda2c" providerId="LiveId" clId="{0F1E3C31-6294-4EB5-88AE-16854A56CFF0}" dt="2023-08-26T19:05:58.248" v="816" actId="20577"/>
      <pc:docMkLst>
        <pc:docMk/>
      </pc:docMkLst>
      <pc:sldChg chg="addSp delSp modSp mod">
        <pc:chgData name="Micky Smith" userId="fb256931358fda2c" providerId="LiveId" clId="{0F1E3C31-6294-4EB5-88AE-16854A56CFF0}" dt="2023-08-26T19:05:58.248" v="816" actId="20577"/>
        <pc:sldMkLst>
          <pc:docMk/>
          <pc:sldMk cId="1152155285" sldId="4432"/>
        </pc:sldMkLst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10" creationId="{903FAE0E-42C1-FA91-E31E-3FBD78EE2FD2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11" creationId="{15BE3969-0AB5-6BCA-0FBE-F7FF692EF87A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15" creationId="{7C8C5BC4-65E3-1CF8-5F7F-6C28FC3BED73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16" creationId="{DB230BA5-145C-1AAD-2B3B-423B047D13DE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17" creationId="{111C377F-9A12-D819-BA9C-1DC6E987EA01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18" creationId="{DD07A373-2996-7157-3124-DA5F8D4DA4DC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21" creationId="{1446CB16-4F0A-025C-6528-12492CAD843D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22" creationId="{723D2C24-5ECF-546E-D07D-5E3C6EA6CE00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24" creationId="{31950633-2179-2D10-94C6-32C558DD2103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26" creationId="{207C4FC4-3CEA-DAC3-CFC1-41E9008023AE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27" creationId="{A5AA9FB7-BAB9-FB04-5D75-306C5FE8FFBE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28" creationId="{A671F7B0-DD4F-932D-25F6-A9D1A51ED400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29" creationId="{9AA907F6-8060-A396-57BD-2793EAB912AF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30" creationId="{B32EEBF7-38C3-42AB-1B6A-7CE5068CBD0D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31" creationId="{3CA596B2-06EF-024A-154D-AB7C63AEFE27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32" creationId="{0AB5BB8A-37E5-88FE-F299-67168C2037FE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33" creationId="{8AC266F0-D8A8-C27A-034D-2849E4247B89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34" creationId="{9518637E-DB91-F201-3854-14C4A5173960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35" creationId="{F4AD7D56-E608-7542-5624-F5B703E90199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36" creationId="{63B3927B-B20F-D1FB-0E08-3A94AC3267C5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37" creationId="{A004647B-F10A-BE60-6957-F96A8E1E514D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38" creationId="{1FD89336-5424-A304-6654-48396FB284FB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39" creationId="{42B593D4-718A-DB9D-6769-14B612D4554E}"/>
          </ac:spMkLst>
        </pc:spChg>
        <pc:spChg chg="add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40" creationId="{97ACB4E5-01C1-3ECF-A6F5-66536F7450B9}"/>
          </ac:spMkLst>
        </pc:spChg>
        <pc:spChg chg="mod">
          <ac:chgData name="Micky Smith" userId="fb256931358fda2c" providerId="LiveId" clId="{0F1E3C31-6294-4EB5-88AE-16854A56CFF0}" dt="2023-08-26T19:05:58.248" v="816" actId="20577"/>
          <ac:spMkLst>
            <pc:docMk/>
            <pc:sldMk cId="1152155285" sldId="4432"/>
            <ac:spMk id="44" creationId="{EB85846B-B4DD-D346-BE0C-37F878C3F360}"/>
          </ac:spMkLst>
        </pc:spChg>
        <pc:spChg chg="del">
          <ac:chgData name="Micky Smith" userId="fb256931358fda2c" providerId="LiveId" clId="{0F1E3C31-6294-4EB5-88AE-16854A56CFF0}" dt="2023-08-26T18:16:39.059" v="26" actId="21"/>
          <ac:spMkLst>
            <pc:docMk/>
            <pc:sldMk cId="1152155285" sldId="4432"/>
            <ac:spMk id="45" creationId="{14CCF53B-4E8A-804A-9EAC-C1FF6A3EC7E9}"/>
          </ac:spMkLst>
        </pc:spChg>
        <pc:spChg chg="add del mod">
          <ac:chgData name="Micky Smith" userId="fb256931358fda2c" providerId="LiveId" clId="{0F1E3C31-6294-4EB5-88AE-16854A56CFF0}" dt="2023-08-26T18:56:17.046" v="687" actId="21"/>
          <ac:spMkLst>
            <pc:docMk/>
            <pc:sldMk cId="1152155285" sldId="4432"/>
            <ac:spMk id="56" creationId="{D896D8E1-B542-F491-8477-DDC39DDD8BB6}"/>
          </ac:spMkLst>
        </pc:spChg>
        <pc:spChg chg="add del mod">
          <ac:chgData name="Micky Smith" userId="fb256931358fda2c" providerId="LiveId" clId="{0F1E3C31-6294-4EB5-88AE-16854A56CFF0}" dt="2023-08-26T18:56:13.050" v="686" actId="21"/>
          <ac:spMkLst>
            <pc:docMk/>
            <pc:sldMk cId="1152155285" sldId="4432"/>
            <ac:spMk id="57" creationId="{E9C3D2F4-FFE0-4BD3-952C-AFB18A326D58}"/>
          </ac:spMkLst>
        </pc:spChg>
        <pc:spChg chg="add mod">
          <ac:chgData name="Micky Smith" userId="fb256931358fda2c" providerId="LiveId" clId="{0F1E3C31-6294-4EB5-88AE-16854A56CFF0}" dt="2023-08-26T18:56:50.282" v="690" actId="207"/>
          <ac:spMkLst>
            <pc:docMk/>
            <pc:sldMk cId="1152155285" sldId="4432"/>
            <ac:spMk id="58" creationId="{2D10CD27-695B-83D5-5590-D27507044995}"/>
          </ac:spMkLst>
        </pc:spChg>
        <pc:spChg chg="mod">
          <ac:chgData name="Micky Smith" userId="fb256931358fda2c" providerId="LiveId" clId="{0F1E3C31-6294-4EB5-88AE-16854A56CFF0}" dt="2023-08-26T18:37:46.646" v="439" actId="207"/>
          <ac:spMkLst>
            <pc:docMk/>
            <pc:sldMk cId="1152155285" sldId="4432"/>
            <ac:spMk id="79" creationId="{24F2A15F-5D36-2D4B-B623-54407A237839}"/>
          </ac:spMkLst>
        </pc:spChg>
        <pc:spChg chg="add del mod">
          <ac:chgData name="Micky Smith" userId="fb256931358fda2c" providerId="LiveId" clId="{0F1E3C31-6294-4EB5-88AE-16854A56CFF0}" dt="2023-08-26T19:00:57.943" v="726"/>
          <ac:spMkLst>
            <pc:docMk/>
            <pc:sldMk cId="1152155285" sldId="4432"/>
            <ac:spMk id="83" creationId="{321A4D3C-7DDB-2712-85FB-00BCE7566BD9}"/>
          </ac:spMkLst>
        </pc:spChg>
        <pc:spChg chg="add mod">
          <ac:chgData name="Micky Smith" userId="fb256931358fda2c" providerId="LiveId" clId="{0F1E3C31-6294-4EB5-88AE-16854A56CFF0}" dt="2023-08-26T19:02:36.169" v="765" actId="1076"/>
          <ac:spMkLst>
            <pc:docMk/>
            <pc:sldMk cId="1152155285" sldId="4432"/>
            <ac:spMk id="84" creationId="{B7CEE782-D254-125B-1337-74840D33C07A}"/>
          </ac:spMkLst>
        </pc:spChg>
        <pc:spChg chg="add mod">
          <ac:chgData name="Micky Smith" userId="fb256931358fda2c" providerId="LiveId" clId="{0F1E3C31-6294-4EB5-88AE-16854A56CFF0}" dt="2023-08-26T19:02:19.456" v="764" actId="20577"/>
          <ac:spMkLst>
            <pc:docMk/>
            <pc:sldMk cId="1152155285" sldId="4432"/>
            <ac:spMk id="85" creationId="{BC9FA8AA-A1A1-1B05-60F1-5FB88C3C760C}"/>
          </ac:spMkLst>
        </pc:spChg>
        <pc:spChg chg="add del 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89" creationId="{3599484E-5E7A-F94F-9D11-D1DE5B928FE9}"/>
          </ac:spMkLst>
        </pc:spChg>
        <pc:spChg chg="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90" creationId="{13539728-9597-C84A-8A71-0C4E16238C54}"/>
          </ac:spMkLst>
        </pc:spChg>
        <pc:spChg chg="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94" creationId="{A2A40048-C371-7041-A11D-F4D3FA967AE3}"/>
          </ac:spMkLst>
        </pc:spChg>
        <pc:spChg chg="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95" creationId="{570FF826-0732-1247-9695-6EDDD28ADA78}"/>
          </ac:spMkLst>
        </pc:spChg>
        <pc:spChg chg="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96" creationId="{DF060036-524F-D746-AC04-DD0E208E5416}"/>
          </ac:spMkLst>
        </pc:spChg>
        <pc:spChg chg="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98" creationId="{1F66EF89-9353-5B4D-9E29-36D61B1A81B3}"/>
          </ac:spMkLst>
        </pc:spChg>
        <pc:spChg chg="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100" creationId="{72AE1409-9658-204F-9877-B0E26CAE6D2A}"/>
          </ac:spMkLst>
        </pc:spChg>
        <pc:spChg chg="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108" creationId="{9BD96011-786E-9D42-9364-4972F1E76D27}"/>
          </ac:spMkLst>
        </pc:spChg>
        <pc:spChg chg="mod">
          <ac:chgData name="Micky Smith" userId="fb256931358fda2c" providerId="LiveId" clId="{0F1E3C31-6294-4EB5-88AE-16854A56CFF0}" dt="2023-08-26T18:50:53.992" v="674" actId="14100"/>
          <ac:spMkLst>
            <pc:docMk/>
            <pc:sldMk cId="1152155285" sldId="4432"/>
            <ac:spMk id="109" creationId="{DA548D20-5088-9745-9351-DC43E44FD1EA}"/>
          </ac:spMkLst>
        </pc:spChg>
        <pc:spChg chg="del">
          <ac:chgData name="Micky Smith" userId="fb256931358fda2c" providerId="LiveId" clId="{0F1E3C31-6294-4EB5-88AE-16854A56CFF0}" dt="2023-08-26T18:16:46.369" v="27" actId="21"/>
          <ac:spMkLst>
            <pc:docMk/>
            <pc:sldMk cId="1152155285" sldId="4432"/>
            <ac:spMk id="110" creationId="{38BBAB85-C767-3E41-AA42-3C58F5200A09}"/>
          </ac:spMkLst>
        </pc:spChg>
        <pc:spChg chg="del mod">
          <ac:chgData name="Micky Smith" userId="fb256931358fda2c" providerId="LiveId" clId="{0F1E3C31-6294-4EB5-88AE-16854A56CFF0}" dt="2023-08-26T18:16:18.557" v="25"/>
          <ac:spMkLst>
            <pc:docMk/>
            <pc:sldMk cId="1152155285" sldId="4432"/>
            <ac:spMk id="111" creationId="{2840C32C-7E7E-554A-9A49-B41CCCAE0F57}"/>
          </ac:spMkLst>
        </pc:spChg>
        <pc:spChg chg="del">
          <ac:chgData name="Micky Smith" userId="fb256931358fda2c" providerId="LiveId" clId="{0F1E3C31-6294-4EB5-88AE-16854A56CFF0}" dt="2023-08-26T18:16:51.853" v="28" actId="21"/>
          <ac:spMkLst>
            <pc:docMk/>
            <pc:sldMk cId="1152155285" sldId="4432"/>
            <ac:spMk id="113" creationId="{AB17A807-6236-DC44-9EF6-0F0FC35E1630}"/>
          </ac:spMkLst>
        </pc:spChg>
        <pc:spChg chg="del">
          <ac:chgData name="Micky Smith" userId="fb256931358fda2c" providerId="LiveId" clId="{0F1E3C31-6294-4EB5-88AE-16854A56CFF0}" dt="2023-08-26T18:16:56.813" v="29" actId="21"/>
          <ac:spMkLst>
            <pc:docMk/>
            <pc:sldMk cId="1152155285" sldId="4432"/>
            <ac:spMk id="114" creationId="{058A8CD8-891B-DD48-B8BF-36242E5F18DC}"/>
          </ac:spMkLst>
        </pc:spChg>
        <pc:cxnChg chg="add mod or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2" creationId="{8A36CD41-F9F4-3104-04BC-3F62F8569AAF}"/>
          </ac:cxnSpMkLst>
        </pc:cxnChg>
        <pc:cxnChg chg="add mod or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3" creationId="{1911ABAA-4024-E311-7DAE-D4B05F8E2C06}"/>
          </ac:cxnSpMkLst>
        </pc:cxnChg>
        <pc:cxnChg chg="add mod or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4" creationId="{ED13CB65-8CC2-0F51-5F20-6E029AD00BB1}"/>
          </ac:cxnSpMkLst>
        </pc:cxnChg>
        <pc:cxnChg chg="add mod or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5" creationId="{53673A61-F0DC-D82A-6D5E-1506247BC0DF}"/>
          </ac:cxnSpMkLst>
        </pc:cxnChg>
        <pc:cxnChg chg="add mod or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6" creationId="{5A9F8EE4-69E0-661F-8C1C-AA6A127F2FE4}"/>
          </ac:cxnSpMkLst>
        </pc:cxnChg>
        <pc:cxnChg chg="add mod or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7" creationId="{68F243BA-B78A-C0A2-C84E-406AFC8BA680}"/>
          </ac:cxnSpMkLst>
        </pc:cxnChg>
        <pc:cxnChg chg="add mod or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8" creationId="{531A4DF9-5634-151D-7D52-38AB118555B4}"/>
          </ac:cxnSpMkLst>
        </pc:cxnChg>
        <pc:cxnChg chg="add mod or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9" creationId="{890AEBC5-A94B-0183-88AD-99908DB8568B}"/>
          </ac:cxnSpMkLst>
        </pc:cxnChg>
        <pc:cxnChg chg="add mod or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42" creationId="{54621D20-93AE-A8AC-F27B-F20D89AE8741}"/>
          </ac:cxnSpMkLst>
        </pc:cxnChg>
        <pc:cxnChg chg="add del mod">
          <ac:chgData name="Micky Smith" userId="fb256931358fda2c" providerId="LiveId" clId="{0F1E3C31-6294-4EB5-88AE-16854A56CFF0}" dt="2023-08-26T18:46:34.284" v="605" actId="21"/>
          <ac:cxnSpMkLst>
            <pc:docMk/>
            <pc:sldMk cId="1152155285" sldId="4432"/>
            <ac:cxnSpMk id="43" creationId="{1A2A972C-17B7-76C5-A35C-C8A5691D39AE}"/>
          </ac:cxnSpMkLst>
        </pc:cxnChg>
        <pc:cxnChg chg="add mod or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46" creationId="{01A668E2-C981-C216-5C4F-AF6149589CCA}"/>
          </ac:cxnSpMkLst>
        </pc:cxnChg>
        <pc:cxnChg chg="add mod or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49" creationId="{CEE60565-95B4-8EB9-3FF2-CD7B6F9D1490}"/>
          </ac:cxnSpMkLst>
        </pc:cxnChg>
        <pc:cxnChg chg="add mod or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51" creationId="{DF5B23C1-D8BC-52A3-5B98-DC9191CA7D08}"/>
          </ac:cxnSpMkLst>
        </pc:cxnChg>
        <pc:cxnChg chg="add mod ord">
          <ac:chgData name="Micky Smith" userId="fb256931358fda2c" providerId="LiveId" clId="{0F1E3C31-6294-4EB5-88AE-16854A56CFF0}" dt="2023-08-26T18:50:58.184" v="678" actId="167"/>
          <ac:cxnSpMkLst>
            <pc:docMk/>
            <pc:sldMk cId="1152155285" sldId="4432"/>
            <ac:cxnSpMk id="53" creationId="{45F860F5-4A08-3F73-A356-55FC5015A071}"/>
          </ac:cxnSpMkLst>
        </pc:cxnChg>
        <pc:cxnChg chg="add mod ord">
          <ac:chgData name="Micky Smith" userId="fb256931358fda2c" providerId="LiveId" clId="{0F1E3C31-6294-4EB5-88AE-16854A56CFF0}" dt="2023-08-26T18:50:58.184" v="678" actId="167"/>
          <ac:cxnSpMkLst>
            <pc:docMk/>
            <pc:sldMk cId="1152155285" sldId="4432"/>
            <ac:cxnSpMk id="54" creationId="{76C9D017-30F3-8327-61E7-6DE68173E8D3}"/>
          </ac:cxnSpMkLst>
        </pc:cxnChg>
        <pc:cxnChg chg="add mod ord">
          <ac:chgData name="Micky Smith" userId="fb256931358fda2c" providerId="LiveId" clId="{0F1E3C31-6294-4EB5-88AE-16854A56CFF0}" dt="2023-08-26T18:59:28.607" v="722" actId="167"/>
          <ac:cxnSpMkLst>
            <pc:docMk/>
            <pc:sldMk cId="1152155285" sldId="4432"/>
            <ac:cxnSpMk id="59" creationId="{C3D04FFB-C329-58D3-03A7-FDA244E57E31}"/>
          </ac:cxnSpMkLst>
        </pc:cxnChg>
        <pc:cxnChg chg="add mod ord">
          <ac:chgData name="Micky Smith" userId="fb256931358fda2c" providerId="LiveId" clId="{0F1E3C31-6294-4EB5-88AE-16854A56CFF0}" dt="2023-08-26T18:59:28.607" v="722" actId="167"/>
          <ac:cxnSpMkLst>
            <pc:docMk/>
            <pc:sldMk cId="1152155285" sldId="4432"/>
            <ac:cxnSpMk id="60" creationId="{68A23725-CD80-D1E3-5335-8391BF90FBD5}"/>
          </ac:cxnSpMkLst>
        </pc:cxnChg>
        <pc:cxnChg chg="add mod ord">
          <ac:chgData name="Micky Smith" userId="fb256931358fda2c" providerId="LiveId" clId="{0F1E3C31-6294-4EB5-88AE-16854A56CFF0}" dt="2023-08-26T18:59:28.607" v="722" actId="167"/>
          <ac:cxnSpMkLst>
            <pc:docMk/>
            <pc:sldMk cId="1152155285" sldId="4432"/>
            <ac:cxnSpMk id="63" creationId="{6AEE23FB-998E-E515-90B4-886A8F92D571}"/>
          </ac:cxnSpMkLst>
        </pc:cxnChg>
        <pc:cxnChg chg="add mod ord">
          <ac:chgData name="Micky Smith" userId="fb256931358fda2c" providerId="LiveId" clId="{0F1E3C31-6294-4EB5-88AE-16854A56CFF0}" dt="2023-08-26T18:59:28.607" v="722" actId="167"/>
          <ac:cxnSpMkLst>
            <pc:docMk/>
            <pc:sldMk cId="1152155285" sldId="4432"/>
            <ac:cxnSpMk id="64" creationId="{D28A8B32-A425-BAF2-323B-5EC3B4A6F075}"/>
          </ac:cxnSpMkLst>
        </pc:cxnChg>
        <pc:cxnChg chg="add mod ord">
          <ac:chgData name="Micky Smith" userId="fb256931358fda2c" providerId="LiveId" clId="{0F1E3C31-6294-4EB5-88AE-16854A56CFF0}" dt="2023-08-26T18:59:28.607" v="722" actId="167"/>
          <ac:cxnSpMkLst>
            <pc:docMk/>
            <pc:sldMk cId="1152155285" sldId="4432"/>
            <ac:cxnSpMk id="67" creationId="{3D3A57CB-9658-B6A5-61BD-6234255E7972}"/>
          </ac:cxnSpMkLst>
        </pc:cxnChg>
        <pc:cxnChg chg="add mod ord">
          <ac:chgData name="Micky Smith" userId="fb256931358fda2c" providerId="LiveId" clId="{0F1E3C31-6294-4EB5-88AE-16854A56CFF0}" dt="2023-08-26T18:59:28.607" v="722" actId="167"/>
          <ac:cxnSpMkLst>
            <pc:docMk/>
            <pc:sldMk cId="1152155285" sldId="4432"/>
            <ac:cxnSpMk id="68" creationId="{E873B3FE-1015-00A3-DA76-689FF1963A62}"/>
          </ac:cxnSpMkLst>
        </pc:cxnChg>
        <pc:cxnChg chg="mo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71" creationId="{894C9B62-BDEA-4748-B9DF-83372DA8894A}"/>
          </ac:cxnSpMkLst>
        </pc:cxnChg>
        <pc:cxnChg chg="mo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72" creationId="{A3261248-62F7-6946-8957-229A3130B38E}"/>
          </ac:cxnSpMkLst>
        </pc:cxnChg>
        <pc:cxnChg chg="add mod ord">
          <ac:chgData name="Micky Smith" userId="fb256931358fda2c" providerId="LiveId" clId="{0F1E3C31-6294-4EB5-88AE-16854A56CFF0}" dt="2023-08-26T18:59:28.607" v="722" actId="167"/>
          <ac:cxnSpMkLst>
            <pc:docMk/>
            <pc:sldMk cId="1152155285" sldId="4432"/>
            <ac:cxnSpMk id="73" creationId="{935D914F-6C21-4810-9187-EA0F4FF805D2}"/>
          </ac:cxnSpMkLst>
        </pc:cxnChg>
        <pc:cxnChg chg="add mod ord">
          <ac:chgData name="Micky Smith" userId="fb256931358fda2c" providerId="LiveId" clId="{0F1E3C31-6294-4EB5-88AE-16854A56CFF0}" dt="2023-08-26T18:59:28.607" v="722" actId="167"/>
          <ac:cxnSpMkLst>
            <pc:docMk/>
            <pc:sldMk cId="1152155285" sldId="4432"/>
            <ac:cxnSpMk id="74" creationId="{AD17284A-EE84-16E8-B3E4-1361DB63AD08}"/>
          </ac:cxnSpMkLst>
        </pc:cxnChg>
        <pc:cxnChg chg="add mod ord">
          <ac:chgData name="Micky Smith" userId="fb256931358fda2c" providerId="LiveId" clId="{0F1E3C31-6294-4EB5-88AE-16854A56CFF0}" dt="2023-08-26T18:59:28.607" v="722" actId="167"/>
          <ac:cxnSpMkLst>
            <pc:docMk/>
            <pc:sldMk cId="1152155285" sldId="4432"/>
            <ac:cxnSpMk id="78" creationId="{D6F2DD11-1FF9-D75F-A92E-FAFB84C016F6}"/>
          </ac:cxnSpMkLst>
        </pc:cxnChg>
        <pc:cxnChg chg="add mod ord">
          <ac:chgData name="Micky Smith" userId="fb256931358fda2c" providerId="LiveId" clId="{0F1E3C31-6294-4EB5-88AE-16854A56CFF0}" dt="2023-08-26T18:59:28.607" v="722" actId="167"/>
          <ac:cxnSpMkLst>
            <pc:docMk/>
            <pc:sldMk cId="1152155285" sldId="4432"/>
            <ac:cxnSpMk id="80" creationId="{B9624725-D1F8-5C2D-6A4E-4E249EBE9450}"/>
          </ac:cxnSpMkLst>
        </pc:cxnChg>
        <pc:cxnChg chg="mo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87" creationId="{43B911AC-6F4C-104B-B475-E13CF25CE528}"/>
          </ac:cxnSpMkLst>
        </pc:cxnChg>
        <pc:cxnChg chg="mo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88" creationId="{E627AA93-D494-8F43-B599-F53651B119F9}"/>
          </ac:cxnSpMkLst>
        </pc:cxnChg>
        <pc:cxnChg chg="mo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92" creationId="{C8CE0C4C-6A66-B444-B0DA-70DB276C9FEE}"/>
          </ac:cxnSpMkLst>
        </pc:cxnChg>
        <pc:cxnChg chg="mod">
          <ac:chgData name="Micky Smith" userId="fb256931358fda2c" providerId="LiveId" clId="{0F1E3C31-6294-4EB5-88AE-16854A56CFF0}" dt="2023-08-26T18:50:53.992" v="674" actId="14100"/>
          <ac:cxnSpMkLst>
            <pc:docMk/>
            <pc:sldMk cId="1152155285" sldId="4432"/>
            <ac:cxnSpMk id="93" creationId="{4F70DAA1-6E85-5948-8E80-41ED3A41B0E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2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D04FFB-C329-58D3-03A7-FDA244E57E31}"/>
              </a:ext>
            </a:extLst>
          </p:cNvPr>
          <p:cNvCxnSpPr>
            <a:cxnSpLocks/>
          </p:cNvCxnSpPr>
          <p:nvPr/>
        </p:nvCxnSpPr>
        <p:spPr>
          <a:xfrm flipH="1">
            <a:off x="10696265" y="8957205"/>
            <a:ext cx="367859" cy="1046007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A23725-CD80-D1E3-5335-8391BF90FBD5}"/>
              </a:ext>
            </a:extLst>
          </p:cNvPr>
          <p:cNvCxnSpPr>
            <a:cxnSpLocks/>
          </p:cNvCxnSpPr>
          <p:nvPr/>
        </p:nvCxnSpPr>
        <p:spPr>
          <a:xfrm>
            <a:off x="11565737" y="9033018"/>
            <a:ext cx="84560" cy="1020941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EE23FB-998E-E515-90B4-886A8F92D571}"/>
              </a:ext>
            </a:extLst>
          </p:cNvPr>
          <p:cNvCxnSpPr>
            <a:cxnSpLocks/>
          </p:cNvCxnSpPr>
          <p:nvPr/>
        </p:nvCxnSpPr>
        <p:spPr>
          <a:xfrm>
            <a:off x="13321067" y="9150178"/>
            <a:ext cx="128779" cy="853034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8A8B32-A425-BAF2-323B-5EC3B4A6F075}"/>
              </a:ext>
            </a:extLst>
          </p:cNvPr>
          <p:cNvCxnSpPr>
            <a:cxnSpLocks/>
          </p:cNvCxnSpPr>
          <p:nvPr/>
        </p:nvCxnSpPr>
        <p:spPr>
          <a:xfrm flipH="1">
            <a:off x="12507621" y="8957976"/>
            <a:ext cx="367859" cy="1046007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3A57CB-9658-B6A5-61BD-6234255E7972}"/>
              </a:ext>
            </a:extLst>
          </p:cNvPr>
          <p:cNvCxnSpPr>
            <a:cxnSpLocks/>
          </p:cNvCxnSpPr>
          <p:nvPr/>
        </p:nvCxnSpPr>
        <p:spPr>
          <a:xfrm>
            <a:off x="14816394" y="9108609"/>
            <a:ext cx="394540" cy="833812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873B3FE-1015-00A3-DA76-689FF1963A62}"/>
              </a:ext>
            </a:extLst>
          </p:cNvPr>
          <p:cNvCxnSpPr>
            <a:cxnSpLocks/>
          </p:cNvCxnSpPr>
          <p:nvPr/>
        </p:nvCxnSpPr>
        <p:spPr>
          <a:xfrm flipH="1">
            <a:off x="14279886" y="8944865"/>
            <a:ext cx="161593" cy="102336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35D914F-6C21-4810-9187-EA0F4FF805D2}"/>
              </a:ext>
            </a:extLst>
          </p:cNvPr>
          <p:cNvCxnSpPr>
            <a:cxnSpLocks/>
          </p:cNvCxnSpPr>
          <p:nvPr/>
        </p:nvCxnSpPr>
        <p:spPr>
          <a:xfrm>
            <a:off x="16649830" y="9160352"/>
            <a:ext cx="372172" cy="884946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17284A-EE84-16E8-B3E4-1361DB63AD08}"/>
              </a:ext>
            </a:extLst>
          </p:cNvPr>
          <p:cNvCxnSpPr>
            <a:cxnSpLocks/>
          </p:cNvCxnSpPr>
          <p:nvPr/>
        </p:nvCxnSpPr>
        <p:spPr>
          <a:xfrm flipH="1">
            <a:off x="16107833" y="9160352"/>
            <a:ext cx="151006" cy="843631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F2DD11-1FF9-D75F-A92E-FAFB84C016F6}"/>
              </a:ext>
            </a:extLst>
          </p:cNvPr>
          <p:cNvCxnSpPr>
            <a:cxnSpLocks/>
          </p:cNvCxnSpPr>
          <p:nvPr/>
        </p:nvCxnSpPr>
        <p:spPr>
          <a:xfrm>
            <a:off x="18154972" y="8664952"/>
            <a:ext cx="676935" cy="1254842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624725-D1F8-5C2D-6A4E-4E249EBE9450}"/>
              </a:ext>
            </a:extLst>
          </p:cNvPr>
          <p:cNvCxnSpPr>
            <a:cxnSpLocks/>
          </p:cNvCxnSpPr>
          <p:nvPr/>
        </p:nvCxnSpPr>
        <p:spPr>
          <a:xfrm>
            <a:off x="17765829" y="8841510"/>
            <a:ext cx="181824" cy="1107747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F860F5-4A08-3F73-A356-55FC5015A071}"/>
              </a:ext>
            </a:extLst>
          </p:cNvPr>
          <p:cNvCxnSpPr>
            <a:cxnSpLocks/>
          </p:cNvCxnSpPr>
          <p:nvPr/>
        </p:nvCxnSpPr>
        <p:spPr>
          <a:xfrm flipH="1">
            <a:off x="8975915" y="9007952"/>
            <a:ext cx="367859" cy="1046007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C9D017-30F3-8327-61E7-6DE68173E8D3}"/>
              </a:ext>
            </a:extLst>
          </p:cNvPr>
          <p:cNvCxnSpPr>
            <a:cxnSpLocks/>
          </p:cNvCxnSpPr>
          <p:nvPr/>
        </p:nvCxnSpPr>
        <p:spPr>
          <a:xfrm>
            <a:off x="9769058" y="9150178"/>
            <a:ext cx="24671" cy="90940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E60565-95B4-8EB9-3FF2-CD7B6F9D1490}"/>
              </a:ext>
            </a:extLst>
          </p:cNvPr>
          <p:cNvCxnSpPr>
            <a:cxnSpLocks/>
          </p:cNvCxnSpPr>
          <p:nvPr/>
        </p:nvCxnSpPr>
        <p:spPr>
          <a:xfrm flipH="1">
            <a:off x="7030246" y="9137821"/>
            <a:ext cx="648888" cy="83640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5B23C1-D8BC-52A3-5B98-DC9191CA7D08}"/>
              </a:ext>
            </a:extLst>
          </p:cNvPr>
          <p:cNvCxnSpPr>
            <a:cxnSpLocks/>
          </p:cNvCxnSpPr>
          <p:nvPr/>
        </p:nvCxnSpPr>
        <p:spPr>
          <a:xfrm flipH="1">
            <a:off x="7964770" y="8927824"/>
            <a:ext cx="196396" cy="1041511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A668E2-C981-C216-5C4F-AF6149589CCA}"/>
              </a:ext>
            </a:extLst>
          </p:cNvPr>
          <p:cNvCxnSpPr>
            <a:cxnSpLocks/>
          </p:cNvCxnSpPr>
          <p:nvPr/>
        </p:nvCxnSpPr>
        <p:spPr>
          <a:xfrm flipH="1">
            <a:off x="6161248" y="8896414"/>
            <a:ext cx="367859" cy="1046007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621D20-93AE-A8AC-F27B-F20D89AE8741}"/>
              </a:ext>
            </a:extLst>
          </p:cNvPr>
          <p:cNvCxnSpPr>
            <a:cxnSpLocks/>
          </p:cNvCxnSpPr>
          <p:nvPr/>
        </p:nvCxnSpPr>
        <p:spPr>
          <a:xfrm flipH="1">
            <a:off x="6965964" y="7289086"/>
            <a:ext cx="1014802" cy="880904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9F8EE4-69E0-661F-8C1C-AA6A127F2FE4}"/>
              </a:ext>
            </a:extLst>
          </p:cNvPr>
          <p:cNvCxnSpPr>
            <a:cxnSpLocks/>
          </p:cNvCxnSpPr>
          <p:nvPr/>
        </p:nvCxnSpPr>
        <p:spPr>
          <a:xfrm>
            <a:off x="8035955" y="7332706"/>
            <a:ext cx="159923" cy="118254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F243BA-B78A-C0A2-C84E-406AFC8BA680}"/>
              </a:ext>
            </a:extLst>
          </p:cNvPr>
          <p:cNvCxnSpPr>
            <a:cxnSpLocks/>
          </p:cNvCxnSpPr>
          <p:nvPr/>
        </p:nvCxnSpPr>
        <p:spPr>
          <a:xfrm rot="5400000" flipV="1">
            <a:off x="10314871" y="7891403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1A4DF9-5634-151D-7D52-38AB118555B4}"/>
              </a:ext>
            </a:extLst>
          </p:cNvPr>
          <p:cNvCxnSpPr>
            <a:cxnSpLocks/>
          </p:cNvCxnSpPr>
          <p:nvPr/>
        </p:nvCxnSpPr>
        <p:spPr>
          <a:xfrm rot="5400000" flipV="1">
            <a:off x="13215420" y="7743552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0AEBC5-A94B-0183-88AD-99908DB8568B}"/>
              </a:ext>
            </a:extLst>
          </p:cNvPr>
          <p:cNvCxnSpPr>
            <a:cxnSpLocks/>
          </p:cNvCxnSpPr>
          <p:nvPr/>
        </p:nvCxnSpPr>
        <p:spPr>
          <a:xfrm>
            <a:off x="16574322" y="7174414"/>
            <a:ext cx="831632" cy="794772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11ABAA-4024-E311-7DAE-D4B05F8E2C06}"/>
              </a:ext>
            </a:extLst>
          </p:cNvPr>
          <p:cNvCxnSpPr>
            <a:cxnSpLocks/>
          </p:cNvCxnSpPr>
          <p:nvPr/>
        </p:nvCxnSpPr>
        <p:spPr>
          <a:xfrm rot="5400000">
            <a:off x="9956575" y="7899713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13CB65-8CC2-0F51-5F20-6E029AD00BB1}"/>
              </a:ext>
            </a:extLst>
          </p:cNvPr>
          <p:cNvCxnSpPr>
            <a:cxnSpLocks/>
          </p:cNvCxnSpPr>
          <p:nvPr/>
        </p:nvCxnSpPr>
        <p:spPr>
          <a:xfrm rot="5400000">
            <a:off x="12890134" y="7757460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673A61-F0DC-D82A-6D5E-1506247BC0DF}"/>
              </a:ext>
            </a:extLst>
          </p:cNvPr>
          <p:cNvCxnSpPr>
            <a:cxnSpLocks/>
          </p:cNvCxnSpPr>
          <p:nvPr/>
        </p:nvCxnSpPr>
        <p:spPr>
          <a:xfrm>
            <a:off x="16159434" y="7364089"/>
            <a:ext cx="0" cy="99287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36CD41-F9F4-3104-04BC-3F62F8569AA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107238" y="8909112"/>
            <a:ext cx="1014802" cy="880904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05440" y="193895"/>
            <a:ext cx="84944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Pig E. Bank Client Exit Risk </a:t>
            </a:r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4C9B62-BDEA-4748-B9DF-83372DA8894A}"/>
              </a:ext>
            </a:extLst>
          </p:cNvPr>
          <p:cNvCxnSpPr>
            <a:cxnSpLocks/>
          </p:cNvCxnSpPr>
          <p:nvPr/>
        </p:nvCxnSpPr>
        <p:spPr>
          <a:xfrm>
            <a:off x="13493696" y="3658621"/>
            <a:ext cx="1316964" cy="120348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261248-62F7-6946-8957-229A3130B38E}"/>
              </a:ext>
            </a:extLst>
          </p:cNvPr>
          <p:cNvCxnSpPr>
            <a:cxnSpLocks/>
          </p:cNvCxnSpPr>
          <p:nvPr/>
        </p:nvCxnSpPr>
        <p:spPr>
          <a:xfrm flipH="1">
            <a:off x="9567977" y="3658621"/>
            <a:ext cx="1074766" cy="1021094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4F2A15F-5D36-2D4B-B623-54407A237839}"/>
              </a:ext>
            </a:extLst>
          </p:cNvPr>
          <p:cNvSpPr/>
          <p:nvPr/>
        </p:nvSpPr>
        <p:spPr>
          <a:xfrm rot="5400000">
            <a:off x="10280187" y="860829"/>
            <a:ext cx="3775226" cy="377522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3B911AC-6F4C-104B-B475-E13CF25CE528}"/>
              </a:ext>
            </a:extLst>
          </p:cNvPr>
          <p:cNvCxnSpPr>
            <a:cxnSpLocks/>
          </p:cNvCxnSpPr>
          <p:nvPr/>
        </p:nvCxnSpPr>
        <p:spPr>
          <a:xfrm rot="5400000">
            <a:off x="13520072" y="5940275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627AA93-D494-8F43-B599-F53651B119F9}"/>
              </a:ext>
            </a:extLst>
          </p:cNvPr>
          <p:cNvCxnSpPr>
            <a:cxnSpLocks/>
          </p:cNvCxnSpPr>
          <p:nvPr/>
        </p:nvCxnSpPr>
        <p:spPr>
          <a:xfrm rot="5400000" flipV="1">
            <a:off x="15143163" y="6021071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599484E-5E7A-F94F-9D11-D1DE5B928FE9}"/>
              </a:ext>
            </a:extLst>
          </p:cNvPr>
          <p:cNvSpPr/>
          <p:nvPr/>
        </p:nvSpPr>
        <p:spPr>
          <a:xfrm>
            <a:off x="15367261" y="6393554"/>
            <a:ext cx="1561721" cy="15617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Over 40 years old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3539728-9597-C84A-8A71-0C4E16238C54}"/>
              </a:ext>
            </a:extLst>
          </p:cNvPr>
          <p:cNvSpPr/>
          <p:nvPr/>
        </p:nvSpPr>
        <p:spPr>
          <a:xfrm>
            <a:off x="12870434" y="6393555"/>
            <a:ext cx="1561721" cy="15617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Under 40 years old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8CE0C4C-6A66-B444-B0DA-70DB276C9FEE}"/>
              </a:ext>
            </a:extLst>
          </p:cNvPr>
          <p:cNvCxnSpPr>
            <a:cxnSpLocks/>
          </p:cNvCxnSpPr>
          <p:nvPr/>
        </p:nvCxnSpPr>
        <p:spPr>
          <a:xfrm rot="5400000">
            <a:off x="8039413" y="6252745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F70DAA1-6E85-5948-8E80-41ED3A41B0ED}"/>
              </a:ext>
            </a:extLst>
          </p:cNvPr>
          <p:cNvCxnSpPr>
            <a:cxnSpLocks/>
          </p:cNvCxnSpPr>
          <p:nvPr/>
        </p:nvCxnSpPr>
        <p:spPr>
          <a:xfrm rot="5400000" flipV="1">
            <a:off x="9919148" y="6193012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A2A40048-C371-7041-A11D-F4D3FA967AE3}"/>
              </a:ext>
            </a:extLst>
          </p:cNvPr>
          <p:cNvSpPr/>
          <p:nvPr/>
        </p:nvSpPr>
        <p:spPr>
          <a:xfrm>
            <a:off x="9924746" y="6393556"/>
            <a:ext cx="1561721" cy="15617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Over 40 years old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70FF826-0732-1247-9695-6EDDD28ADA78}"/>
              </a:ext>
            </a:extLst>
          </p:cNvPr>
          <p:cNvSpPr/>
          <p:nvPr/>
        </p:nvSpPr>
        <p:spPr>
          <a:xfrm>
            <a:off x="7463514" y="6393557"/>
            <a:ext cx="1561721" cy="15617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Under 40 years old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060036-524F-D746-AC04-DD0E208E5416}"/>
              </a:ext>
            </a:extLst>
          </p:cNvPr>
          <p:cNvSpPr txBox="1"/>
          <p:nvPr/>
        </p:nvSpPr>
        <p:spPr>
          <a:xfrm>
            <a:off x="10666213" y="2425275"/>
            <a:ext cx="300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Client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F66EF89-9353-5B4D-9E29-36D61B1A81B3}"/>
              </a:ext>
            </a:extLst>
          </p:cNvPr>
          <p:cNvSpPr/>
          <p:nvPr/>
        </p:nvSpPr>
        <p:spPr>
          <a:xfrm>
            <a:off x="13555706" y="3918028"/>
            <a:ext cx="2509907" cy="250990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cs typeface="Poppins Medium" pitchFamily="2" charset="77"/>
            </a:endParaRP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72AE1409-9658-204F-9877-B0E26CAE6D2A}"/>
              </a:ext>
            </a:extLst>
          </p:cNvPr>
          <p:cNvSpPr txBox="1"/>
          <p:nvPr/>
        </p:nvSpPr>
        <p:spPr>
          <a:xfrm flipH="1">
            <a:off x="13483025" y="4880746"/>
            <a:ext cx="265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Inactive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BD96011-786E-9D42-9364-4972F1E76D27}"/>
              </a:ext>
            </a:extLst>
          </p:cNvPr>
          <p:cNvSpPr/>
          <p:nvPr/>
        </p:nvSpPr>
        <p:spPr>
          <a:xfrm>
            <a:off x="8384719" y="3954566"/>
            <a:ext cx="2509907" cy="250990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cs typeface="Poppins Medium" pitchFamily="2" charset="77"/>
            </a:endParaRP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DA548D20-5088-9745-9351-DC43E44FD1EA}"/>
              </a:ext>
            </a:extLst>
          </p:cNvPr>
          <p:cNvSpPr txBox="1"/>
          <p:nvPr/>
        </p:nvSpPr>
        <p:spPr>
          <a:xfrm flipH="1">
            <a:off x="8312037" y="4868408"/>
            <a:ext cx="265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Active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3FAE0E-42C1-FA91-E31E-3FBD78EE2FD2}"/>
              </a:ext>
            </a:extLst>
          </p:cNvPr>
          <p:cNvSpPr/>
          <p:nvPr/>
        </p:nvSpPr>
        <p:spPr>
          <a:xfrm>
            <a:off x="5893331" y="7576100"/>
            <a:ext cx="1561721" cy="15617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Balance under 90k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BE3969-0AB5-6BCA-0FBE-F7FF692EF87A}"/>
              </a:ext>
            </a:extLst>
          </p:cNvPr>
          <p:cNvSpPr/>
          <p:nvPr/>
        </p:nvSpPr>
        <p:spPr>
          <a:xfrm>
            <a:off x="10597659" y="7996488"/>
            <a:ext cx="1561721" cy="15617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Balance over 90k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8C5BC4-65E3-1CF8-5F7F-6C28FC3BED73}"/>
              </a:ext>
            </a:extLst>
          </p:cNvPr>
          <p:cNvSpPr/>
          <p:nvPr/>
        </p:nvSpPr>
        <p:spPr>
          <a:xfrm>
            <a:off x="9040565" y="8040149"/>
            <a:ext cx="1561721" cy="15617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Balance under 90k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230BA5-145C-1AAD-2B3B-423B047D13DE}"/>
              </a:ext>
            </a:extLst>
          </p:cNvPr>
          <p:cNvSpPr/>
          <p:nvPr/>
        </p:nvSpPr>
        <p:spPr>
          <a:xfrm>
            <a:off x="15440945" y="8040147"/>
            <a:ext cx="1561721" cy="15617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Balance under 90k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1C377F-9A12-D819-BA9C-1DC6E987EA01}"/>
              </a:ext>
            </a:extLst>
          </p:cNvPr>
          <p:cNvSpPr/>
          <p:nvPr/>
        </p:nvSpPr>
        <p:spPr>
          <a:xfrm>
            <a:off x="12179337" y="8040148"/>
            <a:ext cx="1561721" cy="15617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Balance under 90k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07A373-2996-7157-3124-DA5F8D4DA4DC}"/>
              </a:ext>
            </a:extLst>
          </p:cNvPr>
          <p:cNvSpPr/>
          <p:nvPr/>
        </p:nvSpPr>
        <p:spPr>
          <a:xfrm>
            <a:off x="13759371" y="7996488"/>
            <a:ext cx="1561721" cy="15617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Balance over 90k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46CB16-4F0A-025C-6528-12492CAD843D}"/>
              </a:ext>
            </a:extLst>
          </p:cNvPr>
          <p:cNvSpPr/>
          <p:nvPr/>
        </p:nvSpPr>
        <p:spPr>
          <a:xfrm>
            <a:off x="7374986" y="8060650"/>
            <a:ext cx="1561721" cy="15617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Balance over 90k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D2C24-5ECF-546E-D07D-5E3C6EA6CE00}"/>
              </a:ext>
            </a:extLst>
          </p:cNvPr>
          <p:cNvSpPr/>
          <p:nvPr/>
        </p:nvSpPr>
        <p:spPr>
          <a:xfrm>
            <a:off x="16922598" y="7576099"/>
            <a:ext cx="1561721" cy="15617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Balance over 90k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950633-2179-2D10-94C6-32C558DD2103}"/>
              </a:ext>
            </a:extLst>
          </p:cNvPr>
          <p:cNvSpPr/>
          <p:nvPr/>
        </p:nvSpPr>
        <p:spPr>
          <a:xfrm>
            <a:off x="4663445" y="9772502"/>
            <a:ext cx="929416" cy="4094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7C4FC4-3CEA-DAC3-CFC1-41E9008023AE}"/>
              </a:ext>
            </a:extLst>
          </p:cNvPr>
          <p:cNvSpPr/>
          <p:nvPr/>
        </p:nvSpPr>
        <p:spPr>
          <a:xfrm>
            <a:off x="5637395" y="9764620"/>
            <a:ext cx="929416" cy="4094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Female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AA9FB7-BAB9-FB04-5D75-306C5FE8FFBE}"/>
              </a:ext>
            </a:extLst>
          </p:cNvPr>
          <p:cNvSpPr/>
          <p:nvPr/>
        </p:nvSpPr>
        <p:spPr>
          <a:xfrm>
            <a:off x="6611345" y="9764621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71F7B0-DD4F-932D-25F6-A9D1A51ED400}"/>
              </a:ext>
            </a:extLst>
          </p:cNvPr>
          <p:cNvSpPr/>
          <p:nvPr/>
        </p:nvSpPr>
        <p:spPr>
          <a:xfrm>
            <a:off x="7523483" y="9772502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Female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A907F6-8060-A396-57BD-2793EAB912AF}"/>
              </a:ext>
            </a:extLst>
          </p:cNvPr>
          <p:cNvSpPr/>
          <p:nvPr/>
        </p:nvSpPr>
        <p:spPr>
          <a:xfrm>
            <a:off x="8435621" y="9764621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2EEBF7-38C3-42AB-1B6A-7CE5068CBD0D}"/>
              </a:ext>
            </a:extLst>
          </p:cNvPr>
          <p:cNvSpPr/>
          <p:nvPr/>
        </p:nvSpPr>
        <p:spPr>
          <a:xfrm>
            <a:off x="9347759" y="9772502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Female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A596B2-06EF-024A-154D-AB7C63AEFE27}"/>
              </a:ext>
            </a:extLst>
          </p:cNvPr>
          <p:cNvSpPr/>
          <p:nvPr/>
        </p:nvSpPr>
        <p:spPr>
          <a:xfrm>
            <a:off x="10279043" y="9764621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B5BB8A-37E5-88FE-F299-67168C2037FE}"/>
              </a:ext>
            </a:extLst>
          </p:cNvPr>
          <p:cNvSpPr/>
          <p:nvPr/>
        </p:nvSpPr>
        <p:spPr>
          <a:xfrm>
            <a:off x="11191181" y="9764621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Female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C266F0-D8A8-C27A-034D-2849E4247B89}"/>
              </a:ext>
            </a:extLst>
          </p:cNvPr>
          <p:cNvSpPr/>
          <p:nvPr/>
        </p:nvSpPr>
        <p:spPr>
          <a:xfrm>
            <a:off x="12103319" y="9764621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18637E-DB91-F201-3854-14C4A5173960}"/>
              </a:ext>
            </a:extLst>
          </p:cNvPr>
          <p:cNvSpPr/>
          <p:nvPr/>
        </p:nvSpPr>
        <p:spPr>
          <a:xfrm>
            <a:off x="13015110" y="9772502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Female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AD7D56-E608-7542-5624-F5B703E90199}"/>
              </a:ext>
            </a:extLst>
          </p:cNvPr>
          <p:cNvSpPr/>
          <p:nvPr/>
        </p:nvSpPr>
        <p:spPr>
          <a:xfrm>
            <a:off x="13923790" y="9764621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B3927B-B20F-D1FB-0E08-3A94AC3267C5}"/>
              </a:ext>
            </a:extLst>
          </p:cNvPr>
          <p:cNvSpPr/>
          <p:nvPr/>
        </p:nvSpPr>
        <p:spPr>
          <a:xfrm>
            <a:off x="14832470" y="9764620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Female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04647B-F10A-BE60-6957-F96A8E1E514D}"/>
              </a:ext>
            </a:extLst>
          </p:cNvPr>
          <p:cNvSpPr/>
          <p:nvPr/>
        </p:nvSpPr>
        <p:spPr>
          <a:xfrm>
            <a:off x="15741150" y="9772502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D89336-5424-A304-6654-48396FB284FB}"/>
              </a:ext>
            </a:extLst>
          </p:cNvPr>
          <p:cNvSpPr/>
          <p:nvPr/>
        </p:nvSpPr>
        <p:spPr>
          <a:xfrm>
            <a:off x="16649830" y="9772502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Female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B593D4-718A-DB9D-6769-14B612D4554E}"/>
              </a:ext>
            </a:extLst>
          </p:cNvPr>
          <p:cNvSpPr/>
          <p:nvPr/>
        </p:nvSpPr>
        <p:spPr>
          <a:xfrm>
            <a:off x="17558510" y="9764621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ACB4E5-01C1-3ECF-A6F5-66536F7450B9}"/>
              </a:ext>
            </a:extLst>
          </p:cNvPr>
          <p:cNvSpPr/>
          <p:nvPr/>
        </p:nvSpPr>
        <p:spPr>
          <a:xfrm>
            <a:off x="18467190" y="9764622"/>
            <a:ext cx="869472" cy="4094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Female</a:t>
            </a: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2D10CD27-695B-83D5-5590-D27507044995}"/>
              </a:ext>
            </a:extLst>
          </p:cNvPr>
          <p:cNvSpPr/>
          <p:nvPr/>
        </p:nvSpPr>
        <p:spPr>
          <a:xfrm>
            <a:off x="4483265" y="10711543"/>
            <a:ext cx="15154775" cy="656009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CEE782-D254-125B-1337-74840D33C07A}"/>
              </a:ext>
            </a:extLst>
          </p:cNvPr>
          <p:cNvSpPr txBox="1"/>
          <p:nvPr/>
        </p:nvSpPr>
        <p:spPr>
          <a:xfrm>
            <a:off x="3301744" y="11478657"/>
            <a:ext cx="3610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Lower probability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9FA8AA-A1A1-1B05-60F1-5FB88C3C760C}"/>
              </a:ext>
            </a:extLst>
          </p:cNvPr>
          <p:cNvSpPr txBox="1"/>
          <p:nvPr/>
        </p:nvSpPr>
        <p:spPr>
          <a:xfrm>
            <a:off x="17832546" y="11479799"/>
            <a:ext cx="3610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Higher probability</a:t>
            </a:r>
          </a:p>
        </p:txBody>
      </p:sp>
    </p:spTree>
    <p:extLst>
      <p:ext uri="{BB962C8B-B14F-4D97-AF65-F5344CB8AC3E}">
        <p14:creationId xmlns:p14="http://schemas.microsoft.com/office/powerpoint/2010/main" val="115215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1">
      <a:dk1>
        <a:srgbClr val="7D7B7F"/>
      </a:dk1>
      <a:lt1>
        <a:srgbClr val="FFFFFF"/>
      </a:lt1>
      <a:dk2>
        <a:srgbClr val="00205D"/>
      </a:dk2>
      <a:lt2>
        <a:srgbClr val="FFFFFF"/>
      </a:lt2>
      <a:accent1>
        <a:srgbClr val="B9D100"/>
      </a:accent1>
      <a:accent2>
        <a:srgbClr val="00ADE9"/>
      </a:accent2>
      <a:accent3>
        <a:srgbClr val="16C4B6"/>
      </a:accent3>
      <a:accent4>
        <a:srgbClr val="00D287"/>
      </a:accent4>
      <a:accent5>
        <a:srgbClr val="B9D100"/>
      </a:accent5>
      <a:accent6>
        <a:srgbClr val="00ADE9"/>
      </a:accent6>
      <a:hlink>
        <a:srgbClr val="16C4B6"/>
      </a:hlink>
      <a:folHlink>
        <a:srgbClr val="00D28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129389</TotalTime>
  <Words>72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Montserrat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Nest9</dc:creator>
  <cp:keywords/>
  <dc:description/>
  <cp:lastModifiedBy>Micky Smith</cp:lastModifiedBy>
  <cp:revision>20780</cp:revision>
  <cp:lastPrinted>2022-08-16T18:13:59Z</cp:lastPrinted>
  <dcterms:created xsi:type="dcterms:W3CDTF">2014-11-12T21:47:38Z</dcterms:created>
  <dcterms:modified xsi:type="dcterms:W3CDTF">2023-08-26T19:06:05Z</dcterms:modified>
  <cp:category/>
</cp:coreProperties>
</file>