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F85D5B4-8532-42D3-A029-667D7ABF1A13}">
          <p14:sldIdLst>
            <p14:sldId id="256"/>
            <p14:sldId id="257"/>
            <p14:sldId id="258"/>
            <p14:sldId id="259"/>
            <p14:sldId id="260"/>
            <p14:sldId id="261"/>
            <p14:sldId id="262"/>
            <p14:sldId id="263"/>
            <p14:sldId id="264"/>
            <p14:sldId id="266"/>
            <p14:sldId id="265"/>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[vgsales_clean 1.10.xlsx]06-16 sales!PivotTable4</c:name>
    <c:fmtId val="-1"/>
  </c:pivotSource>
  <c:chart>
    <c:autoTitleDeleted val="1"/>
    <c:pivotFmts>
      <c:pivotFmt>
        <c:idx val="0"/>
        <c:spPr>
          <a:solidFill>
            <a:schemeClr val="accent6"/>
          </a:solidFill>
          <a:ln w="28575" cap="rnd">
            <a:solidFill>
              <a:schemeClr val="accent6"/>
            </a:solidFill>
            <a:round/>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w="28575" cap="rnd">
            <a:solidFill>
              <a:schemeClr val="accent6"/>
            </a:solidFill>
            <a:round/>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w="28575" cap="rnd">
            <a:solidFill>
              <a:schemeClr val="accent6"/>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w="28575" cap="rnd">
            <a:solidFill>
              <a:schemeClr val="accent6"/>
            </a:solidFill>
            <a:round/>
          </a:ln>
          <a:effectLst/>
        </c:spPr>
        <c:marker>
          <c:symbol val="circle"/>
          <c:size val="5"/>
          <c:spPr>
            <a:solidFill>
              <a:schemeClr val="accent6">
                <a:lumMod val="60000"/>
              </a:schemeClr>
            </a:solidFill>
            <a:ln w="9525">
              <a:solidFill>
                <a:schemeClr val="accent6">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w="28575" cap="rnd">
            <a:solidFill>
              <a:schemeClr val="accent6"/>
            </a:solidFill>
            <a:round/>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w="28575" cap="rnd">
            <a:solidFill>
              <a:schemeClr val="accent6"/>
            </a:solidFill>
            <a:round/>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solidFill>
          <a:ln w="28575" cap="rnd">
            <a:solidFill>
              <a:schemeClr val="accent6"/>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w="28575" cap="rnd">
            <a:solidFill>
              <a:schemeClr val="accent6"/>
            </a:solidFill>
            <a:round/>
          </a:ln>
          <a:effectLst/>
        </c:spPr>
        <c:marker>
          <c:symbol val="circle"/>
          <c:size val="5"/>
          <c:spPr>
            <a:solidFill>
              <a:schemeClr val="accent6">
                <a:lumMod val="60000"/>
              </a:schemeClr>
            </a:solidFill>
            <a:ln w="9525">
              <a:solidFill>
                <a:schemeClr val="accent6">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6"/>
          </a:solidFill>
          <a:ln w="28575" cap="rnd">
            <a:solidFill>
              <a:schemeClr val="accent6"/>
            </a:solidFill>
            <a:round/>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6"/>
          </a:solidFill>
          <a:ln w="28575" cap="rnd">
            <a:solidFill>
              <a:schemeClr val="accent6"/>
            </a:solidFill>
            <a:round/>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6"/>
          </a:solidFill>
          <a:ln w="28575" cap="rnd">
            <a:solidFill>
              <a:schemeClr val="accent6"/>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6"/>
          </a:solidFill>
          <a:ln w="28575" cap="rnd">
            <a:solidFill>
              <a:schemeClr val="accent6"/>
            </a:solidFill>
            <a:round/>
          </a:ln>
          <a:effectLst/>
        </c:spPr>
        <c:marker>
          <c:symbol val="circle"/>
          <c:size val="5"/>
          <c:spPr>
            <a:solidFill>
              <a:schemeClr val="accent6">
                <a:lumMod val="60000"/>
              </a:schemeClr>
            </a:solidFill>
            <a:ln w="9525">
              <a:solidFill>
                <a:schemeClr val="accent6">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'06-16 sales'!$B$3</c:f>
              <c:strCache>
                <c:ptCount val="1"/>
                <c:pt idx="0">
                  <c:v>North American Sales</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'06-16 sales'!$A$4:$A$9</c:f>
              <c:strCache>
                <c:ptCount val="5"/>
                <c:pt idx="0">
                  <c:v>2012</c:v>
                </c:pt>
                <c:pt idx="1">
                  <c:v>2013</c:v>
                </c:pt>
                <c:pt idx="2">
                  <c:v>2014</c:v>
                </c:pt>
                <c:pt idx="3">
                  <c:v>2015</c:v>
                </c:pt>
                <c:pt idx="4">
                  <c:v>2016</c:v>
                </c:pt>
              </c:strCache>
            </c:strRef>
          </c:cat>
          <c:val>
            <c:numRef>
              <c:f>'06-16 sales'!$B$4:$B$9</c:f>
              <c:numCache>
                <c:formatCode>General</c:formatCode>
                <c:ptCount val="5"/>
                <c:pt idx="0">
                  <c:v>155.1999999999999</c:v>
                </c:pt>
                <c:pt idx="1">
                  <c:v>154.83000000000007</c:v>
                </c:pt>
                <c:pt idx="2">
                  <c:v>131.97000000000014</c:v>
                </c:pt>
                <c:pt idx="3">
                  <c:v>102.81999999999994</c:v>
                </c:pt>
                <c:pt idx="4">
                  <c:v>22.660000000000064</c:v>
                </c:pt>
              </c:numCache>
            </c:numRef>
          </c:val>
          <c:smooth val="0"/>
          <c:extLst>
            <c:ext xmlns:c16="http://schemas.microsoft.com/office/drawing/2014/chart" uri="{C3380CC4-5D6E-409C-BE32-E72D297353CC}">
              <c16:uniqueId val="{00000000-C314-48B3-B9D5-6ADD07023FA6}"/>
            </c:ext>
          </c:extLst>
        </c:ser>
        <c:ser>
          <c:idx val="1"/>
          <c:order val="1"/>
          <c:tx>
            <c:strRef>
              <c:f>'06-16 sales'!$C$3</c:f>
              <c:strCache>
                <c:ptCount val="1"/>
                <c:pt idx="0">
                  <c:v>European Sales</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'06-16 sales'!$A$4:$A$9</c:f>
              <c:strCache>
                <c:ptCount val="5"/>
                <c:pt idx="0">
                  <c:v>2012</c:v>
                </c:pt>
                <c:pt idx="1">
                  <c:v>2013</c:v>
                </c:pt>
                <c:pt idx="2">
                  <c:v>2014</c:v>
                </c:pt>
                <c:pt idx="3">
                  <c:v>2015</c:v>
                </c:pt>
                <c:pt idx="4">
                  <c:v>2016</c:v>
                </c:pt>
              </c:strCache>
            </c:strRef>
          </c:cat>
          <c:val>
            <c:numRef>
              <c:f>'06-16 sales'!$C$4:$C$9</c:f>
              <c:numCache>
                <c:formatCode>General</c:formatCode>
                <c:ptCount val="5"/>
                <c:pt idx="0">
                  <c:v>118.85000000000012</c:v>
                </c:pt>
                <c:pt idx="1">
                  <c:v>126.08000000000011</c:v>
                </c:pt>
                <c:pt idx="2">
                  <c:v>125.74000000000018</c:v>
                </c:pt>
                <c:pt idx="3">
                  <c:v>97.520000000000081</c:v>
                </c:pt>
                <c:pt idx="4">
                  <c:v>26.590000000000042</c:v>
                </c:pt>
              </c:numCache>
            </c:numRef>
          </c:val>
          <c:smooth val="0"/>
          <c:extLst>
            <c:ext xmlns:c16="http://schemas.microsoft.com/office/drawing/2014/chart" uri="{C3380CC4-5D6E-409C-BE32-E72D297353CC}">
              <c16:uniqueId val="{00000001-C314-48B3-B9D5-6ADD07023FA6}"/>
            </c:ext>
          </c:extLst>
        </c:ser>
        <c:ser>
          <c:idx val="2"/>
          <c:order val="2"/>
          <c:tx>
            <c:strRef>
              <c:f>'06-16 sales'!$D$3</c:f>
              <c:strCache>
                <c:ptCount val="1"/>
                <c:pt idx="0">
                  <c:v>Japanese Sales</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'06-16 sales'!$A$4:$A$9</c:f>
              <c:strCache>
                <c:ptCount val="5"/>
                <c:pt idx="0">
                  <c:v>2012</c:v>
                </c:pt>
                <c:pt idx="1">
                  <c:v>2013</c:v>
                </c:pt>
                <c:pt idx="2">
                  <c:v>2014</c:v>
                </c:pt>
                <c:pt idx="3">
                  <c:v>2015</c:v>
                </c:pt>
                <c:pt idx="4">
                  <c:v>2016</c:v>
                </c:pt>
              </c:strCache>
            </c:strRef>
          </c:cat>
          <c:val>
            <c:numRef>
              <c:f>'06-16 sales'!$D$4:$D$9</c:f>
              <c:numCache>
                <c:formatCode>General</c:formatCode>
                <c:ptCount val="5"/>
                <c:pt idx="0">
                  <c:v>50.990000000000059</c:v>
                </c:pt>
                <c:pt idx="1">
                  <c:v>47.110000000000014</c:v>
                </c:pt>
                <c:pt idx="2">
                  <c:v>39.120000000000026</c:v>
                </c:pt>
                <c:pt idx="3">
                  <c:v>32.920000000000016</c:v>
                </c:pt>
                <c:pt idx="4">
                  <c:v>13.679999999999984</c:v>
                </c:pt>
              </c:numCache>
            </c:numRef>
          </c:val>
          <c:smooth val="0"/>
          <c:extLst>
            <c:ext xmlns:c16="http://schemas.microsoft.com/office/drawing/2014/chart" uri="{C3380CC4-5D6E-409C-BE32-E72D297353CC}">
              <c16:uniqueId val="{00000002-C314-48B3-B9D5-6ADD07023FA6}"/>
            </c:ext>
          </c:extLst>
        </c:ser>
        <c:ser>
          <c:idx val="3"/>
          <c:order val="3"/>
          <c:tx>
            <c:strRef>
              <c:f>'06-16 sales'!$E$3</c:f>
              <c:strCache>
                <c:ptCount val="1"/>
                <c:pt idx="0">
                  <c:v>Global Sales</c:v>
                </c:pt>
              </c:strCache>
            </c:strRef>
          </c:tx>
          <c:spPr>
            <a:ln w="28575" cap="rnd">
              <a:solidFill>
                <a:schemeClr val="accent6">
                  <a:lumMod val="60000"/>
                </a:schemeClr>
              </a:solidFill>
              <a:round/>
            </a:ln>
            <a:effectLst/>
          </c:spPr>
          <c:marker>
            <c:symbol val="circle"/>
            <c:size val="5"/>
            <c:spPr>
              <a:solidFill>
                <a:schemeClr val="accent6">
                  <a:lumMod val="60000"/>
                </a:schemeClr>
              </a:solidFill>
              <a:ln w="9525">
                <a:solidFill>
                  <a:schemeClr val="accent6">
                    <a:lumMod val="60000"/>
                  </a:schemeClr>
                </a:solidFill>
              </a:ln>
              <a:effectLst/>
            </c:spPr>
          </c:marker>
          <c:cat>
            <c:strRef>
              <c:f>'06-16 sales'!$A$4:$A$9</c:f>
              <c:strCache>
                <c:ptCount val="5"/>
                <c:pt idx="0">
                  <c:v>2012</c:v>
                </c:pt>
                <c:pt idx="1">
                  <c:v>2013</c:v>
                </c:pt>
                <c:pt idx="2">
                  <c:v>2014</c:v>
                </c:pt>
                <c:pt idx="3">
                  <c:v>2015</c:v>
                </c:pt>
                <c:pt idx="4">
                  <c:v>2016</c:v>
                </c:pt>
              </c:strCache>
            </c:strRef>
          </c:cat>
          <c:val>
            <c:numRef>
              <c:f>'06-16 sales'!$E$4:$E$9</c:f>
              <c:numCache>
                <c:formatCode>General</c:formatCode>
                <c:ptCount val="5"/>
                <c:pt idx="0">
                  <c:v>363.92999999999893</c:v>
                </c:pt>
                <c:pt idx="1">
                  <c:v>368.46999999999878</c:v>
                </c:pt>
                <c:pt idx="2">
                  <c:v>337.03999999999894</c:v>
                </c:pt>
                <c:pt idx="3">
                  <c:v>264.41999999999979</c:v>
                </c:pt>
                <c:pt idx="4">
                  <c:v>70.910000000000124</c:v>
                </c:pt>
              </c:numCache>
            </c:numRef>
          </c:val>
          <c:smooth val="0"/>
          <c:extLst>
            <c:ext xmlns:c16="http://schemas.microsoft.com/office/drawing/2014/chart" uri="{C3380CC4-5D6E-409C-BE32-E72D297353CC}">
              <c16:uniqueId val="{00000003-C314-48B3-B9D5-6ADD07023FA6}"/>
            </c:ext>
          </c:extLst>
        </c:ser>
        <c:dLbls>
          <c:showLegendKey val="0"/>
          <c:showVal val="0"/>
          <c:showCatName val="0"/>
          <c:showSerName val="0"/>
          <c:showPercent val="0"/>
          <c:showBubbleSize val="0"/>
        </c:dLbls>
        <c:marker val="1"/>
        <c:smooth val="0"/>
        <c:axId val="800504448"/>
        <c:axId val="800503464"/>
      </c:lineChart>
      <c:catAx>
        <c:axId val="8005044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0503464"/>
        <c:crosses val="autoZero"/>
        <c:auto val="1"/>
        <c:lblAlgn val="ctr"/>
        <c:lblOffset val="100"/>
        <c:noMultiLvlLbl val="0"/>
      </c:catAx>
      <c:valAx>
        <c:axId val="8005034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Units Sold (Millions)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05044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[vgsales_clean 1.10.xlsx]Genre!PivotTable2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Regional Units</a:t>
            </a:r>
            <a:r>
              <a:rPr lang="en-US" baseline="0"/>
              <a:t> Sold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Genre!$B$3</c:f>
              <c:strCache>
                <c:ptCount val="1"/>
                <c:pt idx="0">
                  <c:v>North American Sales</c:v>
                </c:pt>
              </c:strCache>
            </c:strRef>
          </c:tx>
          <c:spPr>
            <a:solidFill>
              <a:schemeClr val="accent6"/>
            </a:solidFill>
            <a:ln>
              <a:noFill/>
            </a:ln>
            <a:effectLst/>
          </c:spPr>
          <c:invertIfNegative val="0"/>
          <c:cat>
            <c:strRef>
              <c:f>Genre!$A$4:$A$16</c:f>
              <c:strCache>
                <c:ptCount val="12"/>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strCache>
            </c:strRef>
          </c:cat>
          <c:val>
            <c:numRef>
              <c:f>Genre!$B$4:$B$16</c:f>
              <c:numCache>
                <c:formatCode>General</c:formatCode>
                <c:ptCount val="12"/>
                <c:pt idx="0">
                  <c:v>878.01000000000056</c:v>
                </c:pt>
                <c:pt idx="1">
                  <c:v>107.42</c:v>
                </c:pt>
                <c:pt idx="2">
                  <c:v>223.5899999999998</c:v>
                </c:pt>
                <c:pt idx="3">
                  <c:v>410.4899999999999</c:v>
                </c:pt>
                <c:pt idx="4">
                  <c:v>446.40999999999991</c:v>
                </c:pt>
                <c:pt idx="5">
                  <c:v>123.14000000000003</c:v>
                </c:pt>
                <c:pt idx="6">
                  <c:v>358.44999999999993</c:v>
                </c:pt>
                <c:pt idx="7">
                  <c:v>327.92999999999989</c:v>
                </c:pt>
                <c:pt idx="8">
                  <c:v>582.00999999999988</c:v>
                </c:pt>
                <c:pt idx="9">
                  <c:v>183.23000000000002</c:v>
                </c:pt>
                <c:pt idx="10">
                  <c:v>682.9100000000002</c:v>
                </c:pt>
                <c:pt idx="11">
                  <c:v>69.259999999999991</c:v>
                </c:pt>
              </c:numCache>
            </c:numRef>
          </c:val>
          <c:extLst>
            <c:ext xmlns:c16="http://schemas.microsoft.com/office/drawing/2014/chart" uri="{C3380CC4-5D6E-409C-BE32-E72D297353CC}">
              <c16:uniqueId val="{00000000-9A6B-4687-94BB-C760C5E9BB54}"/>
            </c:ext>
          </c:extLst>
        </c:ser>
        <c:ser>
          <c:idx val="1"/>
          <c:order val="1"/>
          <c:tx>
            <c:strRef>
              <c:f>Genre!$C$3</c:f>
              <c:strCache>
                <c:ptCount val="1"/>
                <c:pt idx="0">
                  <c:v>European Sales</c:v>
                </c:pt>
              </c:strCache>
            </c:strRef>
          </c:tx>
          <c:spPr>
            <a:solidFill>
              <a:schemeClr val="accent5"/>
            </a:solidFill>
            <a:ln>
              <a:noFill/>
            </a:ln>
            <a:effectLst/>
          </c:spPr>
          <c:invertIfNegative val="0"/>
          <c:cat>
            <c:strRef>
              <c:f>Genre!$A$4:$A$16</c:f>
              <c:strCache>
                <c:ptCount val="12"/>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strCache>
            </c:strRef>
          </c:cat>
          <c:val>
            <c:numRef>
              <c:f>Genre!$C$4:$C$16</c:f>
              <c:numCache>
                <c:formatCode>General</c:formatCode>
                <c:ptCount val="12"/>
                <c:pt idx="0">
                  <c:v>524.99000000000012</c:v>
                </c:pt>
                <c:pt idx="1">
                  <c:v>65.46999999999997</c:v>
                </c:pt>
                <c:pt idx="2">
                  <c:v>101.51</c:v>
                </c:pt>
                <c:pt idx="3">
                  <c:v>216.35000000000014</c:v>
                </c:pt>
                <c:pt idx="4">
                  <c:v>201.44000000000005</c:v>
                </c:pt>
                <c:pt idx="5">
                  <c:v>50.699999999999989</c:v>
                </c:pt>
                <c:pt idx="6">
                  <c:v>238.0499999999997</c:v>
                </c:pt>
                <c:pt idx="7">
                  <c:v>188.42999999999995</c:v>
                </c:pt>
                <c:pt idx="8">
                  <c:v>313.04000000000008</c:v>
                </c:pt>
                <c:pt idx="9">
                  <c:v>113.09999999999995</c:v>
                </c:pt>
                <c:pt idx="10">
                  <c:v>376.55000000000024</c:v>
                </c:pt>
                <c:pt idx="11">
                  <c:v>44.489999999999966</c:v>
                </c:pt>
              </c:numCache>
            </c:numRef>
          </c:val>
          <c:extLst>
            <c:ext xmlns:c16="http://schemas.microsoft.com/office/drawing/2014/chart" uri="{C3380CC4-5D6E-409C-BE32-E72D297353CC}">
              <c16:uniqueId val="{00000001-9A6B-4687-94BB-C760C5E9BB54}"/>
            </c:ext>
          </c:extLst>
        </c:ser>
        <c:ser>
          <c:idx val="2"/>
          <c:order val="2"/>
          <c:tx>
            <c:strRef>
              <c:f>Genre!$D$3</c:f>
              <c:strCache>
                <c:ptCount val="1"/>
                <c:pt idx="0">
                  <c:v>Japanese Sales</c:v>
                </c:pt>
              </c:strCache>
            </c:strRef>
          </c:tx>
          <c:spPr>
            <a:solidFill>
              <a:schemeClr val="accent4"/>
            </a:solidFill>
            <a:ln>
              <a:noFill/>
            </a:ln>
            <a:effectLst/>
          </c:spPr>
          <c:invertIfNegative val="0"/>
          <c:cat>
            <c:strRef>
              <c:f>Genre!$A$4:$A$16</c:f>
              <c:strCache>
                <c:ptCount val="12"/>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strCache>
            </c:strRef>
          </c:cat>
          <c:val>
            <c:numRef>
              <c:f>Genre!$D$4:$D$16</c:f>
              <c:numCache>
                <c:formatCode>General</c:formatCode>
                <c:ptCount val="12"/>
                <c:pt idx="0">
                  <c:v>160.04000000000048</c:v>
                </c:pt>
                <c:pt idx="1">
                  <c:v>48.070000000000078</c:v>
                </c:pt>
                <c:pt idx="2">
                  <c:v>87.030000000000072</c:v>
                </c:pt>
                <c:pt idx="3">
                  <c:v>107.16000000000005</c:v>
                </c:pt>
                <c:pt idx="4">
                  <c:v>131.78000000000003</c:v>
                </c:pt>
                <c:pt idx="5">
                  <c:v>58.250000000000028</c:v>
                </c:pt>
                <c:pt idx="6">
                  <c:v>57.989999999999988</c:v>
                </c:pt>
                <c:pt idx="7">
                  <c:v>351.01000000000022</c:v>
                </c:pt>
                <c:pt idx="8">
                  <c:v>39.160000000000053</c:v>
                </c:pt>
                <c:pt idx="9">
                  <c:v>64.100000000000009</c:v>
                </c:pt>
                <c:pt idx="10">
                  <c:v>136.30000000000021</c:v>
                </c:pt>
                <c:pt idx="11">
                  <c:v>49.910000000000011</c:v>
                </c:pt>
              </c:numCache>
            </c:numRef>
          </c:val>
          <c:extLst>
            <c:ext xmlns:c16="http://schemas.microsoft.com/office/drawing/2014/chart" uri="{C3380CC4-5D6E-409C-BE32-E72D297353CC}">
              <c16:uniqueId val="{00000002-9A6B-4687-94BB-C760C5E9BB54}"/>
            </c:ext>
          </c:extLst>
        </c:ser>
        <c:dLbls>
          <c:showLegendKey val="0"/>
          <c:showVal val="0"/>
          <c:showCatName val="0"/>
          <c:showSerName val="0"/>
          <c:showPercent val="0"/>
          <c:showBubbleSize val="0"/>
        </c:dLbls>
        <c:gapWidth val="219"/>
        <c:overlap val="-27"/>
        <c:axId val="680699568"/>
        <c:axId val="680700224"/>
      </c:barChart>
      <c:catAx>
        <c:axId val="6806995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Genre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0700224"/>
        <c:crosses val="autoZero"/>
        <c:auto val="1"/>
        <c:lblAlgn val="ctr"/>
        <c:lblOffset val="100"/>
        <c:noMultiLvlLbl val="0"/>
      </c:catAx>
      <c:valAx>
        <c:axId val="6807002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Units Sold (millions)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06995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1" Type="http://schemas.openxmlformats.org/officeDocument/2006/relationships/hyperlink" Target="https://github.com/MickyRivermyth/GameCo./blob/main/vgsales_clean%201.10.xlsx" TargetMode="External"/></Relationships>
</file>

<file path=ppt/diagrams/_rels/data3.xml.rels><?xml version="1.0" encoding="UTF-8" standalone="yes"?>
<Relationships xmlns="http://schemas.openxmlformats.org/package/2006/relationships"><Relationship Id="rId2" Type="http://schemas.openxmlformats.org/officeDocument/2006/relationships/hyperlink" Target="https://github.com/MickyRivermyth/DataImmersionSQL/blob/main/Rockbuster%20Stealth%20LLC.pdf" TargetMode="External"/><Relationship Id="rId1" Type="http://schemas.openxmlformats.org/officeDocument/2006/relationships/hyperlink" Target="https://github.com/MickyRivermyth/DataImmersionSQL/blob/main/3.10Combination.xlsx" TargetMode="External"/></Relationships>
</file>

<file path=ppt/diagrams/_rels/data4.xml.rels><?xml version="1.0" encoding="UTF-8" standalone="yes"?>
<Relationships xmlns="http://schemas.openxmlformats.org/package/2006/relationships"><Relationship Id="rId1" Type="http://schemas.openxmlformats.org/officeDocument/2006/relationships/hyperlink" Target="https://github.com/MickyRivermyth/GlobalBank/blob/main/Global%20Bank/Intro%20to%20Data%20Mining/Excel/5.4-PigEBank-Client-Data%20set.xlsx" TargetMode="External"/></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1" Type="http://schemas.openxmlformats.org/officeDocument/2006/relationships/hyperlink" Target="https://github.com/MickyRivermyth/GameCo./blob/main/vgsales_clean%201.10.xlsx" TargetMode="External"/></Relationships>
</file>

<file path=ppt/diagrams/_rels/drawing3.xml.rels><?xml version="1.0" encoding="UTF-8" standalone="yes"?>
<Relationships xmlns="http://schemas.openxmlformats.org/package/2006/relationships"><Relationship Id="rId2" Type="http://schemas.openxmlformats.org/officeDocument/2006/relationships/hyperlink" Target="https://github.com/MickyRivermyth/DataImmersionSQL/blob/main/Rockbuster%20Stealth%20LLC.pdf" TargetMode="External"/><Relationship Id="rId1" Type="http://schemas.openxmlformats.org/officeDocument/2006/relationships/hyperlink" Target="https://github.com/MickyRivermyth/DataImmersionSQL/blob/main/3.10Combination.xlsx" TargetMode="External"/></Relationships>
</file>

<file path=ppt/diagrams/_rels/drawing4.xml.rels><?xml version="1.0" encoding="UTF-8" standalone="yes"?>
<Relationships xmlns="http://schemas.openxmlformats.org/package/2006/relationships"><Relationship Id="rId1" Type="http://schemas.openxmlformats.org/officeDocument/2006/relationships/hyperlink" Target="https://github.com/MickyRivermyth/GlobalBank/blob/main/Global%20Bank/Intro%20to%20Data%20Mining/Excel/5.4-PigEBank-Client-Data%20set.xlsx"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95C1F7-8E59-4C41-9C98-E5DC875ECC5B}"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F0FAE999-9189-40B0-9548-6492A3D305AA}">
      <dgm:prSet/>
      <dgm:spPr/>
      <dgm:t>
        <a:bodyPr/>
        <a:lstStyle/>
        <a:p>
          <a:pPr>
            <a:lnSpc>
              <a:spcPct val="100000"/>
            </a:lnSpc>
            <a:defRPr b="1"/>
          </a:pPr>
          <a:r>
            <a:rPr lang="en-US"/>
            <a:t>Achievement 1: Game Co.</a:t>
          </a:r>
        </a:p>
      </dgm:t>
    </dgm:pt>
    <dgm:pt modelId="{84C0811C-E2BC-4A7B-806F-CDEF3DCD1D01}" type="parTrans" cxnId="{1335613D-8B37-42CB-BF9D-A625806B0A3F}">
      <dgm:prSet/>
      <dgm:spPr/>
      <dgm:t>
        <a:bodyPr/>
        <a:lstStyle/>
        <a:p>
          <a:endParaRPr lang="en-US"/>
        </a:p>
      </dgm:t>
    </dgm:pt>
    <dgm:pt modelId="{8C1454A5-37B5-4063-A5D8-F72C3950CE96}" type="sibTrans" cxnId="{1335613D-8B37-42CB-BF9D-A625806B0A3F}">
      <dgm:prSet/>
      <dgm:spPr/>
      <dgm:t>
        <a:bodyPr/>
        <a:lstStyle/>
        <a:p>
          <a:endParaRPr lang="en-US"/>
        </a:p>
      </dgm:t>
    </dgm:pt>
    <dgm:pt modelId="{E91D3825-9899-4D7F-BC54-149A0341AC1E}">
      <dgm:prSet/>
      <dgm:spPr/>
      <dgm:t>
        <a:bodyPr/>
        <a:lstStyle/>
        <a:p>
          <a:pPr>
            <a:lnSpc>
              <a:spcPct val="100000"/>
            </a:lnSpc>
          </a:pPr>
          <a:r>
            <a:rPr lang="en-US"/>
            <a:t>Global game sales analysis</a:t>
          </a:r>
        </a:p>
      </dgm:t>
    </dgm:pt>
    <dgm:pt modelId="{A8ACBED4-A2E5-4800-905A-372674534A99}" type="parTrans" cxnId="{B6DF4440-B895-4365-89D7-C1BDF4F040FE}">
      <dgm:prSet/>
      <dgm:spPr/>
      <dgm:t>
        <a:bodyPr/>
        <a:lstStyle/>
        <a:p>
          <a:endParaRPr lang="en-US"/>
        </a:p>
      </dgm:t>
    </dgm:pt>
    <dgm:pt modelId="{6FB0E989-18EC-41C2-A8D4-2A9D8E2D536D}" type="sibTrans" cxnId="{B6DF4440-B895-4365-89D7-C1BDF4F040FE}">
      <dgm:prSet/>
      <dgm:spPr/>
      <dgm:t>
        <a:bodyPr/>
        <a:lstStyle/>
        <a:p>
          <a:endParaRPr lang="en-US"/>
        </a:p>
      </dgm:t>
    </dgm:pt>
    <dgm:pt modelId="{8CCFF507-662A-479A-8DC5-8757DD01C6DD}">
      <dgm:prSet/>
      <dgm:spPr/>
      <dgm:t>
        <a:bodyPr/>
        <a:lstStyle/>
        <a:p>
          <a:pPr>
            <a:lnSpc>
              <a:spcPct val="100000"/>
            </a:lnSpc>
            <a:defRPr b="1"/>
          </a:pPr>
          <a:r>
            <a:rPr lang="en-US" dirty="0"/>
            <a:t>Achievement 2: Influenza Season Preparation</a:t>
          </a:r>
        </a:p>
      </dgm:t>
    </dgm:pt>
    <dgm:pt modelId="{2A60AB2C-7033-4728-A0EA-F4046DA43527}" type="parTrans" cxnId="{8BCCBB97-306E-4B5C-A768-4A2960510216}">
      <dgm:prSet/>
      <dgm:spPr/>
      <dgm:t>
        <a:bodyPr/>
        <a:lstStyle/>
        <a:p>
          <a:endParaRPr lang="en-US"/>
        </a:p>
      </dgm:t>
    </dgm:pt>
    <dgm:pt modelId="{4622B132-9128-432E-B656-D6E2C24B05B1}" type="sibTrans" cxnId="{8BCCBB97-306E-4B5C-A768-4A2960510216}">
      <dgm:prSet/>
      <dgm:spPr/>
      <dgm:t>
        <a:bodyPr/>
        <a:lstStyle/>
        <a:p>
          <a:endParaRPr lang="en-US"/>
        </a:p>
      </dgm:t>
    </dgm:pt>
    <dgm:pt modelId="{DE8BAF6F-DFD3-45A1-B266-771CF75976BB}">
      <dgm:prSet/>
      <dgm:spPr/>
      <dgm:t>
        <a:bodyPr/>
        <a:lstStyle/>
        <a:p>
          <a:pPr>
            <a:lnSpc>
              <a:spcPct val="100000"/>
            </a:lnSpc>
          </a:pPr>
          <a:r>
            <a:rPr lang="en-US"/>
            <a:t>Preparing for Influenza season in the United States</a:t>
          </a:r>
        </a:p>
      </dgm:t>
    </dgm:pt>
    <dgm:pt modelId="{7545D85E-FA55-4CBF-9473-B2813F544CB3}" type="parTrans" cxnId="{B892EE5F-1228-45D8-9D39-BE141FBD9FC3}">
      <dgm:prSet/>
      <dgm:spPr/>
      <dgm:t>
        <a:bodyPr/>
        <a:lstStyle/>
        <a:p>
          <a:endParaRPr lang="en-US"/>
        </a:p>
      </dgm:t>
    </dgm:pt>
    <dgm:pt modelId="{15B97CBF-283E-48F5-B17E-991627475B73}" type="sibTrans" cxnId="{B892EE5F-1228-45D8-9D39-BE141FBD9FC3}">
      <dgm:prSet/>
      <dgm:spPr/>
      <dgm:t>
        <a:bodyPr/>
        <a:lstStyle/>
        <a:p>
          <a:endParaRPr lang="en-US"/>
        </a:p>
      </dgm:t>
    </dgm:pt>
    <dgm:pt modelId="{21D876A4-7EFD-4B3D-A2B3-527EC7286F27}">
      <dgm:prSet/>
      <dgm:spPr/>
      <dgm:t>
        <a:bodyPr/>
        <a:lstStyle/>
        <a:p>
          <a:pPr>
            <a:lnSpc>
              <a:spcPct val="100000"/>
            </a:lnSpc>
            <a:defRPr b="1"/>
          </a:pPr>
          <a:r>
            <a:rPr lang="en-US"/>
            <a:t>Achievement 3: Rockbuster</a:t>
          </a:r>
        </a:p>
      </dgm:t>
    </dgm:pt>
    <dgm:pt modelId="{6938E63B-AB9E-4315-93D1-392A3104BB3F}" type="parTrans" cxnId="{19469A47-9DF9-4201-A308-1EFE09B57C74}">
      <dgm:prSet/>
      <dgm:spPr/>
      <dgm:t>
        <a:bodyPr/>
        <a:lstStyle/>
        <a:p>
          <a:endParaRPr lang="en-US"/>
        </a:p>
      </dgm:t>
    </dgm:pt>
    <dgm:pt modelId="{8BBFA4DC-C36B-4BB2-B1D1-F50D5FA40FC6}" type="sibTrans" cxnId="{19469A47-9DF9-4201-A308-1EFE09B57C74}">
      <dgm:prSet/>
      <dgm:spPr/>
      <dgm:t>
        <a:bodyPr/>
        <a:lstStyle/>
        <a:p>
          <a:endParaRPr lang="en-US"/>
        </a:p>
      </dgm:t>
    </dgm:pt>
    <dgm:pt modelId="{231FBFDC-3ED6-4A98-9CF4-953267291C47}">
      <dgm:prSet/>
      <dgm:spPr/>
      <dgm:t>
        <a:bodyPr/>
        <a:lstStyle/>
        <a:p>
          <a:pPr>
            <a:lnSpc>
              <a:spcPct val="100000"/>
            </a:lnSpc>
          </a:pPr>
          <a:r>
            <a:rPr lang="en-US" dirty="0"/>
            <a:t>Creating a strategy for </a:t>
          </a:r>
          <a:r>
            <a:rPr lang="en-US" dirty="0" err="1"/>
            <a:t>Rockbuster’s</a:t>
          </a:r>
          <a:r>
            <a:rPr lang="en-US" dirty="0"/>
            <a:t> launch of an online movie service</a:t>
          </a:r>
        </a:p>
      </dgm:t>
    </dgm:pt>
    <dgm:pt modelId="{10B95520-7BA7-4BFA-9111-EDFBD24F9A60}" type="parTrans" cxnId="{65D77F5A-7A1C-46EE-A8EF-49EBEF22E288}">
      <dgm:prSet/>
      <dgm:spPr/>
      <dgm:t>
        <a:bodyPr/>
        <a:lstStyle/>
        <a:p>
          <a:endParaRPr lang="en-US"/>
        </a:p>
      </dgm:t>
    </dgm:pt>
    <dgm:pt modelId="{6D48BB62-4753-442B-8C46-1CF20DC62D14}" type="sibTrans" cxnId="{65D77F5A-7A1C-46EE-A8EF-49EBEF22E288}">
      <dgm:prSet/>
      <dgm:spPr/>
      <dgm:t>
        <a:bodyPr/>
        <a:lstStyle/>
        <a:p>
          <a:endParaRPr lang="en-US"/>
        </a:p>
      </dgm:t>
    </dgm:pt>
    <dgm:pt modelId="{AC2D5582-F7E0-4C23-8B24-ED864454D077}">
      <dgm:prSet/>
      <dgm:spPr/>
      <dgm:t>
        <a:bodyPr/>
        <a:lstStyle/>
        <a:p>
          <a:pPr>
            <a:lnSpc>
              <a:spcPct val="100000"/>
            </a:lnSpc>
            <a:defRPr b="1"/>
          </a:pPr>
          <a:r>
            <a:rPr lang="en-US"/>
            <a:t>Achievement 4: Instacart</a:t>
          </a:r>
        </a:p>
      </dgm:t>
    </dgm:pt>
    <dgm:pt modelId="{87B17118-044C-4471-AB68-7F92A1CB1317}" type="parTrans" cxnId="{81D1FE48-1152-46F7-9FAA-5EF0F21CF5F3}">
      <dgm:prSet/>
      <dgm:spPr/>
      <dgm:t>
        <a:bodyPr/>
        <a:lstStyle/>
        <a:p>
          <a:endParaRPr lang="en-US"/>
        </a:p>
      </dgm:t>
    </dgm:pt>
    <dgm:pt modelId="{FEA47CD5-1036-4856-96A3-A7C5E4BB517C}" type="sibTrans" cxnId="{81D1FE48-1152-46F7-9FAA-5EF0F21CF5F3}">
      <dgm:prSet/>
      <dgm:spPr/>
      <dgm:t>
        <a:bodyPr/>
        <a:lstStyle/>
        <a:p>
          <a:endParaRPr lang="en-US"/>
        </a:p>
      </dgm:t>
    </dgm:pt>
    <dgm:pt modelId="{30C38319-9933-4D28-A8D4-3F3C429DAB39}">
      <dgm:prSet/>
      <dgm:spPr/>
      <dgm:t>
        <a:bodyPr/>
        <a:lstStyle/>
        <a:p>
          <a:pPr>
            <a:lnSpc>
              <a:spcPct val="100000"/>
            </a:lnSpc>
          </a:pPr>
          <a:r>
            <a:rPr lang="en-US"/>
            <a:t>Marketing strategies for an online grocery service</a:t>
          </a:r>
        </a:p>
      </dgm:t>
    </dgm:pt>
    <dgm:pt modelId="{970087C9-0379-45BC-8E98-1D388A29E445}" type="parTrans" cxnId="{49580B1F-0538-473D-9241-4F2EF8B942D6}">
      <dgm:prSet/>
      <dgm:spPr/>
      <dgm:t>
        <a:bodyPr/>
        <a:lstStyle/>
        <a:p>
          <a:endParaRPr lang="en-US"/>
        </a:p>
      </dgm:t>
    </dgm:pt>
    <dgm:pt modelId="{D5A4E315-57BA-4D34-80A2-F8B8A0D66D10}" type="sibTrans" cxnId="{49580B1F-0538-473D-9241-4F2EF8B942D6}">
      <dgm:prSet/>
      <dgm:spPr/>
      <dgm:t>
        <a:bodyPr/>
        <a:lstStyle/>
        <a:p>
          <a:endParaRPr lang="en-US"/>
        </a:p>
      </dgm:t>
    </dgm:pt>
    <dgm:pt modelId="{AE986455-0539-4562-AB77-89EF2B686755}">
      <dgm:prSet/>
      <dgm:spPr/>
      <dgm:t>
        <a:bodyPr/>
        <a:lstStyle/>
        <a:p>
          <a:pPr>
            <a:lnSpc>
              <a:spcPct val="100000"/>
            </a:lnSpc>
            <a:defRPr b="1"/>
          </a:pPr>
          <a:r>
            <a:rPr lang="en-US"/>
            <a:t>Achievement 5: Global Bank</a:t>
          </a:r>
        </a:p>
      </dgm:t>
    </dgm:pt>
    <dgm:pt modelId="{74B6272D-B38B-4C73-911C-A22F84406C7F}" type="parTrans" cxnId="{1C63E76D-C54D-46B5-B6AD-0C5609E97621}">
      <dgm:prSet/>
      <dgm:spPr/>
      <dgm:t>
        <a:bodyPr/>
        <a:lstStyle/>
        <a:p>
          <a:endParaRPr lang="en-US"/>
        </a:p>
      </dgm:t>
    </dgm:pt>
    <dgm:pt modelId="{46347B9E-D554-4546-B246-8216A6A916F2}" type="sibTrans" cxnId="{1C63E76D-C54D-46B5-B6AD-0C5609E97621}">
      <dgm:prSet/>
      <dgm:spPr/>
      <dgm:t>
        <a:bodyPr/>
        <a:lstStyle/>
        <a:p>
          <a:endParaRPr lang="en-US"/>
        </a:p>
      </dgm:t>
    </dgm:pt>
    <dgm:pt modelId="{4EE258B2-3CD0-4328-ADB2-42D8F8AEB539}">
      <dgm:prSet/>
      <dgm:spPr/>
      <dgm:t>
        <a:bodyPr/>
        <a:lstStyle/>
        <a:p>
          <a:pPr>
            <a:lnSpc>
              <a:spcPct val="100000"/>
            </a:lnSpc>
          </a:pPr>
          <a:r>
            <a:rPr lang="en-US"/>
            <a:t>Providing analytical support to Global Banks anti-money-laundering compliance department</a:t>
          </a:r>
        </a:p>
      </dgm:t>
    </dgm:pt>
    <dgm:pt modelId="{A347E8A7-123F-4C87-8AC7-0C74157C0A56}" type="parTrans" cxnId="{659088C4-8D05-404F-A5BF-2CCF102B1F15}">
      <dgm:prSet/>
      <dgm:spPr/>
      <dgm:t>
        <a:bodyPr/>
        <a:lstStyle/>
        <a:p>
          <a:endParaRPr lang="en-US"/>
        </a:p>
      </dgm:t>
    </dgm:pt>
    <dgm:pt modelId="{15C436A8-F39A-4D54-8C73-E067286AD459}" type="sibTrans" cxnId="{659088C4-8D05-404F-A5BF-2CCF102B1F15}">
      <dgm:prSet/>
      <dgm:spPr/>
      <dgm:t>
        <a:bodyPr/>
        <a:lstStyle/>
        <a:p>
          <a:endParaRPr lang="en-US"/>
        </a:p>
      </dgm:t>
    </dgm:pt>
    <dgm:pt modelId="{AEFA8A71-318B-40BC-8E66-E5C3E06CB3C0}" type="pres">
      <dgm:prSet presAssocID="{FC95C1F7-8E59-4C41-9C98-E5DC875ECC5B}" presName="root" presStyleCnt="0">
        <dgm:presLayoutVars>
          <dgm:dir/>
          <dgm:resizeHandles val="exact"/>
        </dgm:presLayoutVars>
      </dgm:prSet>
      <dgm:spPr/>
    </dgm:pt>
    <dgm:pt modelId="{F94B7E4C-EE7C-4B91-8C49-5A25E9A81C4E}" type="pres">
      <dgm:prSet presAssocID="{F0FAE999-9189-40B0-9548-6492A3D305AA}" presName="compNode" presStyleCnt="0"/>
      <dgm:spPr/>
    </dgm:pt>
    <dgm:pt modelId="{FA28B99F-6E22-465D-91E3-D884094FD180}" type="pres">
      <dgm:prSet presAssocID="{F0FAE999-9189-40B0-9548-6492A3D305A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rophy"/>
        </a:ext>
      </dgm:extLst>
    </dgm:pt>
    <dgm:pt modelId="{F8A4F01E-798C-49B3-89B2-7CE7CE734E7C}" type="pres">
      <dgm:prSet presAssocID="{F0FAE999-9189-40B0-9548-6492A3D305AA}" presName="iconSpace" presStyleCnt="0"/>
      <dgm:spPr/>
    </dgm:pt>
    <dgm:pt modelId="{F1E53D8D-7494-47BA-B421-8A2BC91FA489}" type="pres">
      <dgm:prSet presAssocID="{F0FAE999-9189-40B0-9548-6492A3D305AA}" presName="parTx" presStyleLbl="revTx" presStyleIdx="0" presStyleCnt="10">
        <dgm:presLayoutVars>
          <dgm:chMax val="0"/>
          <dgm:chPref val="0"/>
        </dgm:presLayoutVars>
      </dgm:prSet>
      <dgm:spPr/>
    </dgm:pt>
    <dgm:pt modelId="{03BD9A7B-31DB-47F1-893C-F9E2F58B373E}" type="pres">
      <dgm:prSet presAssocID="{F0FAE999-9189-40B0-9548-6492A3D305AA}" presName="txSpace" presStyleCnt="0"/>
      <dgm:spPr/>
    </dgm:pt>
    <dgm:pt modelId="{310080C1-AE08-44C6-ABC1-28068D20E3C8}" type="pres">
      <dgm:prSet presAssocID="{F0FAE999-9189-40B0-9548-6492A3D305AA}" presName="desTx" presStyleLbl="revTx" presStyleIdx="1" presStyleCnt="10">
        <dgm:presLayoutVars/>
      </dgm:prSet>
      <dgm:spPr/>
    </dgm:pt>
    <dgm:pt modelId="{C899B62D-43B5-4845-9069-7CFD352C83C3}" type="pres">
      <dgm:prSet presAssocID="{8C1454A5-37B5-4063-A5D8-F72C3950CE96}" presName="sibTrans" presStyleCnt="0"/>
      <dgm:spPr/>
    </dgm:pt>
    <dgm:pt modelId="{F0ECA6F7-D1C3-4D31-B9C1-2AE1377B482B}" type="pres">
      <dgm:prSet presAssocID="{8CCFF507-662A-479A-8DC5-8757DD01C6DD}" presName="compNode" presStyleCnt="0"/>
      <dgm:spPr/>
    </dgm:pt>
    <dgm:pt modelId="{5554C88D-D25A-4C75-9D81-4646D0339CAA}" type="pres">
      <dgm:prSet presAssocID="{8CCFF507-662A-479A-8DC5-8757DD01C6D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Needle"/>
        </a:ext>
      </dgm:extLst>
    </dgm:pt>
    <dgm:pt modelId="{BE74D18B-001B-4A73-A65D-1D13A4A2C614}" type="pres">
      <dgm:prSet presAssocID="{8CCFF507-662A-479A-8DC5-8757DD01C6DD}" presName="iconSpace" presStyleCnt="0"/>
      <dgm:spPr/>
    </dgm:pt>
    <dgm:pt modelId="{FDDD3C0E-5516-4A1E-AF7C-740EDCE0B988}" type="pres">
      <dgm:prSet presAssocID="{8CCFF507-662A-479A-8DC5-8757DD01C6DD}" presName="parTx" presStyleLbl="revTx" presStyleIdx="2" presStyleCnt="10">
        <dgm:presLayoutVars>
          <dgm:chMax val="0"/>
          <dgm:chPref val="0"/>
        </dgm:presLayoutVars>
      </dgm:prSet>
      <dgm:spPr/>
    </dgm:pt>
    <dgm:pt modelId="{C7CF51E7-D3E7-465A-AB27-3604A239486C}" type="pres">
      <dgm:prSet presAssocID="{8CCFF507-662A-479A-8DC5-8757DD01C6DD}" presName="txSpace" presStyleCnt="0"/>
      <dgm:spPr/>
    </dgm:pt>
    <dgm:pt modelId="{2A675417-61EA-4650-BE12-4401D6CAE8AD}" type="pres">
      <dgm:prSet presAssocID="{8CCFF507-662A-479A-8DC5-8757DD01C6DD}" presName="desTx" presStyleLbl="revTx" presStyleIdx="3" presStyleCnt="10">
        <dgm:presLayoutVars/>
      </dgm:prSet>
      <dgm:spPr/>
    </dgm:pt>
    <dgm:pt modelId="{E13CB99F-CF70-4B0C-859A-BCD7B2D04776}" type="pres">
      <dgm:prSet presAssocID="{4622B132-9128-432E-B656-D6E2C24B05B1}" presName="sibTrans" presStyleCnt="0"/>
      <dgm:spPr/>
    </dgm:pt>
    <dgm:pt modelId="{1997E008-9E5E-4EFC-AE12-0BC5A236F78E}" type="pres">
      <dgm:prSet presAssocID="{21D876A4-7EFD-4B3D-A2B3-527EC7286F27}" presName="compNode" presStyleCnt="0"/>
      <dgm:spPr/>
    </dgm:pt>
    <dgm:pt modelId="{08931DA9-6A7E-4B2A-971E-A52DB84DB130}" type="pres">
      <dgm:prSet presAssocID="{21D876A4-7EFD-4B3D-A2B3-527EC7286F2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Video camera"/>
        </a:ext>
      </dgm:extLst>
    </dgm:pt>
    <dgm:pt modelId="{DE537BE5-5109-4F1A-BABD-598C3B388EE6}" type="pres">
      <dgm:prSet presAssocID="{21D876A4-7EFD-4B3D-A2B3-527EC7286F27}" presName="iconSpace" presStyleCnt="0"/>
      <dgm:spPr/>
    </dgm:pt>
    <dgm:pt modelId="{A74C8E00-A9B1-4784-B592-9BFB76A7A1D5}" type="pres">
      <dgm:prSet presAssocID="{21D876A4-7EFD-4B3D-A2B3-527EC7286F27}" presName="parTx" presStyleLbl="revTx" presStyleIdx="4" presStyleCnt="10">
        <dgm:presLayoutVars>
          <dgm:chMax val="0"/>
          <dgm:chPref val="0"/>
        </dgm:presLayoutVars>
      </dgm:prSet>
      <dgm:spPr/>
    </dgm:pt>
    <dgm:pt modelId="{328EF82D-4232-4474-AAC5-D7B2B6C10F48}" type="pres">
      <dgm:prSet presAssocID="{21D876A4-7EFD-4B3D-A2B3-527EC7286F27}" presName="txSpace" presStyleCnt="0"/>
      <dgm:spPr/>
    </dgm:pt>
    <dgm:pt modelId="{6E3ACE15-7B93-443E-9BC3-5277314256E1}" type="pres">
      <dgm:prSet presAssocID="{21D876A4-7EFD-4B3D-A2B3-527EC7286F27}" presName="desTx" presStyleLbl="revTx" presStyleIdx="5" presStyleCnt="10">
        <dgm:presLayoutVars/>
      </dgm:prSet>
      <dgm:spPr/>
    </dgm:pt>
    <dgm:pt modelId="{84C3C2FC-18CF-4FDC-87A3-EEBBEFFC8B5B}" type="pres">
      <dgm:prSet presAssocID="{8BBFA4DC-C36B-4BB2-B1D1-F50D5FA40FC6}" presName="sibTrans" presStyleCnt="0"/>
      <dgm:spPr/>
    </dgm:pt>
    <dgm:pt modelId="{E7557B5C-D4EB-4530-B7EC-BF3F36DA00C5}" type="pres">
      <dgm:prSet presAssocID="{AC2D5582-F7E0-4C23-8B24-ED864454D077}" presName="compNode" presStyleCnt="0"/>
      <dgm:spPr/>
    </dgm:pt>
    <dgm:pt modelId="{BBA0F0FB-3319-49FE-B334-81878E8C9B8E}" type="pres">
      <dgm:prSet presAssocID="{AC2D5582-F7E0-4C23-8B24-ED864454D07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hopping cart"/>
        </a:ext>
      </dgm:extLst>
    </dgm:pt>
    <dgm:pt modelId="{DCDB6D7C-B0CF-4757-A708-433269FD01C9}" type="pres">
      <dgm:prSet presAssocID="{AC2D5582-F7E0-4C23-8B24-ED864454D077}" presName="iconSpace" presStyleCnt="0"/>
      <dgm:spPr/>
    </dgm:pt>
    <dgm:pt modelId="{7F125177-51B4-47FD-A912-30B08FC8B8EF}" type="pres">
      <dgm:prSet presAssocID="{AC2D5582-F7E0-4C23-8B24-ED864454D077}" presName="parTx" presStyleLbl="revTx" presStyleIdx="6" presStyleCnt="10">
        <dgm:presLayoutVars>
          <dgm:chMax val="0"/>
          <dgm:chPref val="0"/>
        </dgm:presLayoutVars>
      </dgm:prSet>
      <dgm:spPr/>
    </dgm:pt>
    <dgm:pt modelId="{DEA61E94-6935-462B-B0B3-B02C82391FB0}" type="pres">
      <dgm:prSet presAssocID="{AC2D5582-F7E0-4C23-8B24-ED864454D077}" presName="txSpace" presStyleCnt="0"/>
      <dgm:spPr/>
    </dgm:pt>
    <dgm:pt modelId="{7C5A5C7E-30D6-447B-ADBA-F4286F179E8E}" type="pres">
      <dgm:prSet presAssocID="{AC2D5582-F7E0-4C23-8B24-ED864454D077}" presName="desTx" presStyleLbl="revTx" presStyleIdx="7" presStyleCnt="10">
        <dgm:presLayoutVars/>
      </dgm:prSet>
      <dgm:spPr/>
    </dgm:pt>
    <dgm:pt modelId="{C852F08D-6D44-4FE4-BD7C-474DC49E2C5E}" type="pres">
      <dgm:prSet presAssocID="{FEA47CD5-1036-4856-96A3-A7C5E4BB517C}" presName="sibTrans" presStyleCnt="0"/>
      <dgm:spPr/>
    </dgm:pt>
    <dgm:pt modelId="{801EFDE6-FF28-4261-A5A6-981756F1DFAD}" type="pres">
      <dgm:prSet presAssocID="{AE986455-0539-4562-AB77-89EF2B686755}" presName="compNode" presStyleCnt="0"/>
      <dgm:spPr/>
    </dgm:pt>
    <dgm:pt modelId="{AA916510-6DA3-4195-ACAC-5C92948AB89D}" type="pres">
      <dgm:prSet presAssocID="{AE986455-0539-4562-AB77-89EF2B68675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Robber"/>
        </a:ext>
      </dgm:extLst>
    </dgm:pt>
    <dgm:pt modelId="{362AE979-8071-4CEE-B66C-BB27AFBBD15D}" type="pres">
      <dgm:prSet presAssocID="{AE986455-0539-4562-AB77-89EF2B686755}" presName="iconSpace" presStyleCnt="0"/>
      <dgm:spPr/>
    </dgm:pt>
    <dgm:pt modelId="{FFDEB59A-9138-489B-BB18-9BA940C4E6A8}" type="pres">
      <dgm:prSet presAssocID="{AE986455-0539-4562-AB77-89EF2B686755}" presName="parTx" presStyleLbl="revTx" presStyleIdx="8" presStyleCnt="10">
        <dgm:presLayoutVars>
          <dgm:chMax val="0"/>
          <dgm:chPref val="0"/>
        </dgm:presLayoutVars>
      </dgm:prSet>
      <dgm:spPr/>
    </dgm:pt>
    <dgm:pt modelId="{A1EC3A0F-2A41-4157-9921-BF8895BB5B60}" type="pres">
      <dgm:prSet presAssocID="{AE986455-0539-4562-AB77-89EF2B686755}" presName="txSpace" presStyleCnt="0"/>
      <dgm:spPr/>
    </dgm:pt>
    <dgm:pt modelId="{0010FB6D-1960-4B86-AF86-E7A1CADC8CD0}" type="pres">
      <dgm:prSet presAssocID="{AE986455-0539-4562-AB77-89EF2B686755}" presName="desTx" presStyleLbl="revTx" presStyleIdx="9" presStyleCnt="10">
        <dgm:presLayoutVars/>
      </dgm:prSet>
      <dgm:spPr/>
    </dgm:pt>
  </dgm:ptLst>
  <dgm:cxnLst>
    <dgm:cxn modelId="{DE06001F-4CA5-4650-B54D-D09A17D93C8D}" type="presOf" srcId="{F0FAE999-9189-40B0-9548-6492A3D305AA}" destId="{F1E53D8D-7494-47BA-B421-8A2BC91FA489}" srcOrd="0" destOrd="0" presId="urn:microsoft.com/office/officeart/2018/2/layout/IconLabelDescriptionList"/>
    <dgm:cxn modelId="{49580B1F-0538-473D-9241-4F2EF8B942D6}" srcId="{AC2D5582-F7E0-4C23-8B24-ED864454D077}" destId="{30C38319-9933-4D28-A8D4-3F3C429DAB39}" srcOrd="0" destOrd="0" parTransId="{970087C9-0379-45BC-8E98-1D388A29E445}" sibTransId="{D5A4E315-57BA-4D34-80A2-F8B8A0D66D10}"/>
    <dgm:cxn modelId="{B92D0338-3D06-4AD0-BE60-4D102A1DBD19}" type="presOf" srcId="{DE8BAF6F-DFD3-45A1-B266-771CF75976BB}" destId="{2A675417-61EA-4650-BE12-4401D6CAE8AD}" srcOrd="0" destOrd="0" presId="urn:microsoft.com/office/officeart/2018/2/layout/IconLabelDescriptionList"/>
    <dgm:cxn modelId="{1335613D-8B37-42CB-BF9D-A625806B0A3F}" srcId="{FC95C1F7-8E59-4C41-9C98-E5DC875ECC5B}" destId="{F0FAE999-9189-40B0-9548-6492A3D305AA}" srcOrd="0" destOrd="0" parTransId="{84C0811C-E2BC-4A7B-806F-CDEF3DCD1D01}" sibTransId="{8C1454A5-37B5-4063-A5D8-F72C3950CE96}"/>
    <dgm:cxn modelId="{B6DF4440-B895-4365-89D7-C1BDF4F040FE}" srcId="{F0FAE999-9189-40B0-9548-6492A3D305AA}" destId="{E91D3825-9899-4D7F-BC54-149A0341AC1E}" srcOrd="0" destOrd="0" parTransId="{A8ACBED4-A2E5-4800-905A-372674534A99}" sibTransId="{6FB0E989-18EC-41C2-A8D4-2A9D8E2D536D}"/>
    <dgm:cxn modelId="{B892EE5F-1228-45D8-9D39-BE141FBD9FC3}" srcId="{8CCFF507-662A-479A-8DC5-8757DD01C6DD}" destId="{DE8BAF6F-DFD3-45A1-B266-771CF75976BB}" srcOrd="0" destOrd="0" parTransId="{7545D85E-FA55-4CBF-9473-B2813F544CB3}" sibTransId="{15B97CBF-283E-48F5-B17E-991627475B73}"/>
    <dgm:cxn modelId="{19469A47-9DF9-4201-A308-1EFE09B57C74}" srcId="{FC95C1F7-8E59-4C41-9C98-E5DC875ECC5B}" destId="{21D876A4-7EFD-4B3D-A2B3-527EC7286F27}" srcOrd="2" destOrd="0" parTransId="{6938E63B-AB9E-4315-93D1-392A3104BB3F}" sibTransId="{8BBFA4DC-C36B-4BB2-B1D1-F50D5FA40FC6}"/>
    <dgm:cxn modelId="{81D1FE48-1152-46F7-9FAA-5EF0F21CF5F3}" srcId="{FC95C1F7-8E59-4C41-9C98-E5DC875ECC5B}" destId="{AC2D5582-F7E0-4C23-8B24-ED864454D077}" srcOrd="3" destOrd="0" parTransId="{87B17118-044C-4471-AB68-7F92A1CB1317}" sibTransId="{FEA47CD5-1036-4856-96A3-A7C5E4BB517C}"/>
    <dgm:cxn modelId="{1C63E76D-C54D-46B5-B6AD-0C5609E97621}" srcId="{FC95C1F7-8E59-4C41-9C98-E5DC875ECC5B}" destId="{AE986455-0539-4562-AB77-89EF2B686755}" srcOrd="4" destOrd="0" parTransId="{74B6272D-B38B-4C73-911C-A22F84406C7F}" sibTransId="{46347B9E-D554-4546-B246-8216A6A916F2}"/>
    <dgm:cxn modelId="{098DE86D-0F4B-47AB-8E43-39281ABB9BBF}" type="presOf" srcId="{8CCFF507-662A-479A-8DC5-8757DD01C6DD}" destId="{FDDD3C0E-5516-4A1E-AF7C-740EDCE0B988}" srcOrd="0" destOrd="0" presId="urn:microsoft.com/office/officeart/2018/2/layout/IconLabelDescriptionList"/>
    <dgm:cxn modelId="{93CBB050-5991-4F01-8D79-A9AB0F35755C}" type="presOf" srcId="{E91D3825-9899-4D7F-BC54-149A0341AC1E}" destId="{310080C1-AE08-44C6-ABC1-28068D20E3C8}" srcOrd="0" destOrd="0" presId="urn:microsoft.com/office/officeart/2018/2/layout/IconLabelDescriptionList"/>
    <dgm:cxn modelId="{6A212556-D53B-4996-B3CC-71B78E3B4498}" type="presOf" srcId="{FC95C1F7-8E59-4C41-9C98-E5DC875ECC5B}" destId="{AEFA8A71-318B-40BC-8E66-E5C3E06CB3C0}" srcOrd="0" destOrd="0" presId="urn:microsoft.com/office/officeart/2018/2/layout/IconLabelDescriptionList"/>
    <dgm:cxn modelId="{0997D659-1D0E-4399-9720-7E2EDCB0F067}" type="presOf" srcId="{AC2D5582-F7E0-4C23-8B24-ED864454D077}" destId="{7F125177-51B4-47FD-A912-30B08FC8B8EF}" srcOrd="0" destOrd="0" presId="urn:microsoft.com/office/officeart/2018/2/layout/IconLabelDescriptionList"/>
    <dgm:cxn modelId="{65D77F5A-7A1C-46EE-A8EF-49EBEF22E288}" srcId="{21D876A4-7EFD-4B3D-A2B3-527EC7286F27}" destId="{231FBFDC-3ED6-4A98-9CF4-953267291C47}" srcOrd="0" destOrd="0" parTransId="{10B95520-7BA7-4BFA-9111-EDFBD24F9A60}" sibTransId="{6D48BB62-4753-442B-8C46-1CF20DC62D14}"/>
    <dgm:cxn modelId="{6618867E-7621-419B-8396-D1C19CB95F60}" type="presOf" srcId="{30C38319-9933-4D28-A8D4-3F3C429DAB39}" destId="{7C5A5C7E-30D6-447B-ADBA-F4286F179E8E}" srcOrd="0" destOrd="0" presId="urn:microsoft.com/office/officeart/2018/2/layout/IconLabelDescriptionList"/>
    <dgm:cxn modelId="{8BCCBB97-306E-4B5C-A768-4A2960510216}" srcId="{FC95C1F7-8E59-4C41-9C98-E5DC875ECC5B}" destId="{8CCFF507-662A-479A-8DC5-8757DD01C6DD}" srcOrd="1" destOrd="0" parTransId="{2A60AB2C-7033-4728-A0EA-F4046DA43527}" sibTransId="{4622B132-9128-432E-B656-D6E2C24B05B1}"/>
    <dgm:cxn modelId="{67CE8D9C-27DA-441B-AE24-C633DEC17C8B}" type="presOf" srcId="{21D876A4-7EFD-4B3D-A2B3-527EC7286F27}" destId="{A74C8E00-A9B1-4784-B592-9BFB76A7A1D5}" srcOrd="0" destOrd="0" presId="urn:microsoft.com/office/officeart/2018/2/layout/IconLabelDescriptionList"/>
    <dgm:cxn modelId="{5EBDEDB9-5214-4C38-A01E-0424496E09AD}" type="presOf" srcId="{231FBFDC-3ED6-4A98-9CF4-953267291C47}" destId="{6E3ACE15-7B93-443E-9BC3-5277314256E1}" srcOrd="0" destOrd="0" presId="urn:microsoft.com/office/officeart/2018/2/layout/IconLabelDescriptionList"/>
    <dgm:cxn modelId="{659088C4-8D05-404F-A5BF-2CCF102B1F15}" srcId="{AE986455-0539-4562-AB77-89EF2B686755}" destId="{4EE258B2-3CD0-4328-ADB2-42D8F8AEB539}" srcOrd="0" destOrd="0" parTransId="{A347E8A7-123F-4C87-8AC7-0C74157C0A56}" sibTransId="{15C436A8-F39A-4D54-8C73-E067286AD459}"/>
    <dgm:cxn modelId="{9F59D4EA-E742-43BA-910E-EBC809F37B10}" type="presOf" srcId="{4EE258B2-3CD0-4328-ADB2-42D8F8AEB539}" destId="{0010FB6D-1960-4B86-AF86-E7A1CADC8CD0}" srcOrd="0" destOrd="0" presId="urn:microsoft.com/office/officeart/2018/2/layout/IconLabelDescriptionList"/>
    <dgm:cxn modelId="{0F3562FE-5A64-4938-83FA-45535399E072}" type="presOf" srcId="{AE986455-0539-4562-AB77-89EF2B686755}" destId="{FFDEB59A-9138-489B-BB18-9BA940C4E6A8}" srcOrd="0" destOrd="0" presId="urn:microsoft.com/office/officeart/2018/2/layout/IconLabelDescriptionList"/>
    <dgm:cxn modelId="{39A9B3A7-61A2-41F4-B058-4FF9D6108D1C}" type="presParOf" srcId="{AEFA8A71-318B-40BC-8E66-E5C3E06CB3C0}" destId="{F94B7E4C-EE7C-4B91-8C49-5A25E9A81C4E}" srcOrd="0" destOrd="0" presId="urn:microsoft.com/office/officeart/2018/2/layout/IconLabelDescriptionList"/>
    <dgm:cxn modelId="{030A3B7C-D25D-4860-A989-2E8DC049BDA4}" type="presParOf" srcId="{F94B7E4C-EE7C-4B91-8C49-5A25E9A81C4E}" destId="{FA28B99F-6E22-465D-91E3-D884094FD180}" srcOrd="0" destOrd="0" presId="urn:microsoft.com/office/officeart/2018/2/layout/IconLabelDescriptionList"/>
    <dgm:cxn modelId="{9D86F118-755C-464F-865B-8F8B404F77B9}" type="presParOf" srcId="{F94B7E4C-EE7C-4B91-8C49-5A25E9A81C4E}" destId="{F8A4F01E-798C-49B3-89B2-7CE7CE734E7C}" srcOrd="1" destOrd="0" presId="urn:microsoft.com/office/officeart/2018/2/layout/IconLabelDescriptionList"/>
    <dgm:cxn modelId="{2F8412DE-D2E4-4A14-A1B8-F1AF6E786276}" type="presParOf" srcId="{F94B7E4C-EE7C-4B91-8C49-5A25E9A81C4E}" destId="{F1E53D8D-7494-47BA-B421-8A2BC91FA489}" srcOrd="2" destOrd="0" presId="urn:microsoft.com/office/officeart/2018/2/layout/IconLabelDescriptionList"/>
    <dgm:cxn modelId="{7286BE6E-6B22-4D38-9FE9-9C13A18B4B54}" type="presParOf" srcId="{F94B7E4C-EE7C-4B91-8C49-5A25E9A81C4E}" destId="{03BD9A7B-31DB-47F1-893C-F9E2F58B373E}" srcOrd="3" destOrd="0" presId="urn:microsoft.com/office/officeart/2018/2/layout/IconLabelDescriptionList"/>
    <dgm:cxn modelId="{5F38C143-B776-412F-BC3F-8A91899B0BAE}" type="presParOf" srcId="{F94B7E4C-EE7C-4B91-8C49-5A25E9A81C4E}" destId="{310080C1-AE08-44C6-ABC1-28068D20E3C8}" srcOrd="4" destOrd="0" presId="urn:microsoft.com/office/officeart/2018/2/layout/IconLabelDescriptionList"/>
    <dgm:cxn modelId="{65A3EA1C-4898-443D-A934-BB9330ACA603}" type="presParOf" srcId="{AEFA8A71-318B-40BC-8E66-E5C3E06CB3C0}" destId="{C899B62D-43B5-4845-9069-7CFD352C83C3}" srcOrd="1" destOrd="0" presId="urn:microsoft.com/office/officeart/2018/2/layout/IconLabelDescriptionList"/>
    <dgm:cxn modelId="{79848A04-3BBC-4131-BA9D-CE9A3D73D960}" type="presParOf" srcId="{AEFA8A71-318B-40BC-8E66-E5C3E06CB3C0}" destId="{F0ECA6F7-D1C3-4D31-B9C1-2AE1377B482B}" srcOrd="2" destOrd="0" presId="urn:microsoft.com/office/officeart/2018/2/layout/IconLabelDescriptionList"/>
    <dgm:cxn modelId="{E38CA202-6933-46FB-AB01-D92BBE04D2E3}" type="presParOf" srcId="{F0ECA6F7-D1C3-4D31-B9C1-2AE1377B482B}" destId="{5554C88D-D25A-4C75-9D81-4646D0339CAA}" srcOrd="0" destOrd="0" presId="urn:microsoft.com/office/officeart/2018/2/layout/IconLabelDescriptionList"/>
    <dgm:cxn modelId="{0338823E-29F4-4E4D-ABB7-680E5D42F147}" type="presParOf" srcId="{F0ECA6F7-D1C3-4D31-B9C1-2AE1377B482B}" destId="{BE74D18B-001B-4A73-A65D-1D13A4A2C614}" srcOrd="1" destOrd="0" presId="urn:microsoft.com/office/officeart/2018/2/layout/IconLabelDescriptionList"/>
    <dgm:cxn modelId="{16A86538-2AEC-4F10-A5EC-95F9702A9987}" type="presParOf" srcId="{F0ECA6F7-D1C3-4D31-B9C1-2AE1377B482B}" destId="{FDDD3C0E-5516-4A1E-AF7C-740EDCE0B988}" srcOrd="2" destOrd="0" presId="urn:microsoft.com/office/officeart/2018/2/layout/IconLabelDescriptionList"/>
    <dgm:cxn modelId="{E22E2868-18DF-420D-B6D8-BFE518BFB583}" type="presParOf" srcId="{F0ECA6F7-D1C3-4D31-B9C1-2AE1377B482B}" destId="{C7CF51E7-D3E7-465A-AB27-3604A239486C}" srcOrd="3" destOrd="0" presId="urn:microsoft.com/office/officeart/2018/2/layout/IconLabelDescriptionList"/>
    <dgm:cxn modelId="{E1128A0A-57D2-4BFB-8A8B-A259C7B9ED1F}" type="presParOf" srcId="{F0ECA6F7-D1C3-4D31-B9C1-2AE1377B482B}" destId="{2A675417-61EA-4650-BE12-4401D6CAE8AD}" srcOrd="4" destOrd="0" presId="urn:microsoft.com/office/officeart/2018/2/layout/IconLabelDescriptionList"/>
    <dgm:cxn modelId="{BF581DA3-EF5E-4393-A641-C36F5C8F5225}" type="presParOf" srcId="{AEFA8A71-318B-40BC-8E66-E5C3E06CB3C0}" destId="{E13CB99F-CF70-4B0C-859A-BCD7B2D04776}" srcOrd="3" destOrd="0" presId="urn:microsoft.com/office/officeart/2018/2/layout/IconLabelDescriptionList"/>
    <dgm:cxn modelId="{98E31838-6400-4151-A764-8E0D64E362BF}" type="presParOf" srcId="{AEFA8A71-318B-40BC-8E66-E5C3E06CB3C0}" destId="{1997E008-9E5E-4EFC-AE12-0BC5A236F78E}" srcOrd="4" destOrd="0" presId="urn:microsoft.com/office/officeart/2018/2/layout/IconLabelDescriptionList"/>
    <dgm:cxn modelId="{488E3332-2493-4936-A329-DE0E6B4178EB}" type="presParOf" srcId="{1997E008-9E5E-4EFC-AE12-0BC5A236F78E}" destId="{08931DA9-6A7E-4B2A-971E-A52DB84DB130}" srcOrd="0" destOrd="0" presId="urn:microsoft.com/office/officeart/2018/2/layout/IconLabelDescriptionList"/>
    <dgm:cxn modelId="{020FBB3D-37E3-4300-9133-BD5BE88EB721}" type="presParOf" srcId="{1997E008-9E5E-4EFC-AE12-0BC5A236F78E}" destId="{DE537BE5-5109-4F1A-BABD-598C3B388EE6}" srcOrd="1" destOrd="0" presId="urn:microsoft.com/office/officeart/2018/2/layout/IconLabelDescriptionList"/>
    <dgm:cxn modelId="{A33661E1-36F0-4AF0-9FD9-90E263E0BEEF}" type="presParOf" srcId="{1997E008-9E5E-4EFC-AE12-0BC5A236F78E}" destId="{A74C8E00-A9B1-4784-B592-9BFB76A7A1D5}" srcOrd="2" destOrd="0" presId="urn:microsoft.com/office/officeart/2018/2/layout/IconLabelDescriptionList"/>
    <dgm:cxn modelId="{373F9466-B978-402E-BFDE-E1AD69817345}" type="presParOf" srcId="{1997E008-9E5E-4EFC-AE12-0BC5A236F78E}" destId="{328EF82D-4232-4474-AAC5-D7B2B6C10F48}" srcOrd="3" destOrd="0" presId="urn:microsoft.com/office/officeart/2018/2/layout/IconLabelDescriptionList"/>
    <dgm:cxn modelId="{8B3D9600-EE4C-477B-A455-EB222FA27F72}" type="presParOf" srcId="{1997E008-9E5E-4EFC-AE12-0BC5A236F78E}" destId="{6E3ACE15-7B93-443E-9BC3-5277314256E1}" srcOrd="4" destOrd="0" presId="urn:microsoft.com/office/officeart/2018/2/layout/IconLabelDescriptionList"/>
    <dgm:cxn modelId="{5DD6A47D-0C05-4191-B058-5DA8ADF7D240}" type="presParOf" srcId="{AEFA8A71-318B-40BC-8E66-E5C3E06CB3C0}" destId="{84C3C2FC-18CF-4FDC-87A3-EEBBEFFC8B5B}" srcOrd="5" destOrd="0" presId="urn:microsoft.com/office/officeart/2018/2/layout/IconLabelDescriptionList"/>
    <dgm:cxn modelId="{FF133F29-FD72-4F91-A1EE-F200C8A3F2AF}" type="presParOf" srcId="{AEFA8A71-318B-40BC-8E66-E5C3E06CB3C0}" destId="{E7557B5C-D4EB-4530-B7EC-BF3F36DA00C5}" srcOrd="6" destOrd="0" presId="urn:microsoft.com/office/officeart/2018/2/layout/IconLabelDescriptionList"/>
    <dgm:cxn modelId="{5C4DECFE-9036-4AC2-9D42-B39B7AB056B2}" type="presParOf" srcId="{E7557B5C-D4EB-4530-B7EC-BF3F36DA00C5}" destId="{BBA0F0FB-3319-49FE-B334-81878E8C9B8E}" srcOrd="0" destOrd="0" presId="urn:microsoft.com/office/officeart/2018/2/layout/IconLabelDescriptionList"/>
    <dgm:cxn modelId="{DCEE29A9-F964-4401-9D32-A7360F6B5748}" type="presParOf" srcId="{E7557B5C-D4EB-4530-B7EC-BF3F36DA00C5}" destId="{DCDB6D7C-B0CF-4757-A708-433269FD01C9}" srcOrd="1" destOrd="0" presId="urn:microsoft.com/office/officeart/2018/2/layout/IconLabelDescriptionList"/>
    <dgm:cxn modelId="{1F095F04-A22E-4FDF-81CC-80E4EE32E152}" type="presParOf" srcId="{E7557B5C-D4EB-4530-B7EC-BF3F36DA00C5}" destId="{7F125177-51B4-47FD-A912-30B08FC8B8EF}" srcOrd="2" destOrd="0" presId="urn:microsoft.com/office/officeart/2018/2/layout/IconLabelDescriptionList"/>
    <dgm:cxn modelId="{B37FA309-D364-4B07-AF12-4D4A77BF5402}" type="presParOf" srcId="{E7557B5C-D4EB-4530-B7EC-BF3F36DA00C5}" destId="{DEA61E94-6935-462B-B0B3-B02C82391FB0}" srcOrd="3" destOrd="0" presId="urn:microsoft.com/office/officeart/2018/2/layout/IconLabelDescriptionList"/>
    <dgm:cxn modelId="{2D389B10-9FF9-43CA-9D8E-AA4D691741F6}" type="presParOf" srcId="{E7557B5C-D4EB-4530-B7EC-BF3F36DA00C5}" destId="{7C5A5C7E-30D6-447B-ADBA-F4286F179E8E}" srcOrd="4" destOrd="0" presId="urn:microsoft.com/office/officeart/2018/2/layout/IconLabelDescriptionList"/>
    <dgm:cxn modelId="{C38EA161-16A1-497D-98F2-11CF41091D93}" type="presParOf" srcId="{AEFA8A71-318B-40BC-8E66-E5C3E06CB3C0}" destId="{C852F08D-6D44-4FE4-BD7C-474DC49E2C5E}" srcOrd="7" destOrd="0" presId="urn:microsoft.com/office/officeart/2018/2/layout/IconLabelDescriptionList"/>
    <dgm:cxn modelId="{1E03B09E-AEC6-4A88-A814-FBCAFE15B82E}" type="presParOf" srcId="{AEFA8A71-318B-40BC-8E66-E5C3E06CB3C0}" destId="{801EFDE6-FF28-4261-A5A6-981756F1DFAD}" srcOrd="8" destOrd="0" presId="urn:microsoft.com/office/officeart/2018/2/layout/IconLabelDescriptionList"/>
    <dgm:cxn modelId="{F76F476F-36C1-499A-898C-DC21B6E277D4}" type="presParOf" srcId="{801EFDE6-FF28-4261-A5A6-981756F1DFAD}" destId="{AA916510-6DA3-4195-ACAC-5C92948AB89D}" srcOrd="0" destOrd="0" presId="urn:microsoft.com/office/officeart/2018/2/layout/IconLabelDescriptionList"/>
    <dgm:cxn modelId="{8AB67B0D-1D6F-4982-93C6-16DD639277D2}" type="presParOf" srcId="{801EFDE6-FF28-4261-A5A6-981756F1DFAD}" destId="{362AE979-8071-4CEE-B66C-BB27AFBBD15D}" srcOrd="1" destOrd="0" presId="urn:microsoft.com/office/officeart/2018/2/layout/IconLabelDescriptionList"/>
    <dgm:cxn modelId="{85B583E9-34F1-4872-B478-6F3154B7F3C8}" type="presParOf" srcId="{801EFDE6-FF28-4261-A5A6-981756F1DFAD}" destId="{FFDEB59A-9138-489B-BB18-9BA940C4E6A8}" srcOrd="2" destOrd="0" presId="urn:microsoft.com/office/officeart/2018/2/layout/IconLabelDescriptionList"/>
    <dgm:cxn modelId="{02D4DECC-5E83-48CF-863E-895D0E847AED}" type="presParOf" srcId="{801EFDE6-FF28-4261-A5A6-981756F1DFAD}" destId="{A1EC3A0F-2A41-4157-9921-BF8895BB5B60}" srcOrd="3" destOrd="0" presId="urn:microsoft.com/office/officeart/2018/2/layout/IconLabelDescriptionList"/>
    <dgm:cxn modelId="{B2C2644D-0F7C-4E20-B9BA-8B4A8B47547D}" type="presParOf" srcId="{801EFDE6-FF28-4261-A5A6-981756F1DFAD}" destId="{0010FB6D-1960-4B86-AF86-E7A1CADC8CD0}"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F914F7-2A6F-48EC-8EA0-C9CD875589ED}"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6A4B7654-6CC4-4A11-85CB-02BAA4F22FD2}">
      <dgm:prSet/>
      <dgm:spPr/>
      <dgm:t>
        <a:bodyPr/>
        <a:lstStyle/>
        <a:p>
          <a:r>
            <a:rPr lang="en-US"/>
            <a:t>Project Goal</a:t>
          </a:r>
        </a:p>
      </dgm:t>
    </dgm:pt>
    <dgm:pt modelId="{3DB596F2-4C30-44C8-BA8D-9E4A2DDFF4BA}" type="parTrans" cxnId="{23FAE0E0-A388-4343-9831-554AC1F903C1}">
      <dgm:prSet/>
      <dgm:spPr/>
      <dgm:t>
        <a:bodyPr/>
        <a:lstStyle/>
        <a:p>
          <a:endParaRPr lang="en-US"/>
        </a:p>
      </dgm:t>
    </dgm:pt>
    <dgm:pt modelId="{22833F48-7428-44B4-A5BF-3C97E34A9A39}" type="sibTrans" cxnId="{23FAE0E0-A388-4343-9831-554AC1F903C1}">
      <dgm:prSet/>
      <dgm:spPr/>
      <dgm:t>
        <a:bodyPr/>
        <a:lstStyle/>
        <a:p>
          <a:endParaRPr lang="en-US"/>
        </a:p>
      </dgm:t>
    </dgm:pt>
    <dgm:pt modelId="{905052BD-56B3-4B6F-9B00-C6BFB7B4A363}">
      <dgm:prSet/>
      <dgm:spPr/>
      <dgm:t>
        <a:bodyPr/>
        <a:lstStyle/>
        <a:p>
          <a:r>
            <a:rPr lang="en-US"/>
            <a:t>Perform a descriptive analysis of a global video game data set to provide understanding of how Game Co’s new games might fare in the market.</a:t>
          </a:r>
        </a:p>
      </dgm:t>
    </dgm:pt>
    <dgm:pt modelId="{259132F4-CF6D-4DDB-AB15-2BDDF2A2A760}" type="parTrans" cxnId="{102BA5D4-4E12-42DA-9759-34FB177DFEC7}">
      <dgm:prSet/>
      <dgm:spPr/>
      <dgm:t>
        <a:bodyPr/>
        <a:lstStyle/>
        <a:p>
          <a:endParaRPr lang="en-US"/>
        </a:p>
      </dgm:t>
    </dgm:pt>
    <dgm:pt modelId="{BF00481D-C8EC-43B8-9426-A6C3939BC33C}" type="sibTrans" cxnId="{102BA5D4-4E12-42DA-9759-34FB177DFEC7}">
      <dgm:prSet/>
      <dgm:spPr/>
      <dgm:t>
        <a:bodyPr/>
        <a:lstStyle/>
        <a:p>
          <a:endParaRPr lang="en-US"/>
        </a:p>
      </dgm:t>
    </dgm:pt>
    <dgm:pt modelId="{973FDCEB-961A-4C80-9E02-3C6F87265A70}">
      <dgm:prSet/>
      <dgm:spPr/>
      <dgm:t>
        <a:bodyPr/>
        <a:lstStyle/>
        <a:p>
          <a:r>
            <a:rPr lang="en-US"/>
            <a:t>Data Set</a:t>
          </a:r>
        </a:p>
      </dgm:t>
    </dgm:pt>
    <dgm:pt modelId="{1E547218-D77D-4899-AD37-38C03D43DD00}" type="parTrans" cxnId="{1E630FBD-1458-4027-9A68-2B781CD9CCC6}">
      <dgm:prSet/>
      <dgm:spPr/>
      <dgm:t>
        <a:bodyPr/>
        <a:lstStyle/>
        <a:p>
          <a:endParaRPr lang="en-US"/>
        </a:p>
      </dgm:t>
    </dgm:pt>
    <dgm:pt modelId="{2ADB8B68-2B1F-4724-BA8B-E8B60639C1C5}" type="sibTrans" cxnId="{1E630FBD-1458-4027-9A68-2B781CD9CCC6}">
      <dgm:prSet/>
      <dgm:spPr/>
      <dgm:t>
        <a:bodyPr/>
        <a:lstStyle/>
        <a:p>
          <a:endParaRPr lang="en-US"/>
        </a:p>
      </dgm:t>
    </dgm:pt>
    <dgm:pt modelId="{A384163B-445B-433E-969A-B9C491EADF3C}">
      <dgm:prSet/>
      <dgm:spPr/>
      <dgm:t>
        <a:bodyPr/>
        <a:lstStyle/>
        <a:p>
          <a:r>
            <a:rPr lang="en-US" dirty="0">
              <a:hlinkClick xmlns:r="http://schemas.openxmlformats.org/officeDocument/2006/relationships" r:id="rId1"/>
            </a:rPr>
            <a:t>VG </a:t>
          </a:r>
          <a:r>
            <a:rPr lang="en-US" dirty="0" err="1">
              <a:hlinkClick xmlns:r="http://schemas.openxmlformats.org/officeDocument/2006/relationships" r:id="rId1"/>
            </a:rPr>
            <a:t>Sales.clean</a:t>
          </a:r>
          <a:endParaRPr lang="en-US" dirty="0"/>
        </a:p>
      </dgm:t>
    </dgm:pt>
    <dgm:pt modelId="{31767D66-B765-4D89-87EF-5658FD6B5D06}" type="parTrans" cxnId="{C5F6D898-57C6-40DF-9CA4-E6112721EE49}">
      <dgm:prSet/>
      <dgm:spPr/>
      <dgm:t>
        <a:bodyPr/>
        <a:lstStyle/>
        <a:p>
          <a:endParaRPr lang="en-US"/>
        </a:p>
      </dgm:t>
    </dgm:pt>
    <dgm:pt modelId="{ABC5FC64-3C88-410F-9523-F8C888AFE759}" type="sibTrans" cxnId="{C5F6D898-57C6-40DF-9CA4-E6112721EE49}">
      <dgm:prSet/>
      <dgm:spPr/>
      <dgm:t>
        <a:bodyPr/>
        <a:lstStyle/>
        <a:p>
          <a:endParaRPr lang="en-US"/>
        </a:p>
      </dgm:t>
    </dgm:pt>
    <dgm:pt modelId="{A6BCDC0F-4864-4B99-A947-8B6613FDDB41}">
      <dgm:prSet/>
      <dgm:spPr/>
      <dgm:t>
        <a:bodyPr/>
        <a:lstStyle/>
        <a:p>
          <a:r>
            <a:rPr lang="en-US"/>
            <a:t>Tools</a:t>
          </a:r>
        </a:p>
      </dgm:t>
    </dgm:pt>
    <dgm:pt modelId="{8F7546AC-22DA-4ECD-A200-94E5396048B9}" type="parTrans" cxnId="{B60C89CC-5C07-4FB3-855F-5934A46FE94C}">
      <dgm:prSet/>
      <dgm:spPr/>
      <dgm:t>
        <a:bodyPr/>
        <a:lstStyle/>
        <a:p>
          <a:endParaRPr lang="en-US"/>
        </a:p>
      </dgm:t>
    </dgm:pt>
    <dgm:pt modelId="{29B5C038-2E3E-4A54-91D6-FB346FB74FBF}" type="sibTrans" cxnId="{B60C89CC-5C07-4FB3-855F-5934A46FE94C}">
      <dgm:prSet/>
      <dgm:spPr/>
      <dgm:t>
        <a:bodyPr/>
        <a:lstStyle/>
        <a:p>
          <a:endParaRPr lang="en-US"/>
        </a:p>
      </dgm:t>
    </dgm:pt>
    <dgm:pt modelId="{DA342949-B5E5-4AFE-9401-ADD681884955}">
      <dgm:prSet/>
      <dgm:spPr/>
      <dgm:t>
        <a:bodyPr/>
        <a:lstStyle/>
        <a:p>
          <a:r>
            <a:rPr lang="en-US"/>
            <a:t>Microsoft Excel</a:t>
          </a:r>
        </a:p>
      </dgm:t>
    </dgm:pt>
    <dgm:pt modelId="{9DA8DD12-ECD4-4D18-8CCB-C4578AFC46EF}" type="parTrans" cxnId="{030B19DF-537D-4BB6-97E6-23FEB41AB607}">
      <dgm:prSet/>
      <dgm:spPr/>
      <dgm:t>
        <a:bodyPr/>
        <a:lstStyle/>
        <a:p>
          <a:endParaRPr lang="en-US"/>
        </a:p>
      </dgm:t>
    </dgm:pt>
    <dgm:pt modelId="{996114AB-014E-4F8A-887D-96B31FEAC009}" type="sibTrans" cxnId="{030B19DF-537D-4BB6-97E6-23FEB41AB607}">
      <dgm:prSet/>
      <dgm:spPr/>
      <dgm:t>
        <a:bodyPr/>
        <a:lstStyle/>
        <a:p>
          <a:endParaRPr lang="en-US"/>
        </a:p>
      </dgm:t>
    </dgm:pt>
    <dgm:pt modelId="{0C5AA186-DE49-42C8-AF4A-8FF65F11A1EC}">
      <dgm:prSet/>
      <dgm:spPr/>
      <dgm:t>
        <a:bodyPr/>
        <a:lstStyle/>
        <a:p>
          <a:r>
            <a:rPr lang="en-US"/>
            <a:t>Microsoft Powerpoint</a:t>
          </a:r>
        </a:p>
      </dgm:t>
    </dgm:pt>
    <dgm:pt modelId="{C2037137-1974-4E85-AD92-F6AFE307D186}" type="parTrans" cxnId="{4858CCFF-FA65-4791-999C-EADF1EFA1C83}">
      <dgm:prSet/>
      <dgm:spPr/>
      <dgm:t>
        <a:bodyPr/>
        <a:lstStyle/>
        <a:p>
          <a:endParaRPr lang="en-US"/>
        </a:p>
      </dgm:t>
    </dgm:pt>
    <dgm:pt modelId="{7048D7B9-BDA2-4357-8C7B-7DCC92F26EB2}" type="sibTrans" cxnId="{4858CCFF-FA65-4791-999C-EADF1EFA1C83}">
      <dgm:prSet/>
      <dgm:spPr/>
      <dgm:t>
        <a:bodyPr/>
        <a:lstStyle/>
        <a:p>
          <a:endParaRPr lang="en-US"/>
        </a:p>
      </dgm:t>
    </dgm:pt>
    <dgm:pt modelId="{20626110-D08F-4664-9F4A-479E4BFC0F9F}">
      <dgm:prSet/>
      <dgm:spPr/>
      <dgm:t>
        <a:bodyPr/>
        <a:lstStyle/>
        <a:p>
          <a:r>
            <a:rPr lang="en-US"/>
            <a:t>Analytical Techniques</a:t>
          </a:r>
        </a:p>
      </dgm:t>
    </dgm:pt>
    <dgm:pt modelId="{8EA32BC7-282E-4618-B1A6-664C4AA00C70}" type="parTrans" cxnId="{A32E6CBF-9995-4A2A-BFDC-38C27512C011}">
      <dgm:prSet/>
      <dgm:spPr/>
      <dgm:t>
        <a:bodyPr/>
        <a:lstStyle/>
        <a:p>
          <a:endParaRPr lang="en-US"/>
        </a:p>
      </dgm:t>
    </dgm:pt>
    <dgm:pt modelId="{5E7BD5AF-DB02-4C3D-AF3C-D430259FC5F8}" type="sibTrans" cxnId="{A32E6CBF-9995-4A2A-BFDC-38C27512C011}">
      <dgm:prSet/>
      <dgm:spPr/>
      <dgm:t>
        <a:bodyPr/>
        <a:lstStyle/>
        <a:p>
          <a:endParaRPr lang="en-US"/>
        </a:p>
      </dgm:t>
    </dgm:pt>
    <dgm:pt modelId="{0813A154-9A02-4472-98F1-1F30BDF71CD5}">
      <dgm:prSet/>
      <dgm:spPr/>
      <dgm:t>
        <a:bodyPr/>
        <a:lstStyle/>
        <a:p>
          <a:r>
            <a:rPr lang="en-US"/>
            <a:t>Grouping Data</a:t>
          </a:r>
        </a:p>
      </dgm:t>
    </dgm:pt>
    <dgm:pt modelId="{9525DBEE-8D16-426F-85DC-A973D632A3F8}" type="parTrans" cxnId="{71969886-B625-4278-AFD5-ADFA17B89377}">
      <dgm:prSet/>
      <dgm:spPr/>
      <dgm:t>
        <a:bodyPr/>
        <a:lstStyle/>
        <a:p>
          <a:endParaRPr lang="en-US"/>
        </a:p>
      </dgm:t>
    </dgm:pt>
    <dgm:pt modelId="{EEC41FE7-1CDE-46E7-9810-5292584C86D6}" type="sibTrans" cxnId="{71969886-B625-4278-AFD5-ADFA17B89377}">
      <dgm:prSet/>
      <dgm:spPr/>
      <dgm:t>
        <a:bodyPr/>
        <a:lstStyle/>
        <a:p>
          <a:endParaRPr lang="en-US"/>
        </a:p>
      </dgm:t>
    </dgm:pt>
    <dgm:pt modelId="{5915DC0E-8326-45DF-97CE-8F2A556A5C54}">
      <dgm:prSet/>
      <dgm:spPr/>
      <dgm:t>
        <a:bodyPr/>
        <a:lstStyle/>
        <a:p>
          <a:r>
            <a:rPr lang="en-US"/>
            <a:t>Summarizing Data</a:t>
          </a:r>
        </a:p>
      </dgm:t>
    </dgm:pt>
    <dgm:pt modelId="{CD860D33-04B1-4806-ABCB-40B8CB5753F7}" type="parTrans" cxnId="{C6DC8F88-E1DD-478F-81A9-7BA98EAC005D}">
      <dgm:prSet/>
      <dgm:spPr/>
      <dgm:t>
        <a:bodyPr/>
        <a:lstStyle/>
        <a:p>
          <a:endParaRPr lang="en-US"/>
        </a:p>
      </dgm:t>
    </dgm:pt>
    <dgm:pt modelId="{AF0D9C6E-0BFF-4992-A201-DF2812AC6C7F}" type="sibTrans" cxnId="{C6DC8F88-E1DD-478F-81A9-7BA98EAC005D}">
      <dgm:prSet/>
      <dgm:spPr/>
      <dgm:t>
        <a:bodyPr/>
        <a:lstStyle/>
        <a:p>
          <a:endParaRPr lang="en-US"/>
        </a:p>
      </dgm:t>
    </dgm:pt>
    <dgm:pt modelId="{191EFDA9-D971-445C-A96E-31F67E4D402D}">
      <dgm:prSet/>
      <dgm:spPr/>
      <dgm:t>
        <a:bodyPr/>
        <a:lstStyle/>
        <a:p>
          <a:r>
            <a:rPr lang="en-US"/>
            <a:t>Excel Visuals</a:t>
          </a:r>
        </a:p>
      </dgm:t>
    </dgm:pt>
    <dgm:pt modelId="{E2E56D3C-D7A3-455E-B759-96F9F8E22CE9}" type="parTrans" cxnId="{E21D5015-45E7-4D43-88EA-445B0A655A2E}">
      <dgm:prSet/>
      <dgm:spPr/>
      <dgm:t>
        <a:bodyPr/>
        <a:lstStyle/>
        <a:p>
          <a:endParaRPr lang="en-US"/>
        </a:p>
      </dgm:t>
    </dgm:pt>
    <dgm:pt modelId="{22290038-8556-4824-B5EC-24BCC51A816A}" type="sibTrans" cxnId="{E21D5015-45E7-4D43-88EA-445B0A655A2E}">
      <dgm:prSet/>
      <dgm:spPr/>
      <dgm:t>
        <a:bodyPr/>
        <a:lstStyle/>
        <a:p>
          <a:endParaRPr lang="en-US"/>
        </a:p>
      </dgm:t>
    </dgm:pt>
    <dgm:pt modelId="{A543F061-F835-4D4B-A681-80DDAFB6D8A2}">
      <dgm:prSet/>
      <dgm:spPr/>
      <dgm:t>
        <a:bodyPr/>
        <a:lstStyle/>
        <a:p>
          <a:r>
            <a:rPr lang="en-US"/>
            <a:t>Presenting Results</a:t>
          </a:r>
        </a:p>
      </dgm:t>
    </dgm:pt>
    <dgm:pt modelId="{72C2D176-DA10-48AF-B809-B0EE68B46FD6}" type="parTrans" cxnId="{FDD708BB-802C-4157-9222-50D3B1C62B45}">
      <dgm:prSet/>
      <dgm:spPr/>
      <dgm:t>
        <a:bodyPr/>
        <a:lstStyle/>
        <a:p>
          <a:endParaRPr lang="en-US"/>
        </a:p>
      </dgm:t>
    </dgm:pt>
    <dgm:pt modelId="{FF8F2D46-B12E-4A9C-8160-15EF63AC391A}" type="sibTrans" cxnId="{FDD708BB-802C-4157-9222-50D3B1C62B45}">
      <dgm:prSet/>
      <dgm:spPr/>
      <dgm:t>
        <a:bodyPr/>
        <a:lstStyle/>
        <a:p>
          <a:endParaRPr lang="en-US"/>
        </a:p>
      </dgm:t>
    </dgm:pt>
    <dgm:pt modelId="{C5DB7B5C-2C3A-455D-8CDD-E368FE1B0581}" type="pres">
      <dgm:prSet presAssocID="{1EF914F7-2A6F-48EC-8EA0-C9CD875589ED}" presName="linear" presStyleCnt="0">
        <dgm:presLayoutVars>
          <dgm:dir/>
          <dgm:animLvl val="lvl"/>
          <dgm:resizeHandles val="exact"/>
        </dgm:presLayoutVars>
      </dgm:prSet>
      <dgm:spPr/>
    </dgm:pt>
    <dgm:pt modelId="{33E36028-2C10-4A56-8F72-192DB906C245}" type="pres">
      <dgm:prSet presAssocID="{6A4B7654-6CC4-4A11-85CB-02BAA4F22FD2}" presName="parentLin" presStyleCnt="0"/>
      <dgm:spPr/>
    </dgm:pt>
    <dgm:pt modelId="{BBD4A5CA-5358-4E12-B81E-9BA78506D56E}" type="pres">
      <dgm:prSet presAssocID="{6A4B7654-6CC4-4A11-85CB-02BAA4F22FD2}" presName="parentLeftMargin" presStyleLbl="node1" presStyleIdx="0" presStyleCnt="4"/>
      <dgm:spPr/>
    </dgm:pt>
    <dgm:pt modelId="{940535FB-3BA8-4B36-87CA-F03B58254D20}" type="pres">
      <dgm:prSet presAssocID="{6A4B7654-6CC4-4A11-85CB-02BAA4F22FD2}" presName="parentText" presStyleLbl="node1" presStyleIdx="0" presStyleCnt="4">
        <dgm:presLayoutVars>
          <dgm:chMax val="0"/>
          <dgm:bulletEnabled val="1"/>
        </dgm:presLayoutVars>
      </dgm:prSet>
      <dgm:spPr/>
    </dgm:pt>
    <dgm:pt modelId="{A0423935-7B48-480B-B73E-A614E301D851}" type="pres">
      <dgm:prSet presAssocID="{6A4B7654-6CC4-4A11-85CB-02BAA4F22FD2}" presName="negativeSpace" presStyleCnt="0"/>
      <dgm:spPr/>
    </dgm:pt>
    <dgm:pt modelId="{9D929492-5E1D-4E8D-A010-6433AF5AB262}" type="pres">
      <dgm:prSet presAssocID="{6A4B7654-6CC4-4A11-85CB-02BAA4F22FD2}" presName="childText" presStyleLbl="conFgAcc1" presStyleIdx="0" presStyleCnt="4">
        <dgm:presLayoutVars>
          <dgm:bulletEnabled val="1"/>
        </dgm:presLayoutVars>
      </dgm:prSet>
      <dgm:spPr/>
    </dgm:pt>
    <dgm:pt modelId="{6890CD46-0E84-4898-B0A3-35B3165EADC3}" type="pres">
      <dgm:prSet presAssocID="{22833F48-7428-44B4-A5BF-3C97E34A9A39}" presName="spaceBetweenRectangles" presStyleCnt="0"/>
      <dgm:spPr/>
    </dgm:pt>
    <dgm:pt modelId="{648F6B14-41D9-430D-AC36-51113693085C}" type="pres">
      <dgm:prSet presAssocID="{973FDCEB-961A-4C80-9E02-3C6F87265A70}" presName="parentLin" presStyleCnt="0"/>
      <dgm:spPr/>
    </dgm:pt>
    <dgm:pt modelId="{E454CA2F-DBB3-48E3-B897-E564E3804496}" type="pres">
      <dgm:prSet presAssocID="{973FDCEB-961A-4C80-9E02-3C6F87265A70}" presName="parentLeftMargin" presStyleLbl="node1" presStyleIdx="0" presStyleCnt="4"/>
      <dgm:spPr/>
    </dgm:pt>
    <dgm:pt modelId="{FF18668D-230C-44E0-9B03-D72599BBCC90}" type="pres">
      <dgm:prSet presAssocID="{973FDCEB-961A-4C80-9E02-3C6F87265A70}" presName="parentText" presStyleLbl="node1" presStyleIdx="1" presStyleCnt="4">
        <dgm:presLayoutVars>
          <dgm:chMax val="0"/>
          <dgm:bulletEnabled val="1"/>
        </dgm:presLayoutVars>
      </dgm:prSet>
      <dgm:spPr/>
    </dgm:pt>
    <dgm:pt modelId="{64A91F18-D552-456A-858E-3F15539B3DB9}" type="pres">
      <dgm:prSet presAssocID="{973FDCEB-961A-4C80-9E02-3C6F87265A70}" presName="negativeSpace" presStyleCnt="0"/>
      <dgm:spPr/>
    </dgm:pt>
    <dgm:pt modelId="{41A24986-D29E-4FCF-B7F9-DA0AE0E2EC52}" type="pres">
      <dgm:prSet presAssocID="{973FDCEB-961A-4C80-9E02-3C6F87265A70}" presName="childText" presStyleLbl="conFgAcc1" presStyleIdx="1" presStyleCnt="4">
        <dgm:presLayoutVars>
          <dgm:bulletEnabled val="1"/>
        </dgm:presLayoutVars>
      </dgm:prSet>
      <dgm:spPr/>
    </dgm:pt>
    <dgm:pt modelId="{AD6965A0-8B47-40A8-AD34-8DF5C15C71E4}" type="pres">
      <dgm:prSet presAssocID="{2ADB8B68-2B1F-4724-BA8B-E8B60639C1C5}" presName="spaceBetweenRectangles" presStyleCnt="0"/>
      <dgm:spPr/>
    </dgm:pt>
    <dgm:pt modelId="{02233B7B-57D5-499B-AC5D-826CD70442A0}" type="pres">
      <dgm:prSet presAssocID="{A6BCDC0F-4864-4B99-A947-8B6613FDDB41}" presName="parentLin" presStyleCnt="0"/>
      <dgm:spPr/>
    </dgm:pt>
    <dgm:pt modelId="{1169F7C9-2133-4604-A975-7A9E4678B358}" type="pres">
      <dgm:prSet presAssocID="{A6BCDC0F-4864-4B99-A947-8B6613FDDB41}" presName="parentLeftMargin" presStyleLbl="node1" presStyleIdx="1" presStyleCnt="4"/>
      <dgm:spPr/>
    </dgm:pt>
    <dgm:pt modelId="{F420DB58-0802-4354-807E-BECE1F871EBC}" type="pres">
      <dgm:prSet presAssocID="{A6BCDC0F-4864-4B99-A947-8B6613FDDB41}" presName="parentText" presStyleLbl="node1" presStyleIdx="2" presStyleCnt="4">
        <dgm:presLayoutVars>
          <dgm:chMax val="0"/>
          <dgm:bulletEnabled val="1"/>
        </dgm:presLayoutVars>
      </dgm:prSet>
      <dgm:spPr/>
    </dgm:pt>
    <dgm:pt modelId="{42824BE3-AD2B-489E-91E3-4BF4FB78731A}" type="pres">
      <dgm:prSet presAssocID="{A6BCDC0F-4864-4B99-A947-8B6613FDDB41}" presName="negativeSpace" presStyleCnt="0"/>
      <dgm:spPr/>
    </dgm:pt>
    <dgm:pt modelId="{889969FB-FF31-45B1-91EC-D11415DFA83D}" type="pres">
      <dgm:prSet presAssocID="{A6BCDC0F-4864-4B99-A947-8B6613FDDB41}" presName="childText" presStyleLbl="conFgAcc1" presStyleIdx="2" presStyleCnt="4">
        <dgm:presLayoutVars>
          <dgm:bulletEnabled val="1"/>
        </dgm:presLayoutVars>
      </dgm:prSet>
      <dgm:spPr/>
    </dgm:pt>
    <dgm:pt modelId="{4485C2ED-ACF6-4B0C-A559-B41757A250ED}" type="pres">
      <dgm:prSet presAssocID="{29B5C038-2E3E-4A54-91D6-FB346FB74FBF}" presName="spaceBetweenRectangles" presStyleCnt="0"/>
      <dgm:spPr/>
    </dgm:pt>
    <dgm:pt modelId="{5287E98F-36B0-4A3C-B4D5-DD648D662CF7}" type="pres">
      <dgm:prSet presAssocID="{20626110-D08F-4664-9F4A-479E4BFC0F9F}" presName="parentLin" presStyleCnt="0"/>
      <dgm:spPr/>
    </dgm:pt>
    <dgm:pt modelId="{72BD0F41-9B69-40EB-9932-C3891CA740D1}" type="pres">
      <dgm:prSet presAssocID="{20626110-D08F-4664-9F4A-479E4BFC0F9F}" presName="parentLeftMargin" presStyleLbl="node1" presStyleIdx="2" presStyleCnt="4"/>
      <dgm:spPr/>
    </dgm:pt>
    <dgm:pt modelId="{3E369DD4-EDC8-4F07-82CF-AB97D944023D}" type="pres">
      <dgm:prSet presAssocID="{20626110-D08F-4664-9F4A-479E4BFC0F9F}" presName="parentText" presStyleLbl="node1" presStyleIdx="3" presStyleCnt="4">
        <dgm:presLayoutVars>
          <dgm:chMax val="0"/>
          <dgm:bulletEnabled val="1"/>
        </dgm:presLayoutVars>
      </dgm:prSet>
      <dgm:spPr/>
    </dgm:pt>
    <dgm:pt modelId="{5D67F3E6-45B0-41A6-A264-B007BFB46028}" type="pres">
      <dgm:prSet presAssocID="{20626110-D08F-4664-9F4A-479E4BFC0F9F}" presName="negativeSpace" presStyleCnt="0"/>
      <dgm:spPr/>
    </dgm:pt>
    <dgm:pt modelId="{C88ED8BA-B3EE-49BC-971F-B8E46A134063}" type="pres">
      <dgm:prSet presAssocID="{20626110-D08F-4664-9F4A-479E4BFC0F9F}" presName="childText" presStyleLbl="conFgAcc1" presStyleIdx="3" presStyleCnt="4">
        <dgm:presLayoutVars>
          <dgm:bulletEnabled val="1"/>
        </dgm:presLayoutVars>
      </dgm:prSet>
      <dgm:spPr/>
    </dgm:pt>
  </dgm:ptLst>
  <dgm:cxnLst>
    <dgm:cxn modelId="{E21D5015-45E7-4D43-88EA-445B0A655A2E}" srcId="{20626110-D08F-4664-9F4A-479E4BFC0F9F}" destId="{191EFDA9-D971-445C-A96E-31F67E4D402D}" srcOrd="2" destOrd="0" parTransId="{E2E56D3C-D7A3-455E-B759-96F9F8E22CE9}" sibTransId="{22290038-8556-4824-B5EC-24BCC51A816A}"/>
    <dgm:cxn modelId="{AC096B1D-A02C-4B5B-8378-6D789ACBC87E}" type="presOf" srcId="{973FDCEB-961A-4C80-9E02-3C6F87265A70}" destId="{FF18668D-230C-44E0-9B03-D72599BBCC90}" srcOrd="1" destOrd="0" presId="urn:microsoft.com/office/officeart/2005/8/layout/list1"/>
    <dgm:cxn modelId="{67C8B81F-EC39-4CEE-B8B9-4F882BC32075}" type="presOf" srcId="{973FDCEB-961A-4C80-9E02-3C6F87265A70}" destId="{E454CA2F-DBB3-48E3-B897-E564E3804496}" srcOrd="0" destOrd="0" presId="urn:microsoft.com/office/officeart/2005/8/layout/list1"/>
    <dgm:cxn modelId="{56802824-7C70-4CC5-AD5D-C1399A31E56A}" type="presOf" srcId="{6A4B7654-6CC4-4A11-85CB-02BAA4F22FD2}" destId="{BBD4A5CA-5358-4E12-B81E-9BA78506D56E}" srcOrd="0" destOrd="0" presId="urn:microsoft.com/office/officeart/2005/8/layout/list1"/>
    <dgm:cxn modelId="{81A0A42A-9574-4349-B2C4-9444827B9BD3}" type="presOf" srcId="{6A4B7654-6CC4-4A11-85CB-02BAA4F22FD2}" destId="{940535FB-3BA8-4B36-87CA-F03B58254D20}" srcOrd="1" destOrd="0" presId="urn:microsoft.com/office/officeart/2005/8/layout/list1"/>
    <dgm:cxn modelId="{18B28546-EBA3-4D0F-A4D4-95083A1DFC89}" type="presOf" srcId="{A6BCDC0F-4864-4B99-A947-8B6613FDDB41}" destId="{F420DB58-0802-4354-807E-BECE1F871EBC}" srcOrd="1" destOrd="0" presId="urn:microsoft.com/office/officeart/2005/8/layout/list1"/>
    <dgm:cxn modelId="{DC31E448-12ED-43C4-85A6-6EB640F01C0E}" type="presOf" srcId="{0813A154-9A02-4472-98F1-1F30BDF71CD5}" destId="{C88ED8BA-B3EE-49BC-971F-B8E46A134063}" srcOrd="0" destOrd="0" presId="urn:microsoft.com/office/officeart/2005/8/layout/list1"/>
    <dgm:cxn modelId="{8EFE524B-40F1-4B68-8D27-13BB2CB4E9B9}" type="presOf" srcId="{A543F061-F835-4D4B-A681-80DDAFB6D8A2}" destId="{C88ED8BA-B3EE-49BC-971F-B8E46A134063}" srcOrd="0" destOrd="3" presId="urn:microsoft.com/office/officeart/2005/8/layout/list1"/>
    <dgm:cxn modelId="{36F3577F-C148-41A8-8E59-4223F58615AA}" type="presOf" srcId="{191EFDA9-D971-445C-A96E-31F67E4D402D}" destId="{C88ED8BA-B3EE-49BC-971F-B8E46A134063}" srcOrd="0" destOrd="2" presId="urn:microsoft.com/office/officeart/2005/8/layout/list1"/>
    <dgm:cxn modelId="{71969886-B625-4278-AFD5-ADFA17B89377}" srcId="{20626110-D08F-4664-9F4A-479E4BFC0F9F}" destId="{0813A154-9A02-4472-98F1-1F30BDF71CD5}" srcOrd="0" destOrd="0" parTransId="{9525DBEE-8D16-426F-85DC-A973D632A3F8}" sibTransId="{EEC41FE7-1CDE-46E7-9810-5292584C86D6}"/>
    <dgm:cxn modelId="{C6DC8F88-E1DD-478F-81A9-7BA98EAC005D}" srcId="{20626110-D08F-4664-9F4A-479E4BFC0F9F}" destId="{5915DC0E-8326-45DF-97CE-8F2A556A5C54}" srcOrd="1" destOrd="0" parTransId="{CD860D33-04B1-4806-ABCB-40B8CB5753F7}" sibTransId="{AF0D9C6E-0BFF-4992-A201-DF2812AC6C7F}"/>
    <dgm:cxn modelId="{4B281392-C744-4FFE-9FBE-B304B9A5FB3F}" type="presOf" srcId="{20626110-D08F-4664-9F4A-479E4BFC0F9F}" destId="{3E369DD4-EDC8-4F07-82CF-AB97D944023D}" srcOrd="1" destOrd="0" presId="urn:microsoft.com/office/officeart/2005/8/layout/list1"/>
    <dgm:cxn modelId="{7CF3C092-E325-42EA-98E5-7F4729DE3AD0}" type="presOf" srcId="{20626110-D08F-4664-9F4A-479E4BFC0F9F}" destId="{72BD0F41-9B69-40EB-9932-C3891CA740D1}" srcOrd="0" destOrd="0" presId="urn:microsoft.com/office/officeart/2005/8/layout/list1"/>
    <dgm:cxn modelId="{C5F6D898-57C6-40DF-9CA4-E6112721EE49}" srcId="{973FDCEB-961A-4C80-9E02-3C6F87265A70}" destId="{A384163B-445B-433E-969A-B9C491EADF3C}" srcOrd="0" destOrd="0" parTransId="{31767D66-B765-4D89-87EF-5658FD6B5D06}" sibTransId="{ABC5FC64-3C88-410F-9523-F8C888AFE759}"/>
    <dgm:cxn modelId="{7D42E098-0680-4666-BE0C-E705324A34DE}" type="presOf" srcId="{5915DC0E-8326-45DF-97CE-8F2A556A5C54}" destId="{C88ED8BA-B3EE-49BC-971F-B8E46A134063}" srcOrd="0" destOrd="1" presId="urn:microsoft.com/office/officeart/2005/8/layout/list1"/>
    <dgm:cxn modelId="{CF5373A6-0E6B-48A4-A1A4-6C48D394D896}" type="presOf" srcId="{0C5AA186-DE49-42C8-AF4A-8FF65F11A1EC}" destId="{889969FB-FF31-45B1-91EC-D11415DFA83D}" srcOrd="0" destOrd="1" presId="urn:microsoft.com/office/officeart/2005/8/layout/list1"/>
    <dgm:cxn modelId="{FDD708BB-802C-4157-9222-50D3B1C62B45}" srcId="{20626110-D08F-4664-9F4A-479E4BFC0F9F}" destId="{A543F061-F835-4D4B-A681-80DDAFB6D8A2}" srcOrd="3" destOrd="0" parTransId="{72C2D176-DA10-48AF-B809-B0EE68B46FD6}" sibTransId="{FF8F2D46-B12E-4A9C-8160-15EF63AC391A}"/>
    <dgm:cxn modelId="{1E630FBD-1458-4027-9A68-2B781CD9CCC6}" srcId="{1EF914F7-2A6F-48EC-8EA0-C9CD875589ED}" destId="{973FDCEB-961A-4C80-9E02-3C6F87265A70}" srcOrd="1" destOrd="0" parTransId="{1E547218-D77D-4899-AD37-38C03D43DD00}" sibTransId="{2ADB8B68-2B1F-4724-BA8B-E8B60639C1C5}"/>
    <dgm:cxn modelId="{A32E6CBF-9995-4A2A-BFDC-38C27512C011}" srcId="{1EF914F7-2A6F-48EC-8EA0-C9CD875589ED}" destId="{20626110-D08F-4664-9F4A-479E4BFC0F9F}" srcOrd="3" destOrd="0" parTransId="{8EA32BC7-282E-4618-B1A6-664C4AA00C70}" sibTransId="{5E7BD5AF-DB02-4C3D-AF3C-D430259FC5F8}"/>
    <dgm:cxn modelId="{B60C89CC-5C07-4FB3-855F-5934A46FE94C}" srcId="{1EF914F7-2A6F-48EC-8EA0-C9CD875589ED}" destId="{A6BCDC0F-4864-4B99-A947-8B6613FDDB41}" srcOrd="2" destOrd="0" parTransId="{8F7546AC-22DA-4ECD-A200-94E5396048B9}" sibTransId="{29B5C038-2E3E-4A54-91D6-FB346FB74FBF}"/>
    <dgm:cxn modelId="{920EFED0-0EB3-40D6-A9C4-9419509D4621}" type="presOf" srcId="{DA342949-B5E5-4AFE-9401-ADD681884955}" destId="{889969FB-FF31-45B1-91EC-D11415DFA83D}" srcOrd="0" destOrd="0" presId="urn:microsoft.com/office/officeart/2005/8/layout/list1"/>
    <dgm:cxn modelId="{102BA5D4-4E12-42DA-9759-34FB177DFEC7}" srcId="{6A4B7654-6CC4-4A11-85CB-02BAA4F22FD2}" destId="{905052BD-56B3-4B6F-9B00-C6BFB7B4A363}" srcOrd="0" destOrd="0" parTransId="{259132F4-CF6D-4DDB-AB15-2BDDF2A2A760}" sibTransId="{BF00481D-C8EC-43B8-9426-A6C3939BC33C}"/>
    <dgm:cxn modelId="{A815E0D7-BF4A-431B-A6EB-0BC58F8164B3}" type="presOf" srcId="{1EF914F7-2A6F-48EC-8EA0-C9CD875589ED}" destId="{C5DB7B5C-2C3A-455D-8CDD-E368FE1B0581}" srcOrd="0" destOrd="0" presId="urn:microsoft.com/office/officeart/2005/8/layout/list1"/>
    <dgm:cxn modelId="{030B19DF-537D-4BB6-97E6-23FEB41AB607}" srcId="{A6BCDC0F-4864-4B99-A947-8B6613FDDB41}" destId="{DA342949-B5E5-4AFE-9401-ADD681884955}" srcOrd="0" destOrd="0" parTransId="{9DA8DD12-ECD4-4D18-8CCB-C4578AFC46EF}" sibTransId="{996114AB-014E-4F8A-887D-96B31FEAC009}"/>
    <dgm:cxn modelId="{23FAE0E0-A388-4343-9831-554AC1F903C1}" srcId="{1EF914F7-2A6F-48EC-8EA0-C9CD875589ED}" destId="{6A4B7654-6CC4-4A11-85CB-02BAA4F22FD2}" srcOrd="0" destOrd="0" parTransId="{3DB596F2-4C30-44C8-BA8D-9E4A2DDFF4BA}" sibTransId="{22833F48-7428-44B4-A5BF-3C97E34A9A39}"/>
    <dgm:cxn modelId="{2EA790E4-9687-49F7-83BA-0C988DD2A470}" type="presOf" srcId="{A384163B-445B-433E-969A-B9C491EADF3C}" destId="{41A24986-D29E-4FCF-B7F9-DA0AE0E2EC52}" srcOrd="0" destOrd="0" presId="urn:microsoft.com/office/officeart/2005/8/layout/list1"/>
    <dgm:cxn modelId="{0CA53FEE-B040-49BA-AB1D-373E2627EAD2}" type="presOf" srcId="{905052BD-56B3-4B6F-9B00-C6BFB7B4A363}" destId="{9D929492-5E1D-4E8D-A010-6433AF5AB262}" srcOrd="0" destOrd="0" presId="urn:microsoft.com/office/officeart/2005/8/layout/list1"/>
    <dgm:cxn modelId="{EC5276F9-F95F-482E-8D0A-612858666FCB}" type="presOf" srcId="{A6BCDC0F-4864-4B99-A947-8B6613FDDB41}" destId="{1169F7C9-2133-4604-A975-7A9E4678B358}" srcOrd="0" destOrd="0" presId="urn:microsoft.com/office/officeart/2005/8/layout/list1"/>
    <dgm:cxn modelId="{4858CCFF-FA65-4791-999C-EADF1EFA1C83}" srcId="{A6BCDC0F-4864-4B99-A947-8B6613FDDB41}" destId="{0C5AA186-DE49-42C8-AF4A-8FF65F11A1EC}" srcOrd="1" destOrd="0" parTransId="{C2037137-1974-4E85-AD92-F6AFE307D186}" sibTransId="{7048D7B9-BDA2-4357-8C7B-7DCC92F26EB2}"/>
    <dgm:cxn modelId="{7B70B1E2-BC8F-4A51-A00F-13C980D6E46A}" type="presParOf" srcId="{C5DB7B5C-2C3A-455D-8CDD-E368FE1B0581}" destId="{33E36028-2C10-4A56-8F72-192DB906C245}" srcOrd="0" destOrd="0" presId="urn:microsoft.com/office/officeart/2005/8/layout/list1"/>
    <dgm:cxn modelId="{2D4BB5ED-07F0-4382-A6AD-C67C321CA18C}" type="presParOf" srcId="{33E36028-2C10-4A56-8F72-192DB906C245}" destId="{BBD4A5CA-5358-4E12-B81E-9BA78506D56E}" srcOrd="0" destOrd="0" presId="urn:microsoft.com/office/officeart/2005/8/layout/list1"/>
    <dgm:cxn modelId="{5388218F-B90A-4662-9576-19C8DC4565F6}" type="presParOf" srcId="{33E36028-2C10-4A56-8F72-192DB906C245}" destId="{940535FB-3BA8-4B36-87CA-F03B58254D20}" srcOrd="1" destOrd="0" presId="urn:microsoft.com/office/officeart/2005/8/layout/list1"/>
    <dgm:cxn modelId="{3F2208EC-7D63-4699-9D7D-BE22D361F424}" type="presParOf" srcId="{C5DB7B5C-2C3A-455D-8CDD-E368FE1B0581}" destId="{A0423935-7B48-480B-B73E-A614E301D851}" srcOrd="1" destOrd="0" presId="urn:microsoft.com/office/officeart/2005/8/layout/list1"/>
    <dgm:cxn modelId="{1907741C-0824-42C7-8986-BD56161A4E17}" type="presParOf" srcId="{C5DB7B5C-2C3A-455D-8CDD-E368FE1B0581}" destId="{9D929492-5E1D-4E8D-A010-6433AF5AB262}" srcOrd="2" destOrd="0" presId="urn:microsoft.com/office/officeart/2005/8/layout/list1"/>
    <dgm:cxn modelId="{2C713452-1997-4F68-88AE-BB35BEBE3E1E}" type="presParOf" srcId="{C5DB7B5C-2C3A-455D-8CDD-E368FE1B0581}" destId="{6890CD46-0E84-4898-B0A3-35B3165EADC3}" srcOrd="3" destOrd="0" presId="urn:microsoft.com/office/officeart/2005/8/layout/list1"/>
    <dgm:cxn modelId="{7A869A5B-3ABC-49BB-8B1B-D735BA9DBC48}" type="presParOf" srcId="{C5DB7B5C-2C3A-455D-8CDD-E368FE1B0581}" destId="{648F6B14-41D9-430D-AC36-51113693085C}" srcOrd="4" destOrd="0" presId="urn:microsoft.com/office/officeart/2005/8/layout/list1"/>
    <dgm:cxn modelId="{36D5CB6C-4FD6-45EC-838B-C730036C2D8B}" type="presParOf" srcId="{648F6B14-41D9-430D-AC36-51113693085C}" destId="{E454CA2F-DBB3-48E3-B897-E564E3804496}" srcOrd="0" destOrd="0" presId="urn:microsoft.com/office/officeart/2005/8/layout/list1"/>
    <dgm:cxn modelId="{9601594A-4385-48EF-818F-CCB599AE3748}" type="presParOf" srcId="{648F6B14-41D9-430D-AC36-51113693085C}" destId="{FF18668D-230C-44E0-9B03-D72599BBCC90}" srcOrd="1" destOrd="0" presId="urn:microsoft.com/office/officeart/2005/8/layout/list1"/>
    <dgm:cxn modelId="{BE68815F-D432-4AFC-B19D-E38EA1BF61A7}" type="presParOf" srcId="{C5DB7B5C-2C3A-455D-8CDD-E368FE1B0581}" destId="{64A91F18-D552-456A-858E-3F15539B3DB9}" srcOrd="5" destOrd="0" presId="urn:microsoft.com/office/officeart/2005/8/layout/list1"/>
    <dgm:cxn modelId="{99F19B1D-32B9-4F72-AB78-8389A8D5CAFA}" type="presParOf" srcId="{C5DB7B5C-2C3A-455D-8CDD-E368FE1B0581}" destId="{41A24986-D29E-4FCF-B7F9-DA0AE0E2EC52}" srcOrd="6" destOrd="0" presId="urn:microsoft.com/office/officeart/2005/8/layout/list1"/>
    <dgm:cxn modelId="{DB7988F8-564E-4908-8A6B-EBE8F8A16CC8}" type="presParOf" srcId="{C5DB7B5C-2C3A-455D-8CDD-E368FE1B0581}" destId="{AD6965A0-8B47-40A8-AD34-8DF5C15C71E4}" srcOrd="7" destOrd="0" presId="urn:microsoft.com/office/officeart/2005/8/layout/list1"/>
    <dgm:cxn modelId="{B585F510-7908-4855-B234-6DE73AD6EAC9}" type="presParOf" srcId="{C5DB7B5C-2C3A-455D-8CDD-E368FE1B0581}" destId="{02233B7B-57D5-499B-AC5D-826CD70442A0}" srcOrd="8" destOrd="0" presId="urn:microsoft.com/office/officeart/2005/8/layout/list1"/>
    <dgm:cxn modelId="{E406A777-448B-460F-8984-75A476BDA3A4}" type="presParOf" srcId="{02233B7B-57D5-499B-AC5D-826CD70442A0}" destId="{1169F7C9-2133-4604-A975-7A9E4678B358}" srcOrd="0" destOrd="0" presId="urn:microsoft.com/office/officeart/2005/8/layout/list1"/>
    <dgm:cxn modelId="{738F8B08-C1D3-4E99-B5B8-B19F08AA3F5E}" type="presParOf" srcId="{02233B7B-57D5-499B-AC5D-826CD70442A0}" destId="{F420DB58-0802-4354-807E-BECE1F871EBC}" srcOrd="1" destOrd="0" presId="urn:microsoft.com/office/officeart/2005/8/layout/list1"/>
    <dgm:cxn modelId="{23BEDCE4-0EE9-4BD0-9179-D62064CC8942}" type="presParOf" srcId="{C5DB7B5C-2C3A-455D-8CDD-E368FE1B0581}" destId="{42824BE3-AD2B-489E-91E3-4BF4FB78731A}" srcOrd="9" destOrd="0" presId="urn:microsoft.com/office/officeart/2005/8/layout/list1"/>
    <dgm:cxn modelId="{D57173E1-3E0E-4656-B3BE-DE3A44B438F0}" type="presParOf" srcId="{C5DB7B5C-2C3A-455D-8CDD-E368FE1B0581}" destId="{889969FB-FF31-45B1-91EC-D11415DFA83D}" srcOrd="10" destOrd="0" presId="urn:microsoft.com/office/officeart/2005/8/layout/list1"/>
    <dgm:cxn modelId="{7E3F0E14-A8D6-41F4-92BE-E5FB95721BF2}" type="presParOf" srcId="{C5DB7B5C-2C3A-455D-8CDD-E368FE1B0581}" destId="{4485C2ED-ACF6-4B0C-A559-B41757A250ED}" srcOrd="11" destOrd="0" presId="urn:microsoft.com/office/officeart/2005/8/layout/list1"/>
    <dgm:cxn modelId="{02FF1B81-3944-4953-865A-8280BF56C768}" type="presParOf" srcId="{C5DB7B5C-2C3A-455D-8CDD-E368FE1B0581}" destId="{5287E98F-36B0-4A3C-B4D5-DD648D662CF7}" srcOrd="12" destOrd="0" presId="urn:microsoft.com/office/officeart/2005/8/layout/list1"/>
    <dgm:cxn modelId="{2F9E0E99-F33C-4F08-85C5-5C84F986281D}" type="presParOf" srcId="{5287E98F-36B0-4A3C-B4D5-DD648D662CF7}" destId="{72BD0F41-9B69-40EB-9932-C3891CA740D1}" srcOrd="0" destOrd="0" presId="urn:microsoft.com/office/officeart/2005/8/layout/list1"/>
    <dgm:cxn modelId="{755D4E2D-00AC-4F1E-A90C-07D91D8F3531}" type="presParOf" srcId="{5287E98F-36B0-4A3C-B4D5-DD648D662CF7}" destId="{3E369DD4-EDC8-4F07-82CF-AB97D944023D}" srcOrd="1" destOrd="0" presId="urn:microsoft.com/office/officeart/2005/8/layout/list1"/>
    <dgm:cxn modelId="{FD153C8E-21A6-4E0A-90CB-347D6B121437}" type="presParOf" srcId="{C5DB7B5C-2C3A-455D-8CDD-E368FE1B0581}" destId="{5D67F3E6-45B0-41A6-A264-B007BFB46028}" srcOrd="13" destOrd="0" presId="urn:microsoft.com/office/officeart/2005/8/layout/list1"/>
    <dgm:cxn modelId="{3C6A316E-A9A6-4794-A50C-EFF716DB3935}" type="presParOf" srcId="{C5DB7B5C-2C3A-455D-8CDD-E368FE1B0581}" destId="{C88ED8BA-B3EE-49BC-971F-B8E46A134063}"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22E06EF-6E23-4DF3-9DDF-19DD0AC24FBD}"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CB3E2C1C-9101-491F-9A54-37333E46E8E7}">
      <dgm:prSet/>
      <dgm:spPr/>
      <dgm:t>
        <a:bodyPr/>
        <a:lstStyle/>
        <a:p>
          <a:r>
            <a:rPr lang="en-US"/>
            <a:t>Project Goals</a:t>
          </a:r>
        </a:p>
      </dgm:t>
    </dgm:pt>
    <dgm:pt modelId="{BBDD286A-D408-4BE0-A9A1-9DA6F5212E13}" type="parTrans" cxnId="{F8A4C5C0-099A-49C9-BCAE-91C20B9B328B}">
      <dgm:prSet/>
      <dgm:spPr/>
      <dgm:t>
        <a:bodyPr/>
        <a:lstStyle/>
        <a:p>
          <a:endParaRPr lang="en-US"/>
        </a:p>
      </dgm:t>
    </dgm:pt>
    <dgm:pt modelId="{8314B6FA-6F69-4D73-B2CB-796575E06382}" type="sibTrans" cxnId="{F8A4C5C0-099A-49C9-BCAE-91C20B9B328B}">
      <dgm:prSet/>
      <dgm:spPr/>
      <dgm:t>
        <a:bodyPr/>
        <a:lstStyle/>
        <a:p>
          <a:endParaRPr lang="en-US"/>
        </a:p>
      </dgm:t>
    </dgm:pt>
    <dgm:pt modelId="{B10D050C-4822-47CB-990B-6529B2689400}">
      <dgm:prSet/>
      <dgm:spPr/>
      <dgm:t>
        <a:bodyPr/>
        <a:lstStyle/>
        <a:p>
          <a:r>
            <a:rPr lang="en-US"/>
            <a:t>Launch strategies for a new online video rental service.</a:t>
          </a:r>
        </a:p>
      </dgm:t>
    </dgm:pt>
    <dgm:pt modelId="{7199E69C-B3E6-446A-A3F3-4C618AB33BAE}" type="parTrans" cxnId="{DEC77586-547E-479D-9336-45DBDBE5BB19}">
      <dgm:prSet/>
      <dgm:spPr/>
      <dgm:t>
        <a:bodyPr/>
        <a:lstStyle/>
        <a:p>
          <a:endParaRPr lang="en-US"/>
        </a:p>
      </dgm:t>
    </dgm:pt>
    <dgm:pt modelId="{BE1C511C-2A48-4DCA-A637-E4AB807CE3BA}" type="sibTrans" cxnId="{DEC77586-547E-479D-9336-45DBDBE5BB19}">
      <dgm:prSet/>
      <dgm:spPr/>
      <dgm:t>
        <a:bodyPr/>
        <a:lstStyle/>
        <a:p>
          <a:endParaRPr lang="en-US"/>
        </a:p>
      </dgm:t>
    </dgm:pt>
    <dgm:pt modelId="{C8ACC9E9-F992-47B2-9EF8-72F1F384AB18}">
      <dgm:prSet/>
      <dgm:spPr/>
      <dgm:t>
        <a:bodyPr/>
        <a:lstStyle/>
        <a:p>
          <a:r>
            <a:rPr lang="en-US"/>
            <a:t>Data Sets</a:t>
          </a:r>
        </a:p>
      </dgm:t>
    </dgm:pt>
    <dgm:pt modelId="{3673CBB5-9E05-4ABD-BA99-F44C3014E00A}" type="parTrans" cxnId="{A2D5365E-A28E-46BF-9A80-4016F2CBE57F}">
      <dgm:prSet/>
      <dgm:spPr/>
      <dgm:t>
        <a:bodyPr/>
        <a:lstStyle/>
        <a:p>
          <a:endParaRPr lang="en-US"/>
        </a:p>
      </dgm:t>
    </dgm:pt>
    <dgm:pt modelId="{6F4452AC-C051-4730-8337-8D1CCF59766C}" type="sibTrans" cxnId="{A2D5365E-A28E-46BF-9A80-4016F2CBE57F}">
      <dgm:prSet/>
      <dgm:spPr/>
      <dgm:t>
        <a:bodyPr/>
        <a:lstStyle/>
        <a:p>
          <a:endParaRPr lang="en-US"/>
        </a:p>
      </dgm:t>
    </dgm:pt>
    <dgm:pt modelId="{E24F303C-9346-46A9-929E-4360D0C901C6}">
      <dgm:prSet/>
      <dgm:spPr/>
      <dgm:t>
        <a:bodyPr/>
        <a:lstStyle/>
        <a:p>
          <a:r>
            <a:rPr lang="en-US" dirty="0">
              <a:hlinkClick xmlns:r="http://schemas.openxmlformats.org/officeDocument/2006/relationships" r:id="rId1"/>
            </a:rPr>
            <a:t>Data Gathered From SQL</a:t>
          </a:r>
          <a:endParaRPr lang="en-US" dirty="0"/>
        </a:p>
      </dgm:t>
    </dgm:pt>
    <dgm:pt modelId="{518FEC7A-CE29-4827-A828-95A441A013EB}" type="parTrans" cxnId="{3268EBF3-5A33-4AB8-AE73-4A40BDA6CB9E}">
      <dgm:prSet/>
      <dgm:spPr/>
      <dgm:t>
        <a:bodyPr/>
        <a:lstStyle/>
        <a:p>
          <a:endParaRPr lang="en-US"/>
        </a:p>
      </dgm:t>
    </dgm:pt>
    <dgm:pt modelId="{23B1E08E-1932-4549-AD72-3A411AB211CA}" type="sibTrans" cxnId="{3268EBF3-5A33-4AB8-AE73-4A40BDA6CB9E}">
      <dgm:prSet/>
      <dgm:spPr/>
      <dgm:t>
        <a:bodyPr/>
        <a:lstStyle/>
        <a:p>
          <a:endParaRPr lang="en-US"/>
        </a:p>
      </dgm:t>
    </dgm:pt>
    <dgm:pt modelId="{9C9730A6-F1EE-4554-B578-98630EC148AB}">
      <dgm:prSet/>
      <dgm:spPr/>
      <dgm:t>
        <a:bodyPr/>
        <a:lstStyle/>
        <a:p>
          <a:r>
            <a:rPr lang="en-US" dirty="0">
              <a:hlinkClick xmlns:r="http://schemas.openxmlformats.org/officeDocument/2006/relationships" r:id="rId2"/>
            </a:rPr>
            <a:t>Rockbuster Stealth Data Dictionary</a:t>
          </a:r>
          <a:endParaRPr lang="en-US" dirty="0"/>
        </a:p>
      </dgm:t>
    </dgm:pt>
    <dgm:pt modelId="{AF5D2F8F-796A-4CC3-99A9-698E10A03DB9}" type="parTrans" cxnId="{047EB3D0-C806-47D8-80B4-4283F79847BA}">
      <dgm:prSet/>
      <dgm:spPr/>
      <dgm:t>
        <a:bodyPr/>
        <a:lstStyle/>
        <a:p>
          <a:endParaRPr lang="en-US"/>
        </a:p>
      </dgm:t>
    </dgm:pt>
    <dgm:pt modelId="{48520E53-06EF-427B-9762-6DE0E4C8DF9F}" type="sibTrans" cxnId="{047EB3D0-C806-47D8-80B4-4283F79847BA}">
      <dgm:prSet/>
      <dgm:spPr/>
      <dgm:t>
        <a:bodyPr/>
        <a:lstStyle/>
        <a:p>
          <a:endParaRPr lang="en-US"/>
        </a:p>
      </dgm:t>
    </dgm:pt>
    <dgm:pt modelId="{63F7F729-BD2A-4FD9-8695-C8984AAD163A}">
      <dgm:prSet/>
      <dgm:spPr/>
      <dgm:t>
        <a:bodyPr/>
        <a:lstStyle/>
        <a:p>
          <a:r>
            <a:rPr lang="en-US"/>
            <a:t>Tools Used</a:t>
          </a:r>
        </a:p>
      </dgm:t>
    </dgm:pt>
    <dgm:pt modelId="{8E3FE58D-70F8-42AB-BB90-CDFD64B0DA78}" type="parTrans" cxnId="{518D10D7-E46A-40EC-8CE5-AB0BA158AA6E}">
      <dgm:prSet/>
      <dgm:spPr/>
      <dgm:t>
        <a:bodyPr/>
        <a:lstStyle/>
        <a:p>
          <a:endParaRPr lang="en-US"/>
        </a:p>
      </dgm:t>
    </dgm:pt>
    <dgm:pt modelId="{88D30C4D-9AE3-491B-B33C-EC8B50ACF6D1}" type="sibTrans" cxnId="{518D10D7-E46A-40EC-8CE5-AB0BA158AA6E}">
      <dgm:prSet/>
      <dgm:spPr/>
      <dgm:t>
        <a:bodyPr/>
        <a:lstStyle/>
        <a:p>
          <a:endParaRPr lang="en-US"/>
        </a:p>
      </dgm:t>
    </dgm:pt>
    <dgm:pt modelId="{E6E55E21-C2B0-4F9D-9452-AFD7793A751E}">
      <dgm:prSet/>
      <dgm:spPr/>
      <dgm:t>
        <a:bodyPr/>
        <a:lstStyle/>
        <a:p>
          <a:r>
            <a:rPr lang="en-US"/>
            <a:t>Microsoft Excel</a:t>
          </a:r>
        </a:p>
      </dgm:t>
    </dgm:pt>
    <dgm:pt modelId="{3FE46496-736F-4B09-B959-2F9B4C111472}" type="parTrans" cxnId="{DA4A4713-B010-4D70-A83E-E45AECD208AC}">
      <dgm:prSet/>
      <dgm:spPr/>
      <dgm:t>
        <a:bodyPr/>
        <a:lstStyle/>
        <a:p>
          <a:endParaRPr lang="en-US"/>
        </a:p>
      </dgm:t>
    </dgm:pt>
    <dgm:pt modelId="{079F9DD3-B16C-4205-B319-AF4974BC0CB6}" type="sibTrans" cxnId="{DA4A4713-B010-4D70-A83E-E45AECD208AC}">
      <dgm:prSet/>
      <dgm:spPr/>
      <dgm:t>
        <a:bodyPr/>
        <a:lstStyle/>
        <a:p>
          <a:endParaRPr lang="en-US"/>
        </a:p>
      </dgm:t>
    </dgm:pt>
    <dgm:pt modelId="{70736CB9-7DD9-4AE1-8E86-5DD676580885}">
      <dgm:prSet/>
      <dgm:spPr/>
      <dgm:t>
        <a:bodyPr/>
        <a:lstStyle/>
        <a:p>
          <a:r>
            <a:rPr lang="en-US"/>
            <a:t>Microsoft Powerpoint</a:t>
          </a:r>
        </a:p>
      </dgm:t>
    </dgm:pt>
    <dgm:pt modelId="{6B12F9CA-DE1B-42B4-B99A-0D6BD099A9A5}" type="parTrans" cxnId="{BC042998-B506-4B75-BB89-0E8CE5E7B07E}">
      <dgm:prSet/>
      <dgm:spPr/>
      <dgm:t>
        <a:bodyPr/>
        <a:lstStyle/>
        <a:p>
          <a:endParaRPr lang="en-US"/>
        </a:p>
      </dgm:t>
    </dgm:pt>
    <dgm:pt modelId="{5DDFAA21-E981-4C08-8AA8-BEEBEE6D87FF}" type="sibTrans" cxnId="{BC042998-B506-4B75-BB89-0E8CE5E7B07E}">
      <dgm:prSet/>
      <dgm:spPr/>
      <dgm:t>
        <a:bodyPr/>
        <a:lstStyle/>
        <a:p>
          <a:endParaRPr lang="en-US"/>
        </a:p>
      </dgm:t>
    </dgm:pt>
    <dgm:pt modelId="{7367659F-EFB2-4F96-B9C3-34D0941066CD}">
      <dgm:prSet/>
      <dgm:spPr/>
      <dgm:t>
        <a:bodyPr/>
        <a:lstStyle/>
        <a:p>
          <a:r>
            <a:rPr lang="en-US"/>
            <a:t>Tableau</a:t>
          </a:r>
        </a:p>
      </dgm:t>
    </dgm:pt>
    <dgm:pt modelId="{CA0586A7-B135-4A41-ACDD-63064FEE5007}" type="parTrans" cxnId="{398ED0AB-3AF8-4CEF-A171-CACAF572BE6B}">
      <dgm:prSet/>
      <dgm:spPr/>
      <dgm:t>
        <a:bodyPr/>
        <a:lstStyle/>
        <a:p>
          <a:endParaRPr lang="en-US"/>
        </a:p>
      </dgm:t>
    </dgm:pt>
    <dgm:pt modelId="{BC02871B-162F-4822-8A3F-F1F6BDD84254}" type="sibTrans" cxnId="{398ED0AB-3AF8-4CEF-A171-CACAF572BE6B}">
      <dgm:prSet/>
      <dgm:spPr/>
      <dgm:t>
        <a:bodyPr/>
        <a:lstStyle/>
        <a:p>
          <a:endParaRPr lang="en-US"/>
        </a:p>
      </dgm:t>
    </dgm:pt>
    <dgm:pt modelId="{AF629C8D-7399-4103-9A85-2FC4C9DDCFBF}">
      <dgm:prSet/>
      <dgm:spPr/>
      <dgm:t>
        <a:bodyPr/>
        <a:lstStyle/>
        <a:p>
          <a:r>
            <a:rPr lang="en-US"/>
            <a:t>SQL</a:t>
          </a:r>
        </a:p>
      </dgm:t>
    </dgm:pt>
    <dgm:pt modelId="{0536A93E-DD74-494D-AE49-918A3E3ADF5F}" type="parTrans" cxnId="{3C961539-7BB0-4C57-B7A5-26CFD90F1BC2}">
      <dgm:prSet/>
      <dgm:spPr/>
      <dgm:t>
        <a:bodyPr/>
        <a:lstStyle/>
        <a:p>
          <a:endParaRPr lang="en-US"/>
        </a:p>
      </dgm:t>
    </dgm:pt>
    <dgm:pt modelId="{BD31BC30-3D54-4A32-A2B9-C088D84747EB}" type="sibTrans" cxnId="{3C961539-7BB0-4C57-B7A5-26CFD90F1BC2}">
      <dgm:prSet/>
      <dgm:spPr/>
      <dgm:t>
        <a:bodyPr/>
        <a:lstStyle/>
        <a:p>
          <a:endParaRPr lang="en-US"/>
        </a:p>
      </dgm:t>
    </dgm:pt>
    <dgm:pt modelId="{9F76D5CC-F31B-4179-B92B-981816D9E922}">
      <dgm:prSet/>
      <dgm:spPr/>
      <dgm:t>
        <a:bodyPr/>
        <a:lstStyle/>
        <a:p>
          <a:r>
            <a:rPr lang="en-US"/>
            <a:t>Analytical Techniques</a:t>
          </a:r>
        </a:p>
      </dgm:t>
    </dgm:pt>
    <dgm:pt modelId="{BD3DD326-09A2-47D0-8DE7-2FEB8242DFBB}" type="parTrans" cxnId="{6C01C179-5673-4A17-8C31-E1361BEE9C7F}">
      <dgm:prSet/>
      <dgm:spPr/>
      <dgm:t>
        <a:bodyPr/>
        <a:lstStyle/>
        <a:p>
          <a:endParaRPr lang="en-US"/>
        </a:p>
      </dgm:t>
    </dgm:pt>
    <dgm:pt modelId="{F9BACD53-42F9-4E3D-80D1-8B3182AA411D}" type="sibTrans" cxnId="{6C01C179-5673-4A17-8C31-E1361BEE9C7F}">
      <dgm:prSet/>
      <dgm:spPr/>
      <dgm:t>
        <a:bodyPr/>
        <a:lstStyle/>
        <a:p>
          <a:endParaRPr lang="en-US"/>
        </a:p>
      </dgm:t>
    </dgm:pt>
    <dgm:pt modelId="{1AFAD6E4-7DD4-43D1-A57A-245C96AE3CE6}">
      <dgm:prSet/>
      <dgm:spPr/>
      <dgm:t>
        <a:bodyPr/>
        <a:lstStyle/>
        <a:p>
          <a:r>
            <a:rPr lang="en-US"/>
            <a:t>Relational database</a:t>
          </a:r>
        </a:p>
      </dgm:t>
    </dgm:pt>
    <dgm:pt modelId="{83053FFB-7FF8-4FCE-AB47-15FE9EFC90F5}" type="parTrans" cxnId="{F0D774FF-5B44-45F4-B273-E009E340FAD0}">
      <dgm:prSet/>
      <dgm:spPr/>
      <dgm:t>
        <a:bodyPr/>
        <a:lstStyle/>
        <a:p>
          <a:endParaRPr lang="en-US"/>
        </a:p>
      </dgm:t>
    </dgm:pt>
    <dgm:pt modelId="{3423D4AE-0D07-4738-8548-C82DB873123D}" type="sibTrans" cxnId="{F0D774FF-5B44-45F4-B273-E009E340FAD0}">
      <dgm:prSet/>
      <dgm:spPr/>
      <dgm:t>
        <a:bodyPr/>
        <a:lstStyle/>
        <a:p>
          <a:endParaRPr lang="en-US"/>
        </a:p>
      </dgm:t>
    </dgm:pt>
    <dgm:pt modelId="{9F4CB510-8472-47C1-AC4C-558BABA86833}">
      <dgm:prSet/>
      <dgm:spPr/>
      <dgm:t>
        <a:bodyPr/>
        <a:lstStyle/>
        <a:p>
          <a:r>
            <a:rPr lang="en-US"/>
            <a:t>Database querying</a:t>
          </a:r>
        </a:p>
      </dgm:t>
    </dgm:pt>
    <dgm:pt modelId="{F4CEC942-3491-4546-858B-BC0CA61E7D46}" type="parTrans" cxnId="{66F0F3D2-BC8F-49F4-BECC-915DE6E16309}">
      <dgm:prSet/>
      <dgm:spPr/>
      <dgm:t>
        <a:bodyPr/>
        <a:lstStyle/>
        <a:p>
          <a:endParaRPr lang="en-US"/>
        </a:p>
      </dgm:t>
    </dgm:pt>
    <dgm:pt modelId="{24D5DA2E-D722-499A-B8BA-202EC49D5104}" type="sibTrans" cxnId="{66F0F3D2-BC8F-49F4-BECC-915DE6E16309}">
      <dgm:prSet/>
      <dgm:spPr/>
      <dgm:t>
        <a:bodyPr/>
        <a:lstStyle/>
        <a:p>
          <a:endParaRPr lang="en-US"/>
        </a:p>
      </dgm:t>
    </dgm:pt>
    <dgm:pt modelId="{B0F536B3-A382-4ED6-8EA7-8A3140508EDF}">
      <dgm:prSet/>
      <dgm:spPr/>
      <dgm:t>
        <a:bodyPr/>
        <a:lstStyle/>
        <a:p>
          <a:r>
            <a:rPr lang="en-US"/>
            <a:t>Filtering</a:t>
          </a:r>
        </a:p>
      </dgm:t>
    </dgm:pt>
    <dgm:pt modelId="{4D8DDA79-568B-4ACC-9F74-DEF6A0CECEAF}" type="parTrans" cxnId="{BFD7BA37-46BC-4166-B2B4-0F68DBAD057A}">
      <dgm:prSet/>
      <dgm:spPr/>
      <dgm:t>
        <a:bodyPr/>
        <a:lstStyle/>
        <a:p>
          <a:endParaRPr lang="en-US"/>
        </a:p>
      </dgm:t>
    </dgm:pt>
    <dgm:pt modelId="{A61CA419-6BCB-4286-A213-49F3B5522AF7}" type="sibTrans" cxnId="{BFD7BA37-46BC-4166-B2B4-0F68DBAD057A}">
      <dgm:prSet/>
      <dgm:spPr/>
      <dgm:t>
        <a:bodyPr/>
        <a:lstStyle/>
        <a:p>
          <a:endParaRPr lang="en-US"/>
        </a:p>
      </dgm:t>
    </dgm:pt>
    <dgm:pt modelId="{D78DC4BB-67C4-4568-A23C-00E062775D02}">
      <dgm:prSet/>
      <dgm:spPr/>
      <dgm:t>
        <a:bodyPr/>
        <a:lstStyle/>
        <a:p>
          <a:r>
            <a:rPr lang="en-US"/>
            <a:t>Cleaning and summarizing data in SQL</a:t>
          </a:r>
        </a:p>
      </dgm:t>
    </dgm:pt>
    <dgm:pt modelId="{366D2E1C-5FBB-42FC-88A7-E4317A157354}" type="parTrans" cxnId="{FDB68DE3-C094-4990-867E-74F94A4AAACB}">
      <dgm:prSet/>
      <dgm:spPr/>
      <dgm:t>
        <a:bodyPr/>
        <a:lstStyle/>
        <a:p>
          <a:endParaRPr lang="en-US"/>
        </a:p>
      </dgm:t>
    </dgm:pt>
    <dgm:pt modelId="{55D03C29-87AE-4845-9D57-A6314CC4A066}" type="sibTrans" cxnId="{FDB68DE3-C094-4990-867E-74F94A4AAACB}">
      <dgm:prSet/>
      <dgm:spPr/>
      <dgm:t>
        <a:bodyPr/>
        <a:lstStyle/>
        <a:p>
          <a:endParaRPr lang="en-US"/>
        </a:p>
      </dgm:t>
    </dgm:pt>
    <dgm:pt modelId="{F567472D-8923-426A-B6FB-BDFDBFF05C45}">
      <dgm:prSet/>
      <dgm:spPr/>
      <dgm:t>
        <a:bodyPr/>
        <a:lstStyle/>
        <a:p>
          <a:r>
            <a:rPr lang="en-US"/>
            <a:t>Subqueries</a:t>
          </a:r>
        </a:p>
      </dgm:t>
    </dgm:pt>
    <dgm:pt modelId="{B5112F15-063E-4E76-8F20-BD37D8E85E66}" type="parTrans" cxnId="{6E282996-5A2C-4285-923F-0B0D00EFCFFE}">
      <dgm:prSet/>
      <dgm:spPr/>
      <dgm:t>
        <a:bodyPr/>
        <a:lstStyle/>
        <a:p>
          <a:endParaRPr lang="en-US"/>
        </a:p>
      </dgm:t>
    </dgm:pt>
    <dgm:pt modelId="{CB0F0490-5DCE-4732-A104-5DDDE49EAFE4}" type="sibTrans" cxnId="{6E282996-5A2C-4285-923F-0B0D00EFCFFE}">
      <dgm:prSet/>
      <dgm:spPr/>
      <dgm:t>
        <a:bodyPr/>
        <a:lstStyle/>
        <a:p>
          <a:endParaRPr lang="en-US"/>
        </a:p>
      </dgm:t>
    </dgm:pt>
    <dgm:pt modelId="{94EF8089-3863-428F-B8EF-84AA8E45F344}">
      <dgm:prSet/>
      <dgm:spPr/>
      <dgm:t>
        <a:bodyPr/>
        <a:lstStyle/>
        <a:p>
          <a:r>
            <a:rPr lang="en-US"/>
            <a:t>Joining tables</a:t>
          </a:r>
        </a:p>
      </dgm:t>
    </dgm:pt>
    <dgm:pt modelId="{9E9B5286-00E2-45D0-9233-029A6C1ACD2D}" type="parTrans" cxnId="{F9DBAE1D-BAE9-4E2E-916D-FE7D771205F0}">
      <dgm:prSet/>
      <dgm:spPr/>
      <dgm:t>
        <a:bodyPr/>
        <a:lstStyle/>
        <a:p>
          <a:endParaRPr lang="en-US"/>
        </a:p>
      </dgm:t>
    </dgm:pt>
    <dgm:pt modelId="{EAC1779C-43F4-4209-98AE-23866CA5A4D6}" type="sibTrans" cxnId="{F9DBAE1D-BAE9-4E2E-916D-FE7D771205F0}">
      <dgm:prSet/>
      <dgm:spPr/>
      <dgm:t>
        <a:bodyPr/>
        <a:lstStyle/>
        <a:p>
          <a:endParaRPr lang="en-US"/>
        </a:p>
      </dgm:t>
    </dgm:pt>
    <dgm:pt modelId="{5CC4D1CC-41F4-4D23-8C15-4E5C20E100BA}">
      <dgm:prSet/>
      <dgm:spPr/>
      <dgm:t>
        <a:bodyPr/>
        <a:lstStyle/>
        <a:p>
          <a:r>
            <a:rPr lang="en-US"/>
            <a:t>Common Table expressions</a:t>
          </a:r>
        </a:p>
      </dgm:t>
    </dgm:pt>
    <dgm:pt modelId="{C5862F56-F3AE-4397-ADE1-96B78C4CD819}" type="parTrans" cxnId="{2306BDBB-1769-4BA1-A4F3-7457F4DD6194}">
      <dgm:prSet/>
      <dgm:spPr/>
      <dgm:t>
        <a:bodyPr/>
        <a:lstStyle/>
        <a:p>
          <a:endParaRPr lang="en-US"/>
        </a:p>
      </dgm:t>
    </dgm:pt>
    <dgm:pt modelId="{022B24B2-98E9-4EF6-B087-82BBC61CFA8B}" type="sibTrans" cxnId="{2306BDBB-1769-4BA1-A4F3-7457F4DD6194}">
      <dgm:prSet/>
      <dgm:spPr/>
      <dgm:t>
        <a:bodyPr/>
        <a:lstStyle/>
        <a:p>
          <a:endParaRPr lang="en-US"/>
        </a:p>
      </dgm:t>
    </dgm:pt>
    <dgm:pt modelId="{8C912B7D-C914-4583-989E-2494DFAF1378}" type="pres">
      <dgm:prSet presAssocID="{C22E06EF-6E23-4DF3-9DDF-19DD0AC24FBD}" presName="linear" presStyleCnt="0">
        <dgm:presLayoutVars>
          <dgm:dir/>
          <dgm:animLvl val="lvl"/>
          <dgm:resizeHandles val="exact"/>
        </dgm:presLayoutVars>
      </dgm:prSet>
      <dgm:spPr/>
    </dgm:pt>
    <dgm:pt modelId="{7A2D3666-4B2D-40F7-AB72-0F459D1062A0}" type="pres">
      <dgm:prSet presAssocID="{CB3E2C1C-9101-491F-9A54-37333E46E8E7}" presName="parentLin" presStyleCnt="0"/>
      <dgm:spPr/>
    </dgm:pt>
    <dgm:pt modelId="{41C35104-D373-4B6E-9EC2-9B91E82AEEE9}" type="pres">
      <dgm:prSet presAssocID="{CB3E2C1C-9101-491F-9A54-37333E46E8E7}" presName="parentLeftMargin" presStyleLbl="node1" presStyleIdx="0" presStyleCnt="4"/>
      <dgm:spPr/>
    </dgm:pt>
    <dgm:pt modelId="{F2E25E9B-75EF-4CE1-AFB3-E9FF07832D18}" type="pres">
      <dgm:prSet presAssocID="{CB3E2C1C-9101-491F-9A54-37333E46E8E7}" presName="parentText" presStyleLbl="node1" presStyleIdx="0" presStyleCnt="4">
        <dgm:presLayoutVars>
          <dgm:chMax val="0"/>
          <dgm:bulletEnabled val="1"/>
        </dgm:presLayoutVars>
      </dgm:prSet>
      <dgm:spPr/>
    </dgm:pt>
    <dgm:pt modelId="{12DB036F-267E-4119-8704-1FB8911C7135}" type="pres">
      <dgm:prSet presAssocID="{CB3E2C1C-9101-491F-9A54-37333E46E8E7}" presName="negativeSpace" presStyleCnt="0"/>
      <dgm:spPr/>
    </dgm:pt>
    <dgm:pt modelId="{0D821F6B-9E2A-4870-9BB6-E01543FC1D42}" type="pres">
      <dgm:prSet presAssocID="{CB3E2C1C-9101-491F-9A54-37333E46E8E7}" presName="childText" presStyleLbl="conFgAcc1" presStyleIdx="0" presStyleCnt="4">
        <dgm:presLayoutVars>
          <dgm:bulletEnabled val="1"/>
        </dgm:presLayoutVars>
      </dgm:prSet>
      <dgm:spPr/>
    </dgm:pt>
    <dgm:pt modelId="{11EA7476-3C03-48DE-88AB-AA15E761CE3F}" type="pres">
      <dgm:prSet presAssocID="{8314B6FA-6F69-4D73-B2CB-796575E06382}" presName="spaceBetweenRectangles" presStyleCnt="0"/>
      <dgm:spPr/>
    </dgm:pt>
    <dgm:pt modelId="{E5374AE3-6CE6-4F1C-ACF9-9AED2084B972}" type="pres">
      <dgm:prSet presAssocID="{C8ACC9E9-F992-47B2-9EF8-72F1F384AB18}" presName="parentLin" presStyleCnt="0"/>
      <dgm:spPr/>
    </dgm:pt>
    <dgm:pt modelId="{ADCDA605-B608-46BB-9134-FA51437AF7EA}" type="pres">
      <dgm:prSet presAssocID="{C8ACC9E9-F992-47B2-9EF8-72F1F384AB18}" presName="parentLeftMargin" presStyleLbl="node1" presStyleIdx="0" presStyleCnt="4"/>
      <dgm:spPr/>
    </dgm:pt>
    <dgm:pt modelId="{01195B8B-702C-48E3-BB42-DB255DF2A57B}" type="pres">
      <dgm:prSet presAssocID="{C8ACC9E9-F992-47B2-9EF8-72F1F384AB18}" presName="parentText" presStyleLbl="node1" presStyleIdx="1" presStyleCnt="4">
        <dgm:presLayoutVars>
          <dgm:chMax val="0"/>
          <dgm:bulletEnabled val="1"/>
        </dgm:presLayoutVars>
      </dgm:prSet>
      <dgm:spPr/>
    </dgm:pt>
    <dgm:pt modelId="{21749038-020E-4160-B575-21611C02F7EB}" type="pres">
      <dgm:prSet presAssocID="{C8ACC9E9-F992-47B2-9EF8-72F1F384AB18}" presName="negativeSpace" presStyleCnt="0"/>
      <dgm:spPr/>
    </dgm:pt>
    <dgm:pt modelId="{85C83167-A98C-48C7-8D39-0C6C526C45DF}" type="pres">
      <dgm:prSet presAssocID="{C8ACC9E9-F992-47B2-9EF8-72F1F384AB18}" presName="childText" presStyleLbl="conFgAcc1" presStyleIdx="1" presStyleCnt="4">
        <dgm:presLayoutVars>
          <dgm:bulletEnabled val="1"/>
        </dgm:presLayoutVars>
      </dgm:prSet>
      <dgm:spPr/>
    </dgm:pt>
    <dgm:pt modelId="{F25D4C36-8CEF-4F89-93D7-EF538DCE4BCD}" type="pres">
      <dgm:prSet presAssocID="{6F4452AC-C051-4730-8337-8D1CCF59766C}" presName="spaceBetweenRectangles" presStyleCnt="0"/>
      <dgm:spPr/>
    </dgm:pt>
    <dgm:pt modelId="{E7BDD9BC-F6B5-4E61-8146-3B5C3724A0C3}" type="pres">
      <dgm:prSet presAssocID="{63F7F729-BD2A-4FD9-8695-C8984AAD163A}" presName="parentLin" presStyleCnt="0"/>
      <dgm:spPr/>
    </dgm:pt>
    <dgm:pt modelId="{0D8DEBC1-1EC2-4E53-AAE2-9764517F9833}" type="pres">
      <dgm:prSet presAssocID="{63F7F729-BD2A-4FD9-8695-C8984AAD163A}" presName="parentLeftMargin" presStyleLbl="node1" presStyleIdx="1" presStyleCnt="4"/>
      <dgm:spPr/>
    </dgm:pt>
    <dgm:pt modelId="{60B4A1BA-6682-48F5-8B9D-4A00CFAB771C}" type="pres">
      <dgm:prSet presAssocID="{63F7F729-BD2A-4FD9-8695-C8984AAD163A}" presName="parentText" presStyleLbl="node1" presStyleIdx="2" presStyleCnt="4">
        <dgm:presLayoutVars>
          <dgm:chMax val="0"/>
          <dgm:bulletEnabled val="1"/>
        </dgm:presLayoutVars>
      </dgm:prSet>
      <dgm:spPr/>
    </dgm:pt>
    <dgm:pt modelId="{06ACC6EE-EB6C-4C6A-BBCC-8C10C637DF92}" type="pres">
      <dgm:prSet presAssocID="{63F7F729-BD2A-4FD9-8695-C8984AAD163A}" presName="negativeSpace" presStyleCnt="0"/>
      <dgm:spPr/>
    </dgm:pt>
    <dgm:pt modelId="{DABE8598-921E-4299-8225-484F36FD8EFB}" type="pres">
      <dgm:prSet presAssocID="{63F7F729-BD2A-4FD9-8695-C8984AAD163A}" presName="childText" presStyleLbl="conFgAcc1" presStyleIdx="2" presStyleCnt="4">
        <dgm:presLayoutVars>
          <dgm:bulletEnabled val="1"/>
        </dgm:presLayoutVars>
      </dgm:prSet>
      <dgm:spPr/>
    </dgm:pt>
    <dgm:pt modelId="{E37B7B05-E65A-49C8-9B98-7E21F4CD17FB}" type="pres">
      <dgm:prSet presAssocID="{88D30C4D-9AE3-491B-B33C-EC8B50ACF6D1}" presName="spaceBetweenRectangles" presStyleCnt="0"/>
      <dgm:spPr/>
    </dgm:pt>
    <dgm:pt modelId="{C1765525-6A84-4CDD-B504-85A229D8FCAC}" type="pres">
      <dgm:prSet presAssocID="{9F76D5CC-F31B-4179-B92B-981816D9E922}" presName="parentLin" presStyleCnt="0"/>
      <dgm:spPr/>
    </dgm:pt>
    <dgm:pt modelId="{CB33003C-B241-408D-929C-7A90EDCFEA65}" type="pres">
      <dgm:prSet presAssocID="{9F76D5CC-F31B-4179-B92B-981816D9E922}" presName="parentLeftMargin" presStyleLbl="node1" presStyleIdx="2" presStyleCnt="4"/>
      <dgm:spPr/>
    </dgm:pt>
    <dgm:pt modelId="{963FD45D-AFB3-4CD4-B9D7-42D136E9B5AB}" type="pres">
      <dgm:prSet presAssocID="{9F76D5CC-F31B-4179-B92B-981816D9E922}" presName="parentText" presStyleLbl="node1" presStyleIdx="3" presStyleCnt="4">
        <dgm:presLayoutVars>
          <dgm:chMax val="0"/>
          <dgm:bulletEnabled val="1"/>
        </dgm:presLayoutVars>
      </dgm:prSet>
      <dgm:spPr/>
    </dgm:pt>
    <dgm:pt modelId="{A5B6A4A4-49C5-4C49-88F3-FEF20AC4E1D5}" type="pres">
      <dgm:prSet presAssocID="{9F76D5CC-F31B-4179-B92B-981816D9E922}" presName="negativeSpace" presStyleCnt="0"/>
      <dgm:spPr/>
    </dgm:pt>
    <dgm:pt modelId="{45E5F3A6-C4EC-498A-9D56-F0A40CE624FC}" type="pres">
      <dgm:prSet presAssocID="{9F76D5CC-F31B-4179-B92B-981816D9E922}" presName="childText" presStyleLbl="conFgAcc1" presStyleIdx="3" presStyleCnt="4">
        <dgm:presLayoutVars>
          <dgm:bulletEnabled val="1"/>
        </dgm:presLayoutVars>
      </dgm:prSet>
      <dgm:spPr/>
    </dgm:pt>
  </dgm:ptLst>
  <dgm:cxnLst>
    <dgm:cxn modelId="{01CF8B08-D9FC-4E29-AD0C-CFA49F1EEB30}" type="presOf" srcId="{C22E06EF-6E23-4DF3-9DDF-19DD0AC24FBD}" destId="{8C912B7D-C914-4583-989E-2494DFAF1378}" srcOrd="0" destOrd="0" presId="urn:microsoft.com/office/officeart/2005/8/layout/list1"/>
    <dgm:cxn modelId="{B581B109-DE09-457A-9E60-A91CCB438E36}" type="presOf" srcId="{E6E55E21-C2B0-4F9D-9452-AFD7793A751E}" destId="{DABE8598-921E-4299-8225-484F36FD8EFB}" srcOrd="0" destOrd="0" presId="urn:microsoft.com/office/officeart/2005/8/layout/list1"/>
    <dgm:cxn modelId="{BBCBD611-2B4B-4393-B1A5-63873BAB114E}" type="presOf" srcId="{CB3E2C1C-9101-491F-9A54-37333E46E8E7}" destId="{41C35104-D373-4B6E-9EC2-9B91E82AEEE9}" srcOrd="0" destOrd="0" presId="urn:microsoft.com/office/officeart/2005/8/layout/list1"/>
    <dgm:cxn modelId="{DA4A4713-B010-4D70-A83E-E45AECD208AC}" srcId="{63F7F729-BD2A-4FD9-8695-C8984AAD163A}" destId="{E6E55E21-C2B0-4F9D-9452-AFD7793A751E}" srcOrd="0" destOrd="0" parTransId="{3FE46496-736F-4B09-B959-2F9B4C111472}" sibTransId="{079F9DD3-B16C-4205-B319-AF4974BC0CB6}"/>
    <dgm:cxn modelId="{F9DBAE1D-BAE9-4E2E-916D-FE7D771205F0}" srcId="{9F76D5CC-F31B-4179-B92B-981816D9E922}" destId="{94EF8089-3863-428F-B8EF-84AA8E45F344}" srcOrd="5" destOrd="0" parTransId="{9E9B5286-00E2-45D0-9233-029A6C1ACD2D}" sibTransId="{EAC1779C-43F4-4209-98AE-23866CA5A4D6}"/>
    <dgm:cxn modelId="{DD713627-66D5-483E-B90B-3783548DB3B5}" type="presOf" srcId="{63F7F729-BD2A-4FD9-8695-C8984AAD163A}" destId="{0D8DEBC1-1EC2-4E53-AAE2-9764517F9833}" srcOrd="0" destOrd="0" presId="urn:microsoft.com/office/officeart/2005/8/layout/list1"/>
    <dgm:cxn modelId="{EAD1F328-FD1D-4106-B286-A2C15B3D99BC}" type="presOf" srcId="{94EF8089-3863-428F-B8EF-84AA8E45F344}" destId="{45E5F3A6-C4EC-498A-9D56-F0A40CE624FC}" srcOrd="0" destOrd="5" presId="urn:microsoft.com/office/officeart/2005/8/layout/list1"/>
    <dgm:cxn modelId="{699A402E-EBC3-4034-996B-240AD0B3132F}" type="presOf" srcId="{B10D050C-4822-47CB-990B-6529B2689400}" destId="{0D821F6B-9E2A-4870-9BB6-E01543FC1D42}" srcOrd="0" destOrd="0" presId="urn:microsoft.com/office/officeart/2005/8/layout/list1"/>
    <dgm:cxn modelId="{BFD7BA37-46BC-4166-B2B4-0F68DBAD057A}" srcId="{9F76D5CC-F31B-4179-B92B-981816D9E922}" destId="{B0F536B3-A382-4ED6-8EA7-8A3140508EDF}" srcOrd="2" destOrd="0" parTransId="{4D8DDA79-568B-4ACC-9F74-DEF6A0CECEAF}" sibTransId="{A61CA419-6BCB-4286-A213-49F3B5522AF7}"/>
    <dgm:cxn modelId="{3C961539-7BB0-4C57-B7A5-26CFD90F1BC2}" srcId="{63F7F729-BD2A-4FD9-8695-C8984AAD163A}" destId="{AF629C8D-7399-4103-9A85-2FC4C9DDCFBF}" srcOrd="3" destOrd="0" parTransId="{0536A93E-DD74-494D-AE49-918A3E3ADF5F}" sibTransId="{BD31BC30-3D54-4A32-A2B9-C088D84747EB}"/>
    <dgm:cxn modelId="{A2D5365E-A28E-46BF-9A80-4016F2CBE57F}" srcId="{C22E06EF-6E23-4DF3-9DDF-19DD0AC24FBD}" destId="{C8ACC9E9-F992-47B2-9EF8-72F1F384AB18}" srcOrd="1" destOrd="0" parTransId="{3673CBB5-9E05-4ABD-BA99-F44C3014E00A}" sibTransId="{6F4452AC-C051-4730-8337-8D1CCF59766C}"/>
    <dgm:cxn modelId="{16F7325F-772C-48A8-8DAC-D086A328A0DE}" type="presOf" srcId="{CB3E2C1C-9101-491F-9A54-37333E46E8E7}" destId="{F2E25E9B-75EF-4CE1-AFB3-E9FF07832D18}" srcOrd="1" destOrd="0" presId="urn:microsoft.com/office/officeart/2005/8/layout/list1"/>
    <dgm:cxn modelId="{DE33A26C-2D99-4C9C-864B-6B474A4465E4}" type="presOf" srcId="{63F7F729-BD2A-4FD9-8695-C8984AAD163A}" destId="{60B4A1BA-6682-48F5-8B9D-4A00CFAB771C}" srcOrd="1" destOrd="0" presId="urn:microsoft.com/office/officeart/2005/8/layout/list1"/>
    <dgm:cxn modelId="{5093226D-377F-46DC-8B60-C7703A760572}" type="presOf" srcId="{C8ACC9E9-F992-47B2-9EF8-72F1F384AB18}" destId="{01195B8B-702C-48E3-BB42-DB255DF2A57B}" srcOrd="1" destOrd="0" presId="urn:microsoft.com/office/officeart/2005/8/layout/list1"/>
    <dgm:cxn modelId="{B1E40C6E-F7EA-4705-8AED-C3B2CC46D0F2}" type="presOf" srcId="{E24F303C-9346-46A9-929E-4360D0C901C6}" destId="{85C83167-A98C-48C7-8D39-0C6C526C45DF}" srcOrd="0" destOrd="0" presId="urn:microsoft.com/office/officeart/2005/8/layout/list1"/>
    <dgm:cxn modelId="{23F1E14F-655F-4CB0-97F8-17B165ED4458}" type="presOf" srcId="{C8ACC9E9-F992-47B2-9EF8-72F1F384AB18}" destId="{ADCDA605-B608-46BB-9134-FA51437AF7EA}" srcOrd="0" destOrd="0" presId="urn:microsoft.com/office/officeart/2005/8/layout/list1"/>
    <dgm:cxn modelId="{DACA9B52-C8CE-44B4-A34F-FD467A2823EB}" type="presOf" srcId="{9F4CB510-8472-47C1-AC4C-558BABA86833}" destId="{45E5F3A6-C4EC-498A-9D56-F0A40CE624FC}" srcOrd="0" destOrd="1" presId="urn:microsoft.com/office/officeart/2005/8/layout/list1"/>
    <dgm:cxn modelId="{6C01C179-5673-4A17-8C31-E1361BEE9C7F}" srcId="{C22E06EF-6E23-4DF3-9DDF-19DD0AC24FBD}" destId="{9F76D5CC-F31B-4179-B92B-981816D9E922}" srcOrd="3" destOrd="0" parTransId="{BD3DD326-09A2-47D0-8DE7-2FEB8242DFBB}" sibTransId="{F9BACD53-42F9-4E3D-80D1-8B3182AA411D}"/>
    <dgm:cxn modelId="{8F0C1F7B-B9F2-4F41-9851-792B5F1FF03E}" type="presOf" srcId="{70736CB9-7DD9-4AE1-8E86-5DD676580885}" destId="{DABE8598-921E-4299-8225-484F36FD8EFB}" srcOrd="0" destOrd="1" presId="urn:microsoft.com/office/officeart/2005/8/layout/list1"/>
    <dgm:cxn modelId="{DEC77586-547E-479D-9336-45DBDBE5BB19}" srcId="{CB3E2C1C-9101-491F-9A54-37333E46E8E7}" destId="{B10D050C-4822-47CB-990B-6529B2689400}" srcOrd="0" destOrd="0" parTransId="{7199E69C-B3E6-446A-A3F3-4C618AB33BAE}" sibTransId="{BE1C511C-2A48-4DCA-A637-E4AB807CE3BA}"/>
    <dgm:cxn modelId="{4C411A8F-2881-4252-8EEE-222C51947848}" type="presOf" srcId="{9F76D5CC-F31B-4179-B92B-981816D9E922}" destId="{963FD45D-AFB3-4CD4-B9D7-42D136E9B5AB}" srcOrd="1" destOrd="0" presId="urn:microsoft.com/office/officeart/2005/8/layout/list1"/>
    <dgm:cxn modelId="{6E282996-5A2C-4285-923F-0B0D00EFCFFE}" srcId="{9F76D5CC-F31B-4179-B92B-981816D9E922}" destId="{F567472D-8923-426A-B6FB-BDFDBFF05C45}" srcOrd="4" destOrd="0" parTransId="{B5112F15-063E-4E76-8F20-BD37D8E85E66}" sibTransId="{CB0F0490-5DCE-4732-A104-5DDDE49EAFE4}"/>
    <dgm:cxn modelId="{BC042998-B506-4B75-BB89-0E8CE5E7B07E}" srcId="{63F7F729-BD2A-4FD9-8695-C8984AAD163A}" destId="{70736CB9-7DD9-4AE1-8E86-5DD676580885}" srcOrd="1" destOrd="0" parTransId="{6B12F9CA-DE1B-42B4-B99A-0D6BD099A9A5}" sibTransId="{5DDFAA21-E981-4C08-8AA8-BEEBEE6D87FF}"/>
    <dgm:cxn modelId="{4DEA63A6-5324-4024-8F2E-5660813B4AD1}" type="presOf" srcId="{D78DC4BB-67C4-4568-A23C-00E062775D02}" destId="{45E5F3A6-C4EC-498A-9D56-F0A40CE624FC}" srcOrd="0" destOrd="3" presId="urn:microsoft.com/office/officeart/2005/8/layout/list1"/>
    <dgm:cxn modelId="{398ED0AB-3AF8-4CEF-A171-CACAF572BE6B}" srcId="{63F7F729-BD2A-4FD9-8695-C8984AAD163A}" destId="{7367659F-EFB2-4F96-B9C3-34D0941066CD}" srcOrd="2" destOrd="0" parTransId="{CA0586A7-B135-4A41-ACDD-63064FEE5007}" sibTransId="{BC02871B-162F-4822-8A3F-F1F6BDD84254}"/>
    <dgm:cxn modelId="{2306BDBB-1769-4BA1-A4F3-7457F4DD6194}" srcId="{9F76D5CC-F31B-4179-B92B-981816D9E922}" destId="{5CC4D1CC-41F4-4D23-8C15-4E5C20E100BA}" srcOrd="6" destOrd="0" parTransId="{C5862F56-F3AE-4397-ADE1-96B78C4CD819}" sibTransId="{022B24B2-98E9-4EF6-B087-82BBC61CFA8B}"/>
    <dgm:cxn modelId="{62934ABE-8AB1-400E-8B3F-BB03AFBBB2E5}" type="presOf" srcId="{9C9730A6-F1EE-4554-B578-98630EC148AB}" destId="{85C83167-A98C-48C7-8D39-0C6C526C45DF}" srcOrd="0" destOrd="1" presId="urn:microsoft.com/office/officeart/2005/8/layout/list1"/>
    <dgm:cxn modelId="{F8A4C5C0-099A-49C9-BCAE-91C20B9B328B}" srcId="{C22E06EF-6E23-4DF3-9DDF-19DD0AC24FBD}" destId="{CB3E2C1C-9101-491F-9A54-37333E46E8E7}" srcOrd="0" destOrd="0" parTransId="{BBDD286A-D408-4BE0-A9A1-9DA6F5212E13}" sibTransId="{8314B6FA-6F69-4D73-B2CB-796575E06382}"/>
    <dgm:cxn modelId="{BBF4ACC5-CA11-4D9A-9214-44BA66F23A54}" type="presOf" srcId="{7367659F-EFB2-4F96-B9C3-34D0941066CD}" destId="{DABE8598-921E-4299-8225-484F36FD8EFB}" srcOrd="0" destOrd="2" presId="urn:microsoft.com/office/officeart/2005/8/layout/list1"/>
    <dgm:cxn modelId="{26C1ABC7-E70C-4D9D-A56C-803D26DA9366}" type="presOf" srcId="{1AFAD6E4-7DD4-43D1-A57A-245C96AE3CE6}" destId="{45E5F3A6-C4EC-498A-9D56-F0A40CE624FC}" srcOrd="0" destOrd="0" presId="urn:microsoft.com/office/officeart/2005/8/layout/list1"/>
    <dgm:cxn modelId="{33218ECA-C725-4223-88F5-04B4D860F79E}" type="presOf" srcId="{AF629C8D-7399-4103-9A85-2FC4C9DDCFBF}" destId="{DABE8598-921E-4299-8225-484F36FD8EFB}" srcOrd="0" destOrd="3" presId="urn:microsoft.com/office/officeart/2005/8/layout/list1"/>
    <dgm:cxn modelId="{047EB3D0-C806-47D8-80B4-4283F79847BA}" srcId="{C8ACC9E9-F992-47B2-9EF8-72F1F384AB18}" destId="{9C9730A6-F1EE-4554-B578-98630EC148AB}" srcOrd="1" destOrd="0" parTransId="{AF5D2F8F-796A-4CC3-99A9-698E10A03DB9}" sibTransId="{48520E53-06EF-427B-9762-6DE0E4C8DF9F}"/>
    <dgm:cxn modelId="{66F0F3D2-BC8F-49F4-BECC-915DE6E16309}" srcId="{9F76D5CC-F31B-4179-B92B-981816D9E922}" destId="{9F4CB510-8472-47C1-AC4C-558BABA86833}" srcOrd="1" destOrd="0" parTransId="{F4CEC942-3491-4546-858B-BC0CA61E7D46}" sibTransId="{24D5DA2E-D722-499A-B8BA-202EC49D5104}"/>
    <dgm:cxn modelId="{518D10D7-E46A-40EC-8CE5-AB0BA158AA6E}" srcId="{C22E06EF-6E23-4DF3-9DDF-19DD0AC24FBD}" destId="{63F7F729-BD2A-4FD9-8695-C8984AAD163A}" srcOrd="2" destOrd="0" parTransId="{8E3FE58D-70F8-42AB-BB90-CDFD64B0DA78}" sibTransId="{88D30C4D-9AE3-491B-B33C-EC8B50ACF6D1}"/>
    <dgm:cxn modelId="{71BBDFD7-BD16-4427-B802-7AF3612E7A35}" type="presOf" srcId="{B0F536B3-A382-4ED6-8EA7-8A3140508EDF}" destId="{45E5F3A6-C4EC-498A-9D56-F0A40CE624FC}" srcOrd="0" destOrd="2" presId="urn:microsoft.com/office/officeart/2005/8/layout/list1"/>
    <dgm:cxn modelId="{FDB68DE3-C094-4990-867E-74F94A4AAACB}" srcId="{9F76D5CC-F31B-4179-B92B-981816D9E922}" destId="{D78DC4BB-67C4-4568-A23C-00E062775D02}" srcOrd="3" destOrd="0" parTransId="{366D2E1C-5FBB-42FC-88A7-E4317A157354}" sibTransId="{55D03C29-87AE-4845-9D57-A6314CC4A066}"/>
    <dgm:cxn modelId="{658338E8-06AD-4976-B8A1-626B60B7FE54}" type="presOf" srcId="{9F76D5CC-F31B-4179-B92B-981816D9E922}" destId="{CB33003C-B241-408D-929C-7A90EDCFEA65}" srcOrd="0" destOrd="0" presId="urn:microsoft.com/office/officeart/2005/8/layout/list1"/>
    <dgm:cxn modelId="{3E9C5EEC-649B-42EB-BB46-09534C0F2C17}" type="presOf" srcId="{5CC4D1CC-41F4-4D23-8C15-4E5C20E100BA}" destId="{45E5F3A6-C4EC-498A-9D56-F0A40CE624FC}" srcOrd="0" destOrd="6" presId="urn:microsoft.com/office/officeart/2005/8/layout/list1"/>
    <dgm:cxn modelId="{3268EBF3-5A33-4AB8-AE73-4A40BDA6CB9E}" srcId="{C8ACC9E9-F992-47B2-9EF8-72F1F384AB18}" destId="{E24F303C-9346-46A9-929E-4360D0C901C6}" srcOrd="0" destOrd="0" parTransId="{518FEC7A-CE29-4827-A828-95A441A013EB}" sibTransId="{23B1E08E-1932-4549-AD72-3A411AB211CA}"/>
    <dgm:cxn modelId="{FED73FFE-01E4-4920-BD64-A93546582727}" type="presOf" srcId="{F567472D-8923-426A-B6FB-BDFDBFF05C45}" destId="{45E5F3A6-C4EC-498A-9D56-F0A40CE624FC}" srcOrd="0" destOrd="4" presId="urn:microsoft.com/office/officeart/2005/8/layout/list1"/>
    <dgm:cxn modelId="{F0D774FF-5B44-45F4-B273-E009E340FAD0}" srcId="{9F76D5CC-F31B-4179-B92B-981816D9E922}" destId="{1AFAD6E4-7DD4-43D1-A57A-245C96AE3CE6}" srcOrd="0" destOrd="0" parTransId="{83053FFB-7FF8-4FCE-AB47-15FE9EFC90F5}" sibTransId="{3423D4AE-0D07-4738-8548-C82DB873123D}"/>
    <dgm:cxn modelId="{F9B927C0-D21D-4626-9B0E-AD62B763E3B5}" type="presParOf" srcId="{8C912B7D-C914-4583-989E-2494DFAF1378}" destId="{7A2D3666-4B2D-40F7-AB72-0F459D1062A0}" srcOrd="0" destOrd="0" presId="urn:microsoft.com/office/officeart/2005/8/layout/list1"/>
    <dgm:cxn modelId="{D722A82A-BF22-422D-A7EA-B82CD3825D71}" type="presParOf" srcId="{7A2D3666-4B2D-40F7-AB72-0F459D1062A0}" destId="{41C35104-D373-4B6E-9EC2-9B91E82AEEE9}" srcOrd="0" destOrd="0" presId="urn:microsoft.com/office/officeart/2005/8/layout/list1"/>
    <dgm:cxn modelId="{F9F588F6-C388-478A-B1C7-E6CD1CF9F9D9}" type="presParOf" srcId="{7A2D3666-4B2D-40F7-AB72-0F459D1062A0}" destId="{F2E25E9B-75EF-4CE1-AFB3-E9FF07832D18}" srcOrd="1" destOrd="0" presId="urn:microsoft.com/office/officeart/2005/8/layout/list1"/>
    <dgm:cxn modelId="{E7493942-6F7F-480D-83C4-4970297DEAC8}" type="presParOf" srcId="{8C912B7D-C914-4583-989E-2494DFAF1378}" destId="{12DB036F-267E-4119-8704-1FB8911C7135}" srcOrd="1" destOrd="0" presId="urn:microsoft.com/office/officeart/2005/8/layout/list1"/>
    <dgm:cxn modelId="{4F010C15-67D5-4589-B95C-AA0F6006EC53}" type="presParOf" srcId="{8C912B7D-C914-4583-989E-2494DFAF1378}" destId="{0D821F6B-9E2A-4870-9BB6-E01543FC1D42}" srcOrd="2" destOrd="0" presId="urn:microsoft.com/office/officeart/2005/8/layout/list1"/>
    <dgm:cxn modelId="{049F6658-E367-49B7-B7F9-DC429EDF8058}" type="presParOf" srcId="{8C912B7D-C914-4583-989E-2494DFAF1378}" destId="{11EA7476-3C03-48DE-88AB-AA15E761CE3F}" srcOrd="3" destOrd="0" presId="urn:microsoft.com/office/officeart/2005/8/layout/list1"/>
    <dgm:cxn modelId="{A56FF7D0-3C57-40F0-A708-F8230CE30365}" type="presParOf" srcId="{8C912B7D-C914-4583-989E-2494DFAF1378}" destId="{E5374AE3-6CE6-4F1C-ACF9-9AED2084B972}" srcOrd="4" destOrd="0" presId="urn:microsoft.com/office/officeart/2005/8/layout/list1"/>
    <dgm:cxn modelId="{FEDC6D5C-63C8-450B-8CF2-B2611CEFB113}" type="presParOf" srcId="{E5374AE3-6CE6-4F1C-ACF9-9AED2084B972}" destId="{ADCDA605-B608-46BB-9134-FA51437AF7EA}" srcOrd="0" destOrd="0" presId="urn:microsoft.com/office/officeart/2005/8/layout/list1"/>
    <dgm:cxn modelId="{82FE1B62-A7DB-430B-B2F4-C3F23CF70C12}" type="presParOf" srcId="{E5374AE3-6CE6-4F1C-ACF9-9AED2084B972}" destId="{01195B8B-702C-48E3-BB42-DB255DF2A57B}" srcOrd="1" destOrd="0" presId="urn:microsoft.com/office/officeart/2005/8/layout/list1"/>
    <dgm:cxn modelId="{A616A8DC-3C16-441E-B143-C727D2ED713B}" type="presParOf" srcId="{8C912B7D-C914-4583-989E-2494DFAF1378}" destId="{21749038-020E-4160-B575-21611C02F7EB}" srcOrd="5" destOrd="0" presId="urn:microsoft.com/office/officeart/2005/8/layout/list1"/>
    <dgm:cxn modelId="{9B3C9213-7EAB-4DD9-8EC9-CC33F940122D}" type="presParOf" srcId="{8C912B7D-C914-4583-989E-2494DFAF1378}" destId="{85C83167-A98C-48C7-8D39-0C6C526C45DF}" srcOrd="6" destOrd="0" presId="urn:microsoft.com/office/officeart/2005/8/layout/list1"/>
    <dgm:cxn modelId="{AF1766F0-89D5-4291-B7B9-93D6CEBC3B09}" type="presParOf" srcId="{8C912B7D-C914-4583-989E-2494DFAF1378}" destId="{F25D4C36-8CEF-4F89-93D7-EF538DCE4BCD}" srcOrd="7" destOrd="0" presId="urn:microsoft.com/office/officeart/2005/8/layout/list1"/>
    <dgm:cxn modelId="{B2B4B178-230C-451F-A8A5-E8B8233C2E32}" type="presParOf" srcId="{8C912B7D-C914-4583-989E-2494DFAF1378}" destId="{E7BDD9BC-F6B5-4E61-8146-3B5C3724A0C3}" srcOrd="8" destOrd="0" presId="urn:microsoft.com/office/officeart/2005/8/layout/list1"/>
    <dgm:cxn modelId="{9A9FC76B-4423-49C4-9C9C-FAF10968BE69}" type="presParOf" srcId="{E7BDD9BC-F6B5-4E61-8146-3B5C3724A0C3}" destId="{0D8DEBC1-1EC2-4E53-AAE2-9764517F9833}" srcOrd="0" destOrd="0" presId="urn:microsoft.com/office/officeart/2005/8/layout/list1"/>
    <dgm:cxn modelId="{D1E0D42F-666B-4E62-9935-83C1E3D74ADE}" type="presParOf" srcId="{E7BDD9BC-F6B5-4E61-8146-3B5C3724A0C3}" destId="{60B4A1BA-6682-48F5-8B9D-4A00CFAB771C}" srcOrd="1" destOrd="0" presId="urn:microsoft.com/office/officeart/2005/8/layout/list1"/>
    <dgm:cxn modelId="{353B0EC0-0D96-46D5-B6A2-7DD1F90E66E9}" type="presParOf" srcId="{8C912B7D-C914-4583-989E-2494DFAF1378}" destId="{06ACC6EE-EB6C-4C6A-BBCC-8C10C637DF92}" srcOrd="9" destOrd="0" presId="urn:microsoft.com/office/officeart/2005/8/layout/list1"/>
    <dgm:cxn modelId="{F50D8565-EEAC-4397-8E30-86C47E8F91B5}" type="presParOf" srcId="{8C912B7D-C914-4583-989E-2494DFAF1378}" destId="{DABE8598-921E-4299-8225-484F36FD8EFB}" srcOrd="10" destOrd="0" presId="urn:microsoft.com/office/officeart/2005/8/layout/list1"/>
    <dgm:cxn modelId="{5C8E809F-0252-42F7-A444-3A453F875D27}" type="presParOf" srcId="{8C912B7D-C914-4583-989E-2494DFAF1378}" destId="{E37B7B05-E65A-49C8-9B98-7E21F4CD17FB}" srcOrd="11" destOrd="0" presId="urn:microsoft.com/office/officeart/2005/8/layout/list1"/>
    <dgm:cxn modelId="{89ABC675-5D63-4D60-A6BA-F6A41045147F}" type="presParOf" srcId="{8C912B7D-C914-4583-989E-2494DFAF1378}" destId="{C1765525-6A84-4CDD-B504-85A229D8FCAC}" srcOrd="12" destOrd="0" presId="urn:microsoft.com/office/officeart/2005/8/layout/list1"/>
    <dgm:cxn modelId="{30540A94-1895-441F-A551-DB18AB06AF34}" type="presParOf" srcId="{C1765525-6A84-4CDD-B504-85A229D8FCAC}" destId="{CB33003C-B241-408D-929C-7A90EDCFEA65}" srcOrd="0" destOrd="0" presId="urn:microsoft.com/office/officeart/2005/8/layout/list1"/>
    <dgm:cxn modelId="{80BE640F-BBE7-4E97-893E-029BF0798686}" type="presParOf" srcId="{C1765525-6A84-4CDD-B504-85A229D8FCAC}" destId="{963FD45D-AFB3-4CD4-B9D7-42D136E9B5AB}" srcOrd="1" destOrd="0" presId="urn:microsoft.com/office/officeart/2005/8/layout/list1"/>
    <dgm:cxn modelId="{68B005C2-CE11-4EAD-B506-29AE22FCF2DE}" type="presParOf" srcId="{8C912B7D-C914-4583-989E-2494DFAF1378}" destId="{A5B6A4A4-49C5-4C49-88F3-FEF20AC4E1D5}" srcOrd="13" destOrd="0" presId="urn:microsoft.com/office/officeart/2005/8/layout/list1"/>
    <dgm:cxn modelId="{4FC3764B-4419-4B7A-8FFE-17607C82F9BA}" type="presParOf" srcId="{8C912B7D-C914-4583-989E-2494DFAF1378}" destId="{45E5F3A6-C4EC-498A-9D56-F0A40CE624F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C1F14F9-943A-4C72-B871-EEE99701BCEF}"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B3AFE200-9A77-4004-8A16-AD696FBB100B}">
      <dgm:prSet/>
      <dgm:spPr/>
      <dgm:t>
        <a:bodyPr/>
        <a:lstStyle/>
        <a:p>
          <a:r>
            <a:rPr lang="en-US"/>
            <a:t>Project Goals</a:t>
          </a:r>
        </a:p>
      </dgm:t>
    </dgm:pt>
    <dgm:pt modelId="{C8B48A59-3B25-449B-87CC-AF7DC42122D5}" type="parTrans" cxnId="{65429C5A-99B9-42E4-BC1A-0FA4012DEDBF}">
      <dgm:prSet/>
      <dgm:spPr/>
      <dgm:t>
        <a:bodyPr/>
        <a:lstStyle/>
        <a:p>
          <a:endParaRPr lang="en-US"/>
        </a:p>
      </dgm:t>
    </dgm:pt>
    <dgm:pt modelId="{4FE51828-F454-4C10-B882-465E061FAD5F}" type="sibTrans" cxnId="{65429C5A-99B9-42E4-BC1A-0FA4012DEDBF}">
      <dgm:prSet/>
      <dgm:spPr/>
      <dgm:t>
        <a:bodyPr/>
        <a:lstStyle/>
        <a:p>
          <a:endParaRPr lang="en-US"/>
        </a:p>
      </dgm:t>
    </dgm:pt>
    <dgm:pt modelId="{E6AD9688-E7CB-40AD-9AB6-CB93AEEDADE0}">
      <dgm:prSet/>
      <dgm:spPr/>
      <dgm:t>
        <a:bodyPr/>
        <a:lstStyle/>
        <a:p>
          <a:r>
            <a:rPr lang="en-US"/>
            <a:t>Help build and optimize models that assist the bank in running their compliance program more efficiently</a:t>
          </a:r>
        </a:p>
      </dgm:t>
    </dgm:pt>
    <dgm:pt modelId="{9953549F-53ED-4A53-9A02-DA4C18018E09}" type="parTrans" cxnId="{1ECE9DB6-17A6-46D1-A6DD-AD3563F07611}">
      <dgm:prSet/>
      <dgm:spPr/>
      <dgm:t>
        <a:bodyPr/>
        <a:lstStyle/>
        <a:p>
          <a:endParaRPr lang="en-US"/>
        </a:p>
      </dgm:t>
    </dgm:pt>
    <dgm:pt modelId="{FF9A5D56-6C5A-4046-8825-CAF11549479D}" type="sibTrans" cxnId="{1ECE9DB6-17A6-46D1-A6DD-AD3563F07611}">
      <dgm:prSet/>
      <dgm:spPr/>
      <dgm:t>
        <a:bodyPr/>
        <a:lstStyle/>
        <a:p>
          <a:endParaRPr lang="en-US"/>
        </a:p>
      </dgm:t>
    </dgm:pt>
    <dgm:pt modelId="{4C7C385B-1D3B-49CE-B896-5DF6A40B7CB1}">
      <dgm:prSet/>
      <dgm:spPr/>
      <dgm:t>
        <a:bodyPr/>
        <a:lstStyle/>
        <a:p>
          <a:r>
            <a:rPr lang="en-US"/>
            <a:t>Data Set</a:t>
          </a:r>
        </a:p>
      </dgm:t>
    </dgm:pt>
    <dgm:pt modelId="{B80BDC0E-2581-4FDB-AF7C-FD8B65F553CE}" type="parTrans" cxnId="{5858545E-7B3A-4478-B167-42C3D7C8FB0D}">
      <dgm:prSet/>
      <dgm:spPr/>
      <dgm:t>
        <a:bodyPr/>
        <a:lstStyle/>
        <a:p>
          <a:endParaRPr lang="en-US"/>
        </a:p>
      </dgm:t>
    </dgm:pt>
    <dgm:pt modelId="{0C88C398-C947-475E-9EFA-54E91E62A989}" type="sibTrans" cxnId="{5858545E-7B3A-4478-B167-42C3D7C8FB0D}">
      <dgm:prSet/>
      <dgm:spPr/>
      <dgm:t>
        <a:bodyPr/>
        <a:lstStyle/>
        <a:p>
          <a:endParaRPr lang="en-US"/>
        </a:p>
      </dgm:t>
    </dgm:pt>
    <dgm:pt modelId="{9AF46738-D8BB-4C96-B908-F0F3B0B40C22}">
      <dgm:prSet/>
      <dgm:spPr/>
      <dgm:t>
        <a:bodyPr/>
        <a:lstStyle/>
        <a:p>
          <a:r>
            <a:rPr lang="en-US" dirty="0" err="1">
              <a:hlinkClick xmlns:r="http://schemas.openxmlformats.org/officeDocument/2006/relationships" r:id="rId1"/>
            </a:rPr>
            <a:t>PigEBank</a:t>
          </a:r>
          <a:r>
            <a:rPr lang="en-US" dirty="0">
              <a:hlinkClick xmlns:r="http://schemas.openxmlformats.org/officeDocument/2006/relationships" r:id="rId1"/>
            </a:rPr>
            <a:t>-Client-Dataset-Cleaned</a:t>
          </a:r>
          <a:endParaRPr lang="en-US" dirty="0"/>
        </a:p>
      </dgm:t>
    </dgm:pt>
    <dgm:pt modelId="{F480EBDB-5303-4B0F-A669-83EAFCA44F46}" type="parTrans" cxnId="{F7EE31B7-E377-47B6-AFCE-7FC8B9EA124F}">
      <dgm:prSet/>
      <dgm:spPr/>
      <dgm:t>
        <a:bodyPr/>
        <a:lstStyle/>
        <a:p>
          <a:endParaRPr lang="en-US"/>
        </a:p>
      </dgm:t>
    </dgm:pt>
    <dgm:pt modelId="{EC221F59-C7EA-426E-BFF4-5149C0F766A8}" type="sibTrans" cxnId="{F7EE31B7-E377-47B6-AFCE-7FC8B9EA124F}">
      <dgm:prSet/>
      <dgm:spPr/>
      <dgm:t>
        <a:bodyPr/>
        <a:lstStyle/>
        <a:p>
          <a:endParaRPr lang="en-US"/>
        </a:p>
      </dgm:t>
    </dgm:pt>
    <dgm:pt modelId="{67E1DC21-04D3-47E3-8A8E-1B583D4A6C32}">
      <dgm:prSet/>
      <dgm:spPr/>
      <dgm:t>
        <a:bodyPr/>
        <a:lstStyle/>
        <a:p>
          <a:r>
            <a:rPr lang="en-US"/>
            <a:t>Tools Used</a:t>
          </a:r>
        </a:p>
      </dgm:t>
    </dgm:pt>
    <dgm:pt modelId="{0BC7605D-CD67-483D-8AE5-B307C0B45391}" type="parTrans" cxnId="{67D3F272-305B-4020-B51C-5B7B7DA2195E}">
      <dgm:prSet/>
      <dgm:spPr/>
      <dgm:t>
        <a:bodyPr/>
        <a:lstStyle/>
        <a:p>
          <a:endParaRPr lang="en-US"/>
        </a:p>
      </dgm:t>
    </dgm:pt>
    <dgm:pt modelId="{F036B751-4516-4AE0-BD32-CD01740F0F68}" type="sibTrans" cxnId="{67D3F272-305B-4020-B51C-5B7B7DA2195E}">
      <dgm:prSet/>
      <dgm:spPr/>
      <dgm:t>
        <a:bodyPr/>
        <a:lstStyle/>
        <a:p>
          <a:endParaRPr lang="en-US"/>
        </a:p>
      </dgm:t>
    </dgm:pt>
    <dgm:pt modelId="{B01B3788-1BED-4FD0-84D0-36B83998B7FD}">
      <dgm:prSet/>
      <dgm:spPr/>
      <dgm:t>
        <a:bodyPr/>
        <a:lstStyle/>
        <a:p>
          <a:r>
            <a:rPr lang="en-US"/>
            <a:t>Microsoft Excel</a:t>
          </a:r>
        </a:p>
      </dgm:t>
    </dgm:pt>
    <dgm:pt modelId="{93A4358D-7345-4ECE-BA15-CC521EFA1542}" type="parTrans" cxnId="{A2E1BC5B-8530-405C-913C-F82AE551C544}">
      <dgm:prSet/>
      <dgm:spPr/>
      <dgm:t>
        <a:bodyPr/>
        <a:lstStyle/>
        <a:p>
          <a:endParaRPr lang="en-US"/>
        </a:p>
      </dgm:t>
    </dgm:pt>
    <dgm:pt modelId="{DDAE24A7-C69E-4122-9044-7B7BBBFEFD81}" type="sibTrans" cxnId="{A2E1BC5B-8530-405C-913C-F82AE551C544}">
      <dgm:prSet/>
      <dgm:spPr/>
      <dgm:t>
        <a:bodyPr/>
        <a:lstStyle/>
        <a:p>
          <a:endParaRPr lang="en-US"/>
        </a:p>
      </dgm:t>
    </dgm:pt>
    <dgm:pt modelId="{647ED5BD-4320-404D-A824-F33A567586DF}">
      <dgm:prSet/>
      <dgm:spPr/>
      <dgm:t>
        <a:bodyPr/>
        <a:lstStyle/>
        <a:p>
          <a:r>
            <a:rPr lang="en-US"/>
            <a:t>Microsoft Powerpoint</a:t>
          </a:r>
        </a:p>
      </dgm:t>
    </dgm:pt>
    <dgm:pt modelId="{C3C5A364-325D-4386-BBAE-8F4F643C5E81}" type="parTrans" cxnId="{2B91104C-4B48-40BA-8FCA-0584F0AFABC4}">
      <dgm:prSet/>
      <dgm:spPr/>
      <dgm:t>
        <a:bodyPr/>
        <a:lstStyle/>
        <a:p>
          <a:endParaRPr lang="en-US"/>
        </a:p>
      </dgm:t>
    </dgm:pt>
    <dgm:pt modelId="{579B54D7-F28E-43AB-AF9E-263176D8BDC6}" type="sibTrans" cxnId="{2B91104C-4B48-40BA-8FCA-0584F0AFABC4}">
      <dgm:prSet/>
      <dgm:spPr/>
      <dgm:t>
        <a:bodyPr/>
        <a:lstStyle/>
        <a:p>
          <a:endParaRPr lang="en-US"/>
        </a:p>
      </dgm:t>
    </dgm:pt>
    <dgm:pt modelId="{FAC5DB04-B9B8-47B4-8F98-F506DA5DE51F}">
      <dgm:prSet/>
      <dgm:spPr/>
      <dgm:t>
        <a:bodyPr/>
        <a:lstStyle/>
        <a:p>
          <a:r>
            <a:rPr lang="en-US"/>
            <a:t>Github</a:t>
          </a:r>
        </a:p>
      </dgm:t>
    </dgm:pt>
    <dgm:pt modelId="{5A37D19E-DA50-40DB-944F-A5B8B9A3A9F0}" type="parTrans" cxnId="{EE562374-C4DB-4F84-9894-E8BAA21E649E}">
      <dgm:prSet/>
      <dgm:spPr/>
      <dgm:t>
        <a:bodyPr/>
        <a:lstStyle/>
        <a:p>
          <a:endParaRPr lang="en-US"/>
        </a:p>
      </dgm:t>
    </dgm:pt>
    <dgm:pt modelId="{5E468BE9-C38E-4284-93BA-CDDE5A7987D8}" type="sibTrans" cxnId="{EE562374-C4DB-4F84-9894-E8BAA21E649E}">
      <dgm:prSet/>
      <dgm:spPr/>
      <dgm:t>
        <a:bodyPr/>
        <a:lstStyle/>
        <a:p>
          <a:endParaRPr lang="en-US"/>
        </a:p>
      </dgm:t>
    </dgm:pt>
    <dgm:pt modelId="{F48E6786-C208-48C0-83E5-84548E3777D4}">
      <dgm:prSet/>
      <dgm:spPr/>
      <dgm:t>
        <a:bodyPr/>
        <a:lstStyle/>
        <a:p>
          <a:r>
            <a:rPr lang="en-US"/>
            <a:t>Analytical Techniques</a:t>
          </a:r>
        </a:p>
      </dgm:t>
    </dgm:pt>
    <dgm:pt modelId="{1D3BAB9F-F49D-41AD-BDB0-52CFE0DA8257}" type="parTrans" cxnId="{2352A652-0DEC-400C-9F62-40D12AA5B2D2}">
      <dgm:prSet/>
      <dgm:spPr/>
      <dgm:t>
        <a:bodyPr/>
        <a:lstStyle/>
        <a:p>
          <a:endParaRPr lang="en-US"/>
        </a:p>
      </dgm:t>
    </dgm:pt>
    <dgm:pt modelId="{54CAAD2D-CEAB-4B1D-A6C5-016007131DD9}" type="sibTrans" cxnId="{2352A652-0DEC-400C-9F62-40D12AA5B2D2}">
      <dgm:prSet/>
      <dgm:spPr/>
      <dgm:t>
        <a:bodyPr/>
        <a:lstStyle/>
        <a:p>
          <a:endParaRPr lang="en-US"/>
        </a:p>
      </dgm:t>
    </dgm:pt>
    <dgm:pt modelId="{45363EF8-0709-4B09-B9FF-E5550BA3A789}">
      <dgm:prSet/>
      <dgm:spPr/>
      <dgm:t>
        <a:bodyPr/>
        <a:lstStyle/>
        <a:p>
          <a:r>
            <a:rPr lang="en-US"/>
            <a:t>Big data</a:t>
          </a:r>
        </a:p>
      </dgm:t>
    </dgm:pt>
    <dgm:pt modelId="{BAC8636C-9E9D-49F1-9969-50B3E20983C5}" type="parTrans" cxnId="{38698756-4210-426F-A54A-BAB877B6A3C1}">
      <dgm:prSet/>
      <dgm:spPr/>
      <dgm:t>
        <a:bodyPr/>
        <a:lstStyle/>
        <a:p>
          <a:endParaRPr lang="en-US"/>
        </a:p>
      </dgm:t>
    </dgm:pt>
    <dgm:pt modelId="{6F73BEB4-C835-4A0A-9E2C-AB6CC9773594}" type="sibTrans" cxnId="{38698756-4210-426F-A54A-BAB877B6A3C1}">
      <dgm:prSet/>
      <dgm:spPr/>
      <dgm:t>
        <a:bodyPr/>
        <a:lstStyle/>
        <a:p>
          <a:endParaRPr lang="en-US"/>
        </a:p>
      </dgm:t>
    </dgm:pt>
    <dgm:pt modelId="{56AC748C-481C-4D15-9788-5A0F3C6BBC89}">
      <dgm:prSet/>
      <dgm:spPr/>
      <dgm:t>
        <a:bodyPr/>
        <a:lstStyle/>
        <a:p>
          <a:r>
            <a:rPr lang="en-US"/>
            <a:t>Cleaning data</a:t>
          </a:r>
        </a:p>
      </dgm:t>
    </dgm:pt>
    <dgm:pt modelId="{C26E4EFE-A687-444D-8795-9C4C1F18F695}" type="parTrans" cxnId="{C20B0577-79E9-4FA2-A4DC-FB62BEC584E8}">
      <dgm:prSet/>
      <dgm:spPr/>
      <dgm:t>
        <a:bodyPr/>
        <a:lstStyle/>
        <a:p>
          <a:endParaRPr lang="en-US"/>
        </a:p>
      </dgm:t>
    </dgm:pt>
    <dgm:pt modelId="{AF506457-E911-4684-B3D9-87C5EAF59967}" type="sibTrans" cxnId="{C20B0577-79E9-4FA2-A4DC-FB62BEC584E8}">
      <dgm:prSet/>
      <dgm:spPr/>
      <dgm:t>
        <a:bodyPr/>
        <a:lstStyle/>
        <a:p>
          <a:endParaRPr lang="en-US"/>
        </a:p>
      </dgm:t>
    </dgm:pt>
    <dgm:pt modelId="{CA7BEDEA-57E6-4653-81CA-0A46FADE59AD}">
      <dgm:prSet/>
      <dgm:spPr/>
      <dgm:t>
        <a:bodyPr/>
        <a:lstStyle/>
        <a:p>
          <a:r>
            <a:rPr lang="en-US"/>
            <a:t>Data ethics, mining, and bias</a:t>
          </a:r>
        </a:p>
      </dgm:t>
    </dgm:pt>
    <dgm:pt modelId="{7D2E0FCD-B87B-47BF-9C4A-272CB94386FB}" type="parTrans" cxnId="{1C197C46-F195-4FD7-AFF1-9985FF0465FC}">
      <dgm:prSet/>
      <dgm:spPr/>
      <dgm:t>
        <a:bodyPr/>
        <a:lstStyle/>
        <a:p>
          <a:endParaRPr lang="en-US"/>
        </a:p>
      </dgm:t>
    </dgm:pt>
    <dgm:pt modelId="{6F7C0F5A-1F31-44AB-A24C-AC952FCA3416}" type="sibTrans" cxnId="{1C197C46-F195-4FD7-AFF1-9985FF0465FC}">
      <dgm:prSet/>
      <dgm:spPr/>
      <dgm:t>
        <a:bodyPr/>
        <a:lstStyle/>
        <a:p>
          <a:endParaRPr lang="en-US"/>
        </a:p>
      </dgm:t>
    </dgm:pt>
    <dgm:pt modelId="{37ABCC34-D2AE-41A2-8FD3-E5799C6D89FC}">
      <dgm:prSet/>
      <dgm:spPr/>
      <dgm:t>
        <a:bodyPr/>
        <a:lstStyle/>
        <a:p>
          <a:r>
            <a:rPr lang="en-US"/>
            <a:t>Predictive analysis</a:t>
          </a:r>
        </a:p>
      </dgm:t>
    </dgm:pt>
    <dgm:pt modelId="{812CC31F-CDD6-4323-8F23-A679A19AE95C}" type="parTrans" cxnId="{9E189BBF-0A99-4FF3-ADB8-50D5735E4B66}">
      <dgm:prSet/>
      <dgm:spPr/>
      <dgm:t>
        <a:bodyPr/>
        <a:lstStyle/>
        <a:p>
          <a:endParaRPr lang="en-US"/>
        </a:p>
      </dgm:t>
    </dgm:pt>
    <dgm:pt modelId="{36AB4B00-5116-43C5-9398-B589CC2B6152}" type="sibTrans" cxnId="{9E189BBF-0A99-4FF3-ADB8-50D5735E4B66}">
      <dgm:prSet/>
      <dgm:spPr/>
      <dgm:t>
        <a:bodyPr/>
        <a:lstStyle/>
        <a:p>
          <a:endParaRPr lang="en-US"/>
        </a:p>
      </dgm:t>
    </dgm:pt>
    <dgm:pt modelId="{94D09F9F-A68C-4C55-9C66-FC9B35F45057}">
      <dgm:prSet/>
      <dgm:spPr/>
      <dgm:t>
        <a:bodyPr/>
        <a:lstStyle/>
        <a:p>
          <a:r>
            <a:rPr lang="en-US"/>
            <a:t>Time series &amp; forecasting</a:t>
          </a:r>
        </a:p>
      </dgm:t>
    </dgm:pt>
    <dgm:pt modelId="{76DAF890-3EA6-43D3-AA5E-28BCD9A8F88C}" type="parTrans" cxnId="{24ABBD96-17E4-4D61-ABA0-24C9BB1FF5E4}">
      <dgm:prSet/>
      <dgm:spPr/>
      <dgm:t>
        <a:bodyPr/>
        <a:lstStyle/>
        <a:p>
          <a:endParaRPr lang="en-US"/>
        </a:p>
      </dgm:t>
    </dgm:pt>
    <dgm:pt modelId="{E66568D2-6AE9-4F8E-8DB0-ED3F41C21AB1}" type="sibTrans" cxnId="{24ABBD96-17E4-4D61-ABA0-24C9BB1FF5E4}">
      <dgm:prSet/>
      <dgm:spPr/>
      <dgm:t>
        <a:bodyPr/>
        <a:lstStyle/>
        <a:p>
          <a:endParaRPr lang="en-US"/>
        </a:p>
      </dgm:t>
    </dgm:pt>
    <dgm:pt modelId="{439CAEC0-5BE9-41FD-A5DA-978FDC246864}">
      <dgm:prSet/>
      <dgm:spPr/>
      <dgm:t>
        <a:bodyPr/>
        <a:lstStyle/>
        <a:p>
          <a:r>
            <a:rPr lang="en-US"/>
            <a:t>Github</a:t>
          </a:r>
        </a:p>
      </dgm:t>
    </dgm:pt>
    <dgm:pt modelId="{3FD4EA02-119A-47CE-8C11-8A4FF3C3C909}" type="parTrans" cxnId="{290B042F-5B6E-465E-882B-5BD34B9CE28A}">
      <dgm:prSet/>
      <dgm:spPr/>
      <dgm:t>
        <a:bodyPr/>
        <a:lstStyle/>
        <a:p>
          <a:endParaRPr lang="en-US"/>
        </a:p>
      </dgm:t>
    </dgm:pt>
    <dgm:pt modelId="{E5F710D5-F1A5-4FA3-969F-1B515C80C83F}" type="sibTrans" cxnId="{290B042F-5B6E-465E-882B-5BD34B9CE28A}">
      <dgm:prSet/>
      <dgm:spPr/>
      <dgm:t>
        <a:bodyPr/>
        <a:lstStyle/>
        <a:p>
          <a:endParaRPr lang="en-US"/>
        </a:p>
      </dgm:t>
    </dgm:pt>
    <dgm:pt modelId="{91ECF6FD-25EB-4910-8B4E-E4880BE8EF27}" type="pres">
      <dgm:prSet presAssocID="{EC1F14F9-943A-4C72-B871-EEE99701BCEF}" presName="linear" presStyleCnt="0">
        <dgm:presLayoutVars>
          <dgm:dir/>
          <dgm:animLvl val="lvl"/>
          <dgm:resizeHandles val="exact"/>
        </dgm:presLayoutVars>
      </dgm:prSet>
      <dgm:spPr/>
    </dgm:pt>
    <dgm:pt modelId="{B745738A-08C1-41EA-A9E7-B14070ED5629}" type="pres">
      <dgm:prSet presAssocID="{B3AFE200-9A77-4004-8A16-AD696FBB100B}" presName="parentLin" presStyleCnt="0"/>
      <dgm:spPr/>
    </dgm:pt>
    <dgm:pt modelId="{8F17674A-858D-4B5B-9506-68E44A5206BE}" type="pres">
      <dgm:prSet presAssocID="{B3AFE200-9A77-4004-8A16-AD696FBB100B}" presName="parentLeftMargin" presStyleLbl="node1" presStyleIdx="0" presStyleCnt="4"/>
      <dgm:spPr/>
    </dgm:pt>
    <dgm:pt modelId="{A9BF9B17-181B-4B6E-9DDD-8E5ED8634EA3}" type="pres">
      <dgm:prSet presAssocID="{B3AFE200-9A77-4004-8A16-AD696FBB100B}" presName="parentText" presStyleLbl="node1" presStyleIdx="0" presStyleCnt="4">
        <dgm:presLayoutVars>
          <dgm:chMax val="0"/>
          <dgm:bulletEnabled val="1"/>
        </dgm:presLayoutVars>
      </dgm:prSet>
      <dgm:spPr/>
    </dgm:pt>
    <dgm:pt modelId="{06A46EE9-6B93-483E-8EA6-87100BCA8B0B}" type="pres">
      <dgm:prSet presAssocID="{B3AFE200-9A77-4004-8A16-AD696FBB100B}" presName="negativeSpace" presStyleCnt="0"/>
      <dgm:spPr/>
    </dgm:pt>
    <dgm:pt modelId="{289921E7-8CF5-46A4-A526-5A69DC43A41A}" type="pres">
      <dgm:prSet presAssocID="{B3AFE200-9A77-4004-8A16-AD696FBB100B}" presName="childText" presStyleLbl="conFgAcc1" presStyleIdx="0" presStyleCnt="4">
        <dgm:presLayoutVars>
          <dgm:bulletEnabled val="1"/>
        </dgm:presLayoutVars>
      </dgm:prSet>
      <dgm:spPr/>
    </dgm:pt>
    <dgm:pt modelId="{63D339FA-9D60-41FE-9BAE-10AA3AEAFCD5}" type="pres">
      <dgm:prSet presAssocID="{4FE51828-F454-4C10-B882-465E061FAD5F}" presName="spaceBetweenRectangles" presStyleCnt="0"/>
      <dgm:spPr/>
    </dgm:pt>
    <dgm:pt modelId="{9D72DFB3-9D13-40F6-8D51-C12CC8B95820}" type="pres">
      <dgm:prSet presAssocID="{4C7C385B-1D3B-49CE-B896-5DF6A40B7CB1}" presName="parentLin" presStyleCnt="0"/>
      <dgm:spPr/>
    </dgm:pt>
    <dgm:pt modelId="{05FEABE4-7EB9-44D4-A267-F5A3A5D582AF}" type="pres">
      <dgm:prSet presAssocID="{4C7C385B-1D3B-49CE-B896-5DF6A40B7CB1}" presName="parentLeftMargin" presStyleLbl="node1" presStyleIdx="0" presStyleCnt="4"/>
      <dgm:spPr/>
    </dgm:pt>
    <dgm:pt modelId="{069017DB-745B-4A87-9277-4FD7D07D001C}" type="pres">
      <dgm:prSet presAssocID="{4C7C385B-1D3B-49CE-B896-5DF6A40B7CB1}" presName="parentText" presStyleLbl="node1" presStyleIdx="1" presStyleCnt="4">
        <dgm:presLayoutVars>
          <dgm:chMax val="0"/>
          <dgm:bulletEnabled val="1"/>
        </dgm:presLayoutVars>
      </dgm:prSet>
      <dgm:spPr/>
    </dgm:pt>
    <dgm:pt modelId="{5A5330C8-CB81-40FF-A19E-5A464BE35202}" type="pres">
      <dgm:prSet presAssocID="{4C7C385B-1D3B-49CE-B896-5DF6A40B7CB1}" presName="negativeSpace" presStyleCnt="0"/>
      <dgm:spPr/>
    </dgm:pt>
    <dgm:pt modelId="{B4577046-CB55-405F-A0D7-F4282542E36F}" type="pres">
      <dgm:prSet presAssocID="{4C7C385B-1D3B-49CE-B896-5DF6A40B7CB1}" presName="childText" presStyleLbl="conFgAcc1" presStyleIdx="1" presStyleCnt="4">
        <dgm:presLayoutVars>
          <dgm:bulletEnabled val="1"/>
        </dgm:presLayoutVars>
      </dgm:prSet>
      <dgm:spPr/>
    </dgm:pt>
    <dgm:pt modelId="{4FAFAC75-ED72-49DD-BC33-324E5478D83D}" type="pres">
      <dgm:prSet presAssocID="{0C88C398-C947-475E-9EFA-54E91E62A989}" presName="spaceBetweenRectangles" presStyleCnt="0"/>
      <dgm:spPr/>
    </dgm:pt>
    <dgm:pt modelId="{238E5F06-67E6-495C-853A-F068AFD49E8C}" type="pres">
      <dgm:prSet presAssocID="{67E1DC21-04D3-47E3-8A8E-1B583D4A6C32}" presName="parentLin" presStyleCnt="0"/>
      <dgm:spPr/>
    </dgm:pt>
    <dgm:pt modelId="{268FBCD9-DC76-4349-8259-275E333E78B9}" type="pres">
      <dgm:prSet presAssocID="{67E1DC21-04D3-47E3-8A8E-1B583D4A6C32}" presName="parentLeftMargin" presStyleLbl="node1" presStyleIdx="1" presStyleCnt="4"/>
      <dgm:spPr/>
    </dgm:pt>
    <dgm:pt modelId="{2177DE72-3BAC-4132-B36C-B95A3B163BF6}" type="pres">
      <dgm:prSet presAssocID="{67E1DC21-04D3-47E3-8A8E-1B583D4A6C32}" presName="parentText" presStyleLbl="node1" presStyleIdx="2" presStyleCnt="4">
        <dgm:presLayoutVars>
          <dgm:chMax val="0"/>
          <dgm:bulletEnabled val="1"/>
        </dgm:presLayoutVars>
      </dgm:prSet>
      <dgm:spPr/>
    </dgm:pt>
    <dgm:pt modelId="{9E761C62-0FE8-4008-9212-B8A94F001018}" type="pres">
      <dgm:prSet presAssocID="{67E1DC21-04D3-47E3-8A8E-1B583D4A6C32}" presName="negativeSpace" presStyleCnt="0"/>
      <dgm:spPr/>
    </dgm:pt>
    <dgm:pt modelId="{ECFA68DF-194C-4B4D-ABD5-2BFBED3AA129}" type="pres">
      <dgm:prSet presAssocID="{67E1DC21-04D3-47E3-8A8E-1B583D4A6C32}" presName="childText" presStyleLbl="conFgAcc1" presStyleIdx="2" presStyleCnt="4">
        <dgm:presLayoutVars>
          <dgm:bulletEnabled val="1"/>
        </dgm:presLayoutVars>
      </dgm:prSet>
      <dgm:spPr/>
    </dgm:pt>
    <dgm:pt modelId="{248FB3F3-494A-4179-9D6A-B6113ACE373D}" type="pres">
      <dgm:prSet presAssocID="{F036B751-4516-4AE0-BD32-CD01740F0F68}" presName="spaceBetweenRectangles" presStyleCnt="0"/>
      <dgm:spPr/>
    </dgm:pt>
    <dgm:pt modelId="{A54CD5D5-1273-47B0-8B21-7D4DAA457DAF}" type="pres">
      <dgm:prSet presAssocID="{F48E6786-C208-48C0-83E5-84548E3777D4}" presName="parentLin" presStyleCnt="0"/>
      <dgm:spPr/>
    </dgm:pt>
    <dgm:pt modelId="{3101D625-898D-4D81-BAFF-4A20C6FFDF23}" type="pres">
      <dgm:prSet presAssocID="{F48E6786-C208-48C0-83E5-84548E3777D4}" presName="parentLeftMargin" presStyleLbl="node1" presStyleIdx="2" presStyleCnt="4"/>
      <dgm:spPr/>
    </dgm:pt>
    <dgm:pt modelId="{03204578-2844-4C01-9FC7-C4048467F108}" type="pres">
      <dgm:prSet presAssocID="{F48E6786-C208-48C0-83E5-84548E3777D4}" presName="parentText" presStyleLbl="node1" presStyleIdx="3" presStyleCnt="4">
        <dgm:presLayoutVars>
          <dgm:chMax val="0"/>
          <dgm:bulletEnabled val="1"/>
        </dgm:presLayoutVars>
      </dgm:prSet>
      <dgm:spPr/>
    </dgm:pt>
    <dgm:pt modelId="{E77B75B9-1D5D-42CB-80C5-66E1C7A3E526}" type="pres">
      <dgm:prSet presAssocID="{F48E6786-C208-48C0-83E5-84548E3777D4}" presName="negativeSpace" presStyleCnt="0"/>
      <dgm:spPr/>
    </dgm:pt>
    <dgm:pt modelId="{5A90D1C9-F65F-4E24-9E53-D0113A6902B1}" type="pres">
      <dgm:prSet presAssocID="{F48E6786-C208-48C0-83E5-84548E3777D4}" presName="childText" presStyleLbl="conFgAcc1" presStyleIdx="3" presStyleCnt="4">
        <dgm:presLayoutVars>
          <dgm:bulletEnabled val="1"/>
        </dgm:presLayoutVars>
      </dgm:prSet>
      <dgm:spPr/>
    </dgm:pt>
  </dgm:ptLst>
  <dgm:cxnLst>
    <dgm:cxn modelId="{33140203-C6DE-449C-88F3-07EDD6082E6B}" type="presOf" srcId="{FAC5DB04-B9B8-47B4-8F98-F506DA5DE51F}" destId="{ECFA68DF-194C-4B4D-ABD5-2BFBED3AA129}" srcOrd="0" destOrd="2" presId="urn:microsoft.com/office/officeart/2005/8/layout/list1"/>
    <dgm:cxn modelId="{E3F59F09-DC3D-4CA8-968C-2203A10A0D50}" type="presOf" srcId="{F48E6786-C208-48C0-83E5-84548E3777D4}" destId="{3101D625-898D-4D81-BAFF-4A20C6FFDF23}" srcOrd="0" destOrd="0" presId="urn:microsoft.com/office/officeart/2005/8/layout/list1"/>
    <dgm:cxn modelId="{290B042F-5B6E-465E-882B-5BD34B9CE28A}" srcId="{F48E6786-C208-48C0-83E5-84548E3777D4}" destId="{439CAEC0-5BE9-41FD-A5DA-978FDC246864}" srcOrd="5" destOrd="0" parTransId="{3FD4EA02-119A-47CE-8C11-8A4FF3C3C909}" sibTransId="{E5F710D5-F1A5-4FA3-969F-1B515C80C83F}"/>
    <dgm:cxn modelId="{4E54EE37-D419-4544-9322-63AE45E8049A}" type="presOf" srcId="{E6AD9688-E7CB-40AD-9AB6-CB93AEEDADE0}" destId="{289921E7-8CF5-46A4-A526-5A69DC43A41A}" srcOrd="0" destOrd="0" presId="urn:microsoft.com/office/officeart/2005/8/layout/list1"/>
    <dgm:cxn modelId="{7FFD335B-0FE1-44BB-948D-CD92C7733B96}" type="presOf" srcId="{9AF46738-D8BB-4C96-B908-F0F3B0B40C22}" destId="{B4577046-CB55-405F-A0D7-F4282542E36F}" srcOrd="0" destOrd="0" presId="urn:microsoft.com/office/officeart/2005/8/layout/list1"/>
    <dgm:cxn modelId="{A2E1BC5B-8530-405C-913C-F82AE551C544}" srcId="{67E1DC21-04D3-47E3-8A8E-1B583D4A6C32}" destId="{B01B3788-1BED-4FD0-84D0-36B83998B7FD}" srcOrd="0" destOrd="0" parTransId="{93A4358D-7345-4ECE-BA15-CC521EFA1542}" sibTransId="{DDAE24A7-C69E-4122-9044-7B7BBBFEFD81}"/>
    <dgm:cxn modelId="{5858545E-7B3A-4478-B167-42C3D7C8FB0D}" srcId="{EC1F14F9-943A-4C72-B871-EEE99701BCEF}" destId="{4C7C385B-1D3B-49CE-B896-5DF6A40B7CB1}" srcOrd="1" destOrd="0" parTransId="{B80BDC0E-2581-4FDB-AF7C-FD8B65F553CE}" sibTransId="{0C88C398-C947-475E-9EFA-54E91E62A989}"/>
    <dgm:cxn modelId="{1C197C46-F195-4FD7-AFF1-9985FF0465FC}" srcId="{F48E6786-C208-48C0-83E5-84548E3777D4}" destId="{CA7BEDEA-57E6-4653-81CA-0A46FADE59AD}" srcOrd="2" destOrd="0" parTransId="{7D2E0FCD-B87B-47BF-9C4A-272CB94386FB}" sibTransId="{6F7C0F5A-1F31-44AB-A24C-AC952FCA3416}"/>
    <dgm:cxn modelId="{2B91104C-4B48-40BA-8FCA-0584F0AFABC4}" srcId="{67E1DC21-04D3-47E3-8A8E-1B583D4A6C32}" destId="{647ED5BD-4320-404D-A824-F33A567586DF}" srcOrd="1" destOrd="0" parTransId="{C3C5A364-325D-4386-BBAE-8F4F643C5E81}" sibTransId="{579B54D7-F28E-43AB-AF9E-263176D8BDC6}"/>
    <dgm:cxn modelId="{C089E04C-D0C0-4FCA-BE62-0335D279C634}" type="presOf" srcId="{CA7BEDEA-57E6-4653-81CA-0A46FADE59AD}" destId="{5A90D1C9-F65F-4E24-9E53-D0113A6902B1}" srcOrd="0" destOrd="2" presId="urn:microsoft.com/office/officeart/2005/8/layout/list1"/>
    <dgm:cxn modelId="{FA15126E-CDF8-4560-9735-15588EFA0B6F}" type="presOf" srcId="{F48E6786-C208-48C0-83E5-84548E3777D4}" destId="{03204578-2844-4C01-9FC7-C4048467F108}" srcOrd="1" destOrd="0" presId="urn:microsoft.com/office/officeart/2005/8/layout/list1"/>
    <dgm:cxn modelId="{702E4B6E-360A-4479-9695-EE1A735F8B1A}" type="presOf" srcId="{67E1DC21-04D3-47E3-8A8E-1B583D4A6C32}" destId="{2177DE72-3BAC-4132-B36C-B95A3B163BF6}" srcOrd="1" destOrd="0" presId="urn:microsoft.com/office/officeart/2005/8/layout/list1"/>
    <dgm:cxn modelId="{8EFFDC71-391D-4D18-AAE7-41A69015C90B}" type="presOf" srcId="{4C7C385B-1D3B-49CE-B896-5DF6A40B7CB1}" destId="{05FEABE4-7EB9-44D4-A267-F5A3A5D582AF}" srcOrd="0" destOrd="0" presId="urn:microsoft.com/office/officeart/2005/8/layout/list1"/>
    <dgm:cxn modelId="{2352A652-0DEC-400C-9F62-40D12AA5B2D2}" srcId="{EC1F14F9-943A-4C72-B871-EEE99701BCEF}" destId="{F48E6786-C208-48C0-83E5-84548E3777D4}" srcOrd="3" destOrd="0" parTransId="{1D3BAB9F-F49D-41AD-BDB0-52CFE0DA8257}" sibTransId="{54CAAD2D-CEAB-4B1D-A6C5-016007131DD9}"/>
    <dgm:cxn modelId="{67D3F272-305B-4020-B51C-5B7B7DA2195E}" srcId="{EC1F14F9-943A-4C72-B871-EEE99701BCEF}" destId="{67E1DC21-04D3-47E3-8A8E-1B583D4A6C32}" srcOrd="2" destOrd="0" parTransId="{0BC7605D-CD67-483D-8AE5-B307C0B45391}" sibTransId="{F036B751-4516-4AE0-BD32-CD01740F0F68}"/>
    <dgm:cxn modelId="{EA228A53-B143-4F54-9055-86C328B3CE37}" type="presOf" srcId="{56AC748C-481C-4D15-9788-5A0F3C6BBC89}" destId="{5A90D1C9-F65F-4E24-9E53-D0113A6902B1}" srcOrd="0" destOrd="1" presId="urn:microsoft.com/office/officeart/2005/8/layout/list1"/>
    <dgm:cxn modelId="{EE562374-C4DB-4F84-9894-E8BAA21E649E}" srcId="{67E1DC21-04D3-47E3-8A8E-1B583D4A6C32}" destId="{FAC5DB04-B9B8-47B4-8F98-F506DA5DE51F}" srcOrd="2" destOrd="0" parTransId="{5A37D19E-DA50-40DB-944F-A5B8B9A3A9F0}" sibTransId="{5E468BE9-C38E-4284-93BA-CDDE5A7987D8}"/>
    <dgm:cxn modelId="{38698756-4210-426F-A54A-BAB877B6A3C1}" srcId="{F48E6786-C208-48C0-83E5-84548E3777D4}" destId="{45363EF8-0709-4B09-B9FF-E5550BA3A789}" srcOrd="0" destOrd="0" parTransId="{BAC8636C-9E9D-49F1-9969-50B3E20983C5}" sibTransId="{6F73BEB4-C835-4A0A-9E2C-AB6CC9773594}"/>
    <dgm:cxn modelId="{C20B0577-79E9-4FA2-A4DC-FB62BEC584E8}" srcId="{F48E6786-C208-48C0-83E5-84548E3777D4}" destId="{56AC748C-481C-4D15-9788-5A0F3C6BBC89}" srcOrd="1" destOrd="0" parTransId="{C26E4EFE-A687-444D-8795-9C4C1F18F695}" sibTransId="{AF506457-E911-4684-B3D9-87C5EAF59967}"/>
    <dgm:cxn modelId="{65429C5A-99B9-42E4-BC1A-0FA4012DEDBF}" srcId="{EC1F14F9-943A-4C72-B871-EEE99701BCEF}" destId="{B3AFE200-9A77-4004-8A16-AD696FBB100B}" srcOrd="0" destOrd="0" parTransId="{C8B48A59-3B25-449B-87CC-AF7DC42122D5}" sibTransId="{4FE51828-F454-4C10-B882-465E061FAD5F}"/>
    <dgm:cxn modelId="{BE26D27A-BA45-4E5B-ACAA-7FD40DE0EA4B}" type="presOf" srcId="{B3AFE200-9A77-4004-8A16-AD696FBB100B}" destId="{A9BF9B17-181B-4B6E-9DDD-8E5ED8634EA3}" srcOrd="1" destOrd="0" presId="urn:microsoft.com/office/officeart/2005/8/layout/list1"/>
    <dgm:cxn modelId="{8295A082-B9F8-4281-AD67-5B1203BD9BFC}" type="presOf" srcId="{67E1DC21-04D3-47E3-8A8E-1B583D4A6C32}" destId="{268FBCD9-DC76-4349-8259-275E333E78B9}" srcOrd="0" destOrd="0" presId="urn:microsoft.com/office/officeart/2005/8/layout/list1"/>
    <dgm:cxn modelId="{24ABBD96-17E4-4D61-ABA0-24C9BB1FF5E4}" srcId="{F48E6786-C208-48C0-83E5-84548E3777D4}" destId="{94D09F9F-A68C-4C55-9C66-FC9B35F45057}" srcOrd="4" destOrd="0" parTransId="{76DAF890-3EA6-43D3-AA5E-28BCD9A8F88C}" sibTransId="{E66568D2-6AE9-4F8E-8DB0-ED3F41C21AB1}"/>
    <dgm:cxn modelId="{7BC390A7-C8F2-4179-9157-8C865D6CB2FC}" type="presOf" srcId="{647ED5BD-4320-404D-A824-F33A567586DF}" destId="{ECFA68DF-194C-4B4D-ABD5-2BFBED3AA129}" srcOrd="0" destOrd="1" presId="urn:microsoft.com/office/officeart/2005/8/layout/list1"/>
    <dgm:cxn modelId="{4BE784AB-4334-4F34-AAD8-DF4B9AF97D49}" type="presOf" srcId="{439CAEC0-5BE9-41FD-A5DA-978FDC246864}" destId="{5A90D1C9-F65F-4E24-9E53-D0113A6902B1}" srcOrd="0" destOrd="5" presId="urn:microsoft.com/office/officeart/2005/8/layout/list1"/>
    <dgm:cxn modelId="{1ECE9DB6-17A6-46D1-A6DD-AD3563F07611}" srcId="{B3AFE200-9A77-4004-8A16-AD696FBB100B}" destId="{E6AD9688-E7CB-40AD-9AB6-CB93AEEDADE0}" srcOrd="0" destOrd="0" parTransId="{9953549F-53ED-4A53-9A02-DA4C18018E09}" sibTransId="{FF9A5D56-6C5A-4046-8825-CAF11549479D}"/>
    <dgm:cxn modelId="{F7EE31B7-E377-47B6-AFCE-7FC8B9EA124F}" srcId="{4C7C385B-1D3B-49CE-B896-5DF6A40B7CB1}" destId="{9AF46738-D8BB-4C96-B908-F0F3B0B40C22}" srcOrd="0" destOrd="0" parTransId="{F480EBDB-5303-4B0F-A669-83EAFCA44F46}" sibTransId="{EC221F59-C7EA-426E-BFF4-5149C0F766A8}"/>
    <dgm:cxn modelId="{BABB1BBB-152D-40DA-89D6-29E1BA8EB105}" type="presOf" srcId="{45363EF8-0709-4B09-B9FF-E5550BA3A789}" destId="{5A90D1C9-F65F-4E24-9E53-D0113A6902B1}" srcOrd="0" destOrd="0" presId="urn:microsoft.com/office/officeart/2005/8/layout/list1"/>
    <dgm:cxn modelId="{9E189BBF-0A99-4FF3-ADB8-50D5735E4B66}" srcId="{F48E6786-C208-48C0-83E5-84548E3777D4}" destId="{37ABCC34-D2AE-41A2-8FD3-E5799C6D89FC}" srcOrd="3" destOrd="0" parTransId="{812CC31F-CDD6-4323-8F23-A679A19AE95C}" sibTransId="{36AB4B00-5116-43C5-9398-B589CC2B6152}"/>
    <dgm:cxn modelId="{BA0E2AC5-A27C-4493-B4BA-1888156EA68D}" type="presOf" srcId="{EC1F14F9-943A-4C72-B871-EEE99701BCEF}" destId="{91ECF6FD-25EB-4910-8B4E-E4880BE8EF27}" srcOrd="0" destOrd="0" presId="urn:microsoft.com/office/officeart/2005/8/layout/list1"/>
    <dgm:cxn modelId="{466AD0D2-FF45-4BA7-9403-BDFC5B5F8A37}" type="presOf" srcId="{94D09F9F-A68C-4C55-9C66-FC9B35F45057}" destId="{5A90D1C9-F65F-4E24-9E53-D0113A6902B1}" srcOrd="0" destOrd="4" presId="urn:microsoft.com/office/officeart/2005/8/layout/list1"/>
    <dgm:cxn modelId="{B03EF7D6-7106-4977-AA06-33021710DC75}" type="presOf" srcId="{B01B3788-1BED-4FD0-84D0-36B83998B7FD}" destId="{ECFA68DF-194C-4B4D-ABD5-2BFBED3AA129}" srcOrd="0" destOrd="0" presId="urn:microsoft.com/office/officeart/2005/8/layout/list1"/>
    <dgm:cxn modelId="{272414D8-58DD-469C-95C9-3198311EE327}" type="presOf" srcId="{4C7C385B-1D3B-49CE-B896-5DF6A40B7CB1}" destId="{069017DB-745B-4A87-9277-4FD7D07D001C}" srcOrd="1" destOrd="0" presId="urn:microsoft.com/office/officeart/2005/8/layout/list1"/>
    <dgm:cxn modelId="{9F4ACDDA-E82E-475E-ABA8-A0CF68AD6EA5}" type="presOf" srcId="{37ABCC34-D2AE-41A2-8FD3-E5799C6D89FC}" destId="{5A90D1C9-F65F-4E24-9E53-D0113A6902B1}" srcOrd="0" destOrd="3" presId="urn:microsoft.com/office/officeart/2005/8/layout/list1"/>
    <dgm:cxn modelId="{51BEB8ED-F44D-4C03-B1AC-5BC02E1683BE}" type="presOf" srcId="{B3AFE200-9A77-4004-8A16-AD696FBB100B}" destId="{8F17674A-858D-4B5B-9506-68E44A5206BE}" srcOrd="0" destOrd="0" presId="urn:microsoft.com/office/officeart/2005/8/layout/list1"/>
    <dgm:cxn modelId="{5AD14DA2-D407-4C73-9938-FB95B4A5382A}" type="presParOf" srcId="{91ECF6FD-25EB-4910-8B4E-E4880BE8EF27}" destId="{B745738A-08C1-41EA-A9E7-B14070ED5629}" srcOrd="0" destOrd="0" presId="urn:microsoft.com/office/officeart/2005/8/layout/list1"/>
    <dgm:cxn modelId="{9B31B408-E7B0-459E-93D6-AFF4D49A0B73}" type="presParOf" srcId="{B745738A-08C1-41EA-A9E7-B14070ED5629}" destId="{8F17674A-858D-4B5B-9506-68E44A5206BE}" srcOrd="0" destOrd="0" presId="urn:microsoft.com/office/officeart/2005/8/layout/list1"/>
    <dgm:cxn modelId="{CD03C531-D9C7-42C6-B509-A097B5F945B2}" type="presParOf" srcId="{B745738A-08C1-41EA-A9E7-B14070ED5629}" destId="{A9BF9B17-181B-4B6E-9DDD-8E5ED8634EA3}" srcOrd="1" destOrd="0" presId="urn:microsoft.com/office/officeart/2005/8/layout/list1"/>
    <dgm:cxn modelId="{46105250-B378-4D15-9CDF-254E752046B2}" type="presParOf" srcId="{91ECF6FD-25EB-4910-8B4E-E4880BE8EF27}" destId="{06A46EE9-6B93-483E-8EA6-87100BCA8B0B}" srcOrd="1" destOrd="0" presId="urn:microsoft.com/office/officeart/2005/8/layout/list1"/>
    <dgm:cxn modelId="{8521CD7E-15A7-437D-9C49-614C5F2D3E8D}" type="presParOf" srcId="{91ECF6FD-25EB-4910-8B4E-E4880BE8EF27}" destId="{289921E7-8CF5-46A4-A526-5A69DC43A41A}" srcOrd="2" destOrd="0" presId="urn:microsoft.com/office/officeart/2005/8/layout/list1"/>
    <dgm:cxn modelId="{77F722BD-CD92-4518-A816-10BF8582B736}" type="presParOf" srcId="{91ECF6FD-25EB-4910-8B4E-E4880BE8EF27}" destId="{63D339FA-9D60-41FE-9BAE-10AA3AEAFCD5}" srcOrd="3" destOrd="0" presId="urn:microsoft.com/office/officeart/2005/8/layout/list1"/>
    <dgm:cxn modelId="{0D2793D8-3397-40F5-A516-5F331E4A458D}" type="presParOf" srcId="{91ECF6FD-25EB-4910-8B4E-E4880BE8EF27}" destId="{9D72DFB3-9D13-40F6-8D51-C12CC8B95820}" srcOrd="4" destOrd="0" presId="urn:microsoft.com/office/officeart/2005/8/layout/list1"/>
    <dgm:cxn modelId="{2F822A5D-717D-4760-A95C-52AD6199B3DA}" type="presParOf" srcId="{9D72DFB3-9D13-40F6-8D51-C12CC8B95820}" destId="{05FEABE4-7EB9-44D4-A267-F5A3A5D582AF}" srcOrd="0" destOrd="0" presId="urn:microsoft.com/office/officeart/2005/8/layout/list1"/>
    <dgm:cxn modelId="{F90A2ED9-4D0F-4AD2-972A-F73E0F9D9473}" type="presParOf" srcId="{9D72DFB3-9D13-40F6-8D51-C12CC8B95820}" destId="{069017DB-745B-4A87-9277-4FD7D07D001C}" srcOrd="1" destOrd="0" presId="urn:microsoft.com/office/officeart/2005/8/layout/list1"/>
    <dgm:cxn modelId="{BA369BAE-A751-469E-8C52-D5D11AAC6D46}" type="presParOf" srcId="{91ECF6FD-25EB-4910-8B4E-E4880BE8EF27}" destId="{5A5330C8-CB81-40FF-A19E-5A464BE35202}" srcOrd="5" destOrd="0" presId="urn:microsoft.com/office/officeart/2005/8/layout/list1"/>
    <dgm:cxn modelId="{9C1CC930-47AB-4624-B35C-D0828AF2761C}" type="presParOf" srcId="{91ECF6FD-25EB-4910-8B4E-E4880BE8EF27}" destId="{B4577046-CB55-405F-A0D7-F4282542E36F}" srcOrd="6" destOrd="0" presId="urn:microsoft.com/office/officeart/2005/8/layout/list1"/>
    <dgm:cxn modelId="{E8856A33-DDBA-45D0-B35A-9F9E3CFF621A}" type="presParOf" srcId="{91ECF6FD-25EB-4910-8B4E-E4880BE8EF27}" destId="{4FAFAC75-ED72-49DD-BC33-324E5478D83D}" srcOrd="7" destOrd="0" presId="urn:microsoft.com/office/officeart/2005/8/layout/list1"/>
    <dgm:cxn modelId="{4E871711-2D70-4F69-82E1-2137650F008D}" type="presParOf" srcId="{91ECF6FD-25EB-4910-8B4E-E4880BE8EF27}" destId="{238E5F06-67E6-495C-853A-F068AFD49E8C}" srcOrd="8" destOrd="0" presId="urn:microsoft.com/office/officeart/2005/8/layout/list1"/>
    <dgm:cxn modelId="{ED8C1192-E451-4935-BF83-49097D7AEB7B}" type="presParOf" srcId="{238E5F06-67E6-495C-853A-F068AFD49E8C}" destId="{268FBCD9-DC76-4349-8259-275E333E78B9}" srcOrd="0" destOrd="0" presId="urn:microsoft.com/office/officeart/2005/8/layout/list1"/>
    <dgm:cxn modelId="{5C012444-DBC4-429C-8380-055BA4FDBB17}" type="presParOf" srcId="{238E5F06-67E6-495C-853A-F068AFD49E8C}" destId="{2177DE72-3BAC-4132-B36C-B95A3B163BF6}" srcOrd="1" destOrd="0" presId="urn:microsoft.com/office/officeart/2005/8/layout/list1"/>
    <dgm:cxn modelId="{117545B2-DA67-42CA-83BD-B96830F16725}" type="presParOf" srcId="{91ECF6FD-25EB-4910-8B4E-E4880BE8EF27}" destId="{9E761C62-0FE8-4008-9212-B8A94F001018}" srcOrd="9" destOrd="0" presId="urn:microsoft.com/office/officeart/2005/8/layout/list1"/>
    <dgm:cxn modelId="{452224DB-D96A-49F5-BC13-D1108A292F72}" type="presParOf" srcId="{91ECF6FD-25EB-4910-8B4E-E4880BE8EF27}" destId="{ECFA68DF-194C-4B4D-ABD5-2BFBED3AA129}" srcOrd="10" destOrd="0" presId="urn:microsoft.com/office/officeart/2005/8/layout/list1"/>
    <dgm:cxn modelId="{FF075150-4E0A-4BAF-8E74-5D456088B2DC}" type="presParOf" srcId="{91ECF6FD-25EB-4910-8B4E-E4880BE8EF27}" destId="{248FB3F3-494A-4179-9D6A-B6113ACE373D}" srcOrd="11" destOrd="0" presId="urn:microsoft.com/office/officeart/2005/8/layout/list1"/>
    <dgm:cxn modelId="{36F9954B-F17C-40C8-B2AC-23AD99AE1229}" type="presParOf" srcId="{91ECF6FD-25EB-4910-8B4E-E4880BE8EF27}" destId="{A54CD5D5-1273-47B0-8B21-7D4DAA457DAF}" srcOrd="12" destOrd="0" presId="urn:microsoft.com/office/officeart/2005/8/layout/list1"/>
    <dgm:cxn modelId="{B9B78AB1-BCFA-4296-A41D-B17BD3299C28}" type="presParOf" srcId="{A54CD5D5-1273-47B0-8B21-7D4DAA457DAF}" destId="{3101D625-898D-4D81-BAFF-4A20C6FFDF23}" srcOrd="0" destOrd="0" presId="urn:microsoft.com/office/officeart/2005/8/layout/list1"/>
    <dgm:cxn modelId="{682F95C0-54EE-4485-ADCC-624C54FD9B46}" type="presParOf" srcId="{A54CD5D5-1273-47B0-8B21-7D4DAA457DAF}" destId="{03204578-2844-4C01-9FC7-C4048467F108}" srcOrd="1" destOrd="0" presId="urn:microsoft.com/office/officeart/2005/8/layout/list1"/>
    <dgm:cxn modelId="{EDF73A29-E107-4562-A9EB-7206AFFF80DE}" type="presParOf" srcId="{91ECF6FD-25EB-4910-8B4E-E4880BE8EF27}" destId="{E77B75B9-1D5D-42CB-80C5-66E1C7A3E526}" srcOrd="13" destOrd="0" presId="urn:microsoft.com/office/officeart/2005/8/layout/list1"/>
    <dgm:cxn modelId="{A04D882D-61E0-4575-AD93-393B422388CB}" type="presParOf" srcId="{91ECF6FD-25EB-4910-8B4E-E4880BE8EF27}" destId="{5A90D1C9-F65F-4E24-9E53-D0113A6902B1}"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28B99F-6E22-465D-91E3-D884094FD180}">
      <dsp:nvSpPr>
        <dsp:cNvPr id="0" name=""/>
        <dsp:cNvSpPr/>
      </dsp:nvSpPr>
      <dsp:spPr>
        <a:xfrm>
          <a:off x="2474" y="1304663"/>
          <a:ext cx="448875" cy="448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E53D8D-7494-47BA-B421-8A2BC91FA489}">
      <dsp:nvSpPr>
        <dsp:cNvPr id="0" name=""/>
        <dsp:cNvSpPr/>
      </dsp:nvSpPr>
      <dsp:spPr>
        <a:xfrm>
          <a:off x="2474" y="1861524"/>
          <a:ext cx="1282500" cy="875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Achievement 1: Game Co.</a:t>
          </a:r>
        </a:p>
      </dsp:txBody>
      <dsp:txXfrm>
        <a:off x="2474" y="1861524"/>
        <a:ext cx="1282500" cy="875832"/>
      </dsp:txXfrm>
    </dsp:sp>
    <dsp:sp modelId="{310080C1-AE08-44C6-ABC1-28068D20E3C8}">
      <dsp:nvSpPr>
        <dsp:cNvPr id="0" name=""/>
        <dsp:cNvSpPr/>
      </dsp:nvSpPr>
      <dsp:spPr>
        <a:xfrm>
          <a:off x="2474" y="2787583"/>
          <a:ext cx="1282500" cy="1028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Global game sales analysis</a:t>
          </a:r>
        </a:p>
      </dsp:txBody>
      <dsp:txXfrm>
        <a:off x="2474" y="2787583"/>
        <a:ext cx="1282500" cy="1028393"/>
      </dsp:txXfrm>
    </dsp:sp>
    <dsp:sp modelId="{5554C88D-D25A-4C75-9D81-4646D0339CAA}">
      <dsp:nvSpPr>
        <dsp:cNvPr id="0" name=""/>
        <dsp:cNvSpPr/>
      </dsp:nvSpPr>
      <dsp:spPr>
        <a:xfrm>
          <a:off x="1509412" y="1304663"/>
          <a:ext cx="448875" cy="448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DD3C0E-5516-4A1E-AF7C-740EDCE0B988}">
      <dsp:nvSpPr>
        <dsp:cNvPr id="0" name=""/>
        <dsp:cNvSpPr/>
      </dsp:nvSpPr>
      <dsp:spPr>
        <a:xfrm>
          <a:off x="1509412" y="1861524"/>
          <a:ext cx="1282500" cy="875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Achievement 2: Influenza Season Preparation</a:t>
          </a:r>
        </a:p>
      </dsp:txBody>
      <dsp:txXfrm>
        <a:off x="1509412" y="1861524"/>
        <a:ext cx="1282500" cy="875832"/>
      </dsp:txXfrm>
    </dsp:sp>
    <dsp:sp modelId="{2A675417-61EA-4650-BE12-4401D6CAE8AD}">
      <dsp:nvSpPr>
        <dsp:cNvPr id="0" name=""/>
        <dsp:cNvSpPr/>
      </dsp:nvSpPr>
      <dsp:spPr>
        <a:xfrm>
          <a:off x="1509412" y="2787583"/>
          <a:ext cx="1282500" cy="1028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Preparing for Influenza season in the United States</a:t>
          </a:r>
        </a:p>
      </dsp:txBody>
      <dsp:txXfrm>
        <a:off x="1509412" y="2787583"/>
        <a:ext cx="1282500" cy="1028393"/>
      </dsp:txXfrm>
    </dsp:sp>
    <dsp:sp modelId="{08931DA9-6A7E-4B2A-971E-A52DB84DB130}">
      <dsp:nvSpPr>
        <dsp:cNvPr id="0" name=""/>
        <dsp:cNvSpPr/>
      </dsp:nvSpPr>
      <dsp:spPr>
        <a:xfrm>
          <a:off x="3016349" y="1304663"/>
          <a:ext cx="448875" cy="448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4C8E00-A9B1-4784-B592-9BFB76A7A1D5}">
      <dsp:nvSpPr>
        <dsp:cNvPr id="0" name=""/>
        <dsp:cNvSpPr/>
      </dsp:nvSpPr>
      <dsp:spPr>
        <a:xfrm>
          <a:off x="3016349" y="1861524"/>
          <a:ext cx="1282500" cy="875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Achievement 3: Rockbuster</a:t>
          </a:r>
        </a:p>
      </dsp:txBody>
      <dsp:txXfrm>
        <a:off x="3016349" y="1861524"/>
        <a:ext cx="1282500" cy="875832"/>
      </dsp:txXfrm>
    </dsp:sp>
    <dsp:sp modelId="{6E3ACE15-7B93-443E-9BC3-5277314256E1}">
      <dsp:nvSpPr>
        <dsp:cNvPr id="0" name=""/>
        <dsp:cNvSpPr/>
      </dsp:nvSpPr>
      <dsp:spPr>
        <a:xfrm>
          <a:off x="3016349" y="2787583"/>
          <a:ext cx="1282500" cy="1028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Creating a strategy for </a:t>
          </a:r>
          <a:r>
            <a:rPr lang="en-US" sz="1100" kern="1200" dirty="0" err="1"/>
            <a:t>Rockbuster’s</a:t>
          </a:r>
          <a:r>
            <a:rPr lang="en-US" sz="1100" kern="1200" dirty="0"/>
            <a:t> launch of an online movie service</a:t>
          </a:r>
        </a:p>
      </dsp:txBody>
      <dsp:txXfrm>
        <a:off x="3016349" y="2787583"/>
        <a:ext cx="1282500" cy="1028393"/>
      </dsp:txXfrm>
    </dsp:sp>
    <dsp:sp modelId="{BBA0F0FB-3319-49FE-B334-81878E8C9B8E}">
      <dsp:nvSpPr>
        <dsp:cNvPr id="0" name=""/>
        <dsp:cNvSpPr/>
      </dsp:nvSpPr>
      <dsp:spPr>
        <a:xfrm>
          <a:off x="4523287" y="1304663"/>
          <a:ext cx="448875" cy="4488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125177-51B4-47FD-A912-30B08FC8B8EF}">
      <dsp:nvSpPr>
        <dsp:cNvPr id="0" name=""/>
        <dsp:cNvSpPr/>
      </dsp:nvSpPr>
      <dsp:spPr>
        <a:xfrm>
          <a:off x="4523287" y="1861524"/>
          <a:ext cx="1282500" cy="875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Achievement 4: Instacart</a:t>
          </a:r>
        </a:p>
      </dsp:txBody>
      <dsp:txXfrm>
        <a:off x="4523287" y="1861524"/>
        <a:ext cx="1282500" cy="875832"/>
      </dsp:txXfrm>
    </dsp:sp>
    <dsp:sp modelId="{7C5A5C7E-30D6-447B-ADBA-F4286F179E8E}">
      <dsp:nvSpPr>
        <dsp:cNvPr id="0" name=""/>
        <dsp:cNvSpPr/>
      </dsp:nvSpPr>
      <dsp:spPr>
        <a:xfrm>
          <a:off x="4523287" y="2787583"/>
          <a:ext cx="1282500" cy="1028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Marketing strategies for an online grocery service</a:t>
          </a:r>
        </a:p>
      </dsp:txBody>
      <dsp:txXfrm>
        <a:off x="4523287" y="2787583"/>
        <a:ext cx="1282500" cy="1028393"/>
      </dsp:txXfrm>
    </dsp:sp>
    <dsp:sp modelId="{AA916510-6DA3-4195-ACAC-5C92948AB89D}">
      <dsp:nvSpPr>
        <dsp:cNvPr id="0" name=""/>
        <dsp:cNvSpPr/>
      </dsp:nvSpPr>
      <dsp:spPr>
        <a:xfrm>
          <a:off x="6030225" y="1304663"/>
          <a:ext cx="448875" cy="44887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DEB59A-9138-489B-BB18-9BA940C4E6A8}">
      <dsp:nvSpPr>
        <dsp:cNvPr id="0" name=""/>
        <dsp:cNvSpPr/>
      </dsp:nvSpPr>
      <dsp:spPr>
        <a:xfrm>
          <a:off x="6030225" y="1861524"/>
          <a:ext cx="1282500" cy="875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Achievement 5: Global Bank</a:t>
          </a:r>
        </a:p>
      </dsp:txBody>
      <dsp:txXfrm>
        <a:off x="6030225" y="1861524"/>
        <a:ext cx="1282500" cy="875832"/>
      </dsp:txXfrm>
    </dsp:sp>
    <dsp:sp modelId="{0010FB6D-1960-4B86-AF86-E7A1CADC8CD0}">
      <dsp:nvSpPr>
        <dsp:cNvPr id="0" name=""/>
        <dsp:cNvSpPr/>
      </dsp:nvSpPr>
      <dsp:spPr>
        <a:xfrm>
          <a:off x="6030225" y="2787583"/>
          <a:ext cx="1282500" cy="1028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Providing analytical support to Global Banks anti-money-laundering compliance department</a:t>
          </a:r>
        </a:p>
      </dsp:txBody>
      <dsp:txXfrm>
        <a:off x="6030225" y="2787583"/>
        <a:ext cx="1282500" cy="10283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929492-5E1D-4E8D-A010-6433AF5AB262}">
      <dsp:nvSpPr>
        <dsp:cNvPr id="0" name=""/>
        <dsp:cNvSpPr/>
      </dsp:nvSpPr>
      <dsp:spPr>
        <a:xfrm>
          <a:off x="0" y="334386"/>
          <a:ext cx="7728267" cy="850500"/>
        </a:xfrm>
        <a:prstGeom prst="rect">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312420" rIns="599799"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Perform a descriptive analysis of a global video game data set to provide understanding of how Game Co’s new games might fare in the market.</a:t>
          </a:r>
        </a:p>
      </dsp:txBody>
      <dsp:txXfrm>
        <a:off x="0" y="334386"/>
        <a:ext cx="7728267" cy="850500"/>
      </dsp:txXfrm>
    </dsp:sp>
    <dsp:sp modelId="{940535FB-3BA8-4B36-87CA-F03B58254D20}">
      <dsp:nvSpPr>
        <dsp:cNvPr id="0" name=""/>
        <dsp:cNvSpPr/>
      </dsp:nvSpPr>
      <dsp:spPr>
        <a:xfrm>
          <a:off x="386413" y="112986"/>
          <a:ext cx="5409786" cy="44280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666750">
            <a:lnSpc>
              <a:spcPct val="90000"/>
            </a:lnSpc>
            <a:spcBef>
              <a:spcPct val="0"/>
            </a:spcBef>
            <a:spcAft>
              <a:spcPct val="35000"/>
            </a:spcAft>
            <a:buNone/>
          </a:pPr>
          <a:r>
            <a:rPr lang="en-US" sz="1500" kern="1200"/>
            <a:t>Project Goal</a:t>
          </a:r>
        </a:p>
      </dsp:txBody>
      <dsp:txXfrm>
        <a:off x="408029" y="134602"/>
        <a:ext cx="5366554" cy="399568"/>
      </dsp:txXfrm>
    </dsp:sp>
    <dsp:sp modelId="{41A24986-D29E-4FCF-B7F9-DA0AE0E2EC52}">
      <dsp:nvSpPr>
        <dsp:cNvPr id="0" name=""/>
        <dsp:cNvSpPr/>
      </dsp:nvSpPr>
      <dsp:spPr>
        <a:xfrm>
          <a:off x="0" y="1487286"/>
          <a:ext cx="7728267" cy="637875"/>
        </a:xfrm>
        <a:prstGeom prst="rect">
          <a:avLst/>
        </a:prstGeom>
        <a:solidFill>
          <a:schemeClr val="lt1">
            <a:alpha val="90000"/>
            <a:hueOff val="0"/>
            <a:satOff val="0"/>
            <a:lumOff val="0"/>
            <a:alphaOff val="0"/>
          </a:schemeClr>
        </a:solidFill>
        <a:ln w="10795" cap="flat" cmpd="sng" algn="ctr">
          <a:solidFill>
            <a:schemeClr val="accent2">
              <a:hueOff val="651485"/>
              <a:satOff val="-10511"/>
              <a:lumOff val="-18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312420" rIns="599799"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hlinkClick xmlns:r="http://schemas.openxmlformats.org/officeDocument/2006/relationships" r:id="rId1"/>
            </a:rPr>
            <a:t>VG </a:t>
          </a:r>
          <a:r>
            <a:rPr lang="en-US" sz="1500" kern="1200" dirty="0" err="1">
              <a:hlinkClick xmlns:r="http://schemas.openxmlformats.org/officeDocument/2006/relationships" r:id="rId1"/>
            </a:rPr>
            <a:t>Sales.clean</a:t>
          </a:r>
          <a:endParaRPr lang="en-US" sz="1500" kern="1200" dirty="0"/>
        </a:p>
      </dsp:txBody>
      <dsp:txXfrm>
        <a:off x="0" y="1487286"/>
        <a:ext cx="7728267" cy="637875"/>
      </dsp:txXfrm>
    </dsp:sp>
    <dsp:sp modelId="{FF18668D-230C-44E0-9B03-D72599BBCC90}">
      <dsp:nvSpPr>
        <dsp:cNvPr id="0" name=""/>
        <dsp:cNvSpPr/>
      </dsp:nvSpPr>
      <dsp:spPr>
        <a:xfrm>
          <a:off x="386413" y="1265886"/>
          <a:ext cx="5409786" cy="442800"/>
        </a:xfrm>
        <a:prstGeom prst="roundRect">
          <a:avLst/>
        </a:prstGeom>
        <a:solidFill>
          <a:schemeClr val="accent2">
            <a:hueOff val="651485"/>
            <a:satOff val="-10511"/>
            <a:lumOff val="-183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666750">
            <a:lnSpc>
              <a:spcPct val="90000"/>
            </a:lnSpc>
            <a:spcBef>
              <a:spcPct val="0"/>
            </a:spcBef>
            <a:spcAft>
              <a:spcPct val="35000"/>
            </a:spcAft>
            <a:buNone/>
          </a:pPr>
          <a:r>
            <a:rPr lang="en-US" sz="1500" kern="1200"/>
            <a:t>Data Set</a:t>
          </a:r>
        </a:p>
      </dsp:txBody>
      <dsp:txXfrm>
        <a:off x="408029" y="1287502"/>
        <a:ext cx="5366554" cy="399568"/>
      </dsp:txXfrm>
    </dsp:sp>
    <dsp:sp modelId="{889969FB-FF31-45B1-91EC-D11415DFA83D}">
      <dsp:nvSpPr>
        <dsp:cNvPr id="0" name=""/>
        <dsp:cNvSpPr/>
      </dsp:nvSpPr>
      <dsp:spPr>
        <a:xfrm>
          <a:off x="0" y="2427561"/>
          <a:ext cx="7728267" cy="874125"/>
        </a:xfrm>
        <a:prstGeom prst="rect">
          <a:avLst/>
        </a:prstGeom>
        <a:solidFill>
          <a:schemeClr val="lt1">
            <a:alpha val="90000"/>
            <a:hueOff val="0"/>
            <a:satOff val="0"/>
            <a:lumOff val="0"/>
            <a:alphaOff val="0"/>
          </a:schemeClr>
        </a:solidFill>
        <a:ln w="10795" cap="flat" cmpd="sng" algn="ctr">
          <a:solidFill>
            <a:schemeClr val="accent2">
              <a:hueOff val="1302969"/>
              <a:satOff val="-21023"/>
              <a:lumOff val="-36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312420" rIns="599799"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Microsoft Excel</a:t>
          </a:r>
        </a:p>
        <a:p>
          <a:pPr marL="114300" lvl="1" indent="-114300" algn="l" defTabSz="666750">
            <a:lnSpc>
              <a:spcPct val="90000"/>
            </a:lnSpc>
            <a:spcBef>
              <a:spcPct val="0"/>
            </a:spcBef>
            <a:spcAft>
              <a:spcPct val="15000"/>
            </a:spcAft>
            <a:buChar char="•"/>
          </a:pPr>
          <a:r>
            <a:rPr lang="en-US" sz="1500" kern="1200"/>
            <a:t>Microsoft Powerpoint</a:t>
          </a:r>
        </a:p>
      </dsp:txBody>
      <dsp:txXfrm>
        <a:off x="0" y="2427561"/>
        <a:ext cx="7728267" cy="874125"/>
      </dsp:txXfrm>
    </dsp:sp>
    <dsp:sp modelId="{F420DB58-0802-4354-807E-BECE1F871EBC}">
      <dsp:nvSpPr>
        <dsp:cNvPr id="0" name=""/>
        <dsp:cNvSpPr/>
      </dsp:nvSpPr>
      <dsp:spPr>
        <a:xfrm>
          <a:off x="386413" y="2206162"/>
          <a:ext cx="5409786" cy="442800"/>
        </a:xfrm>
        <a:prstGeom prst="roundRect">
          <a:avLst/>
        </a:prstGeom>
        <a:solidFill>
          <a:schemeClr val="accent2">
            <a:hueOff val="1302969"/>
            <a:satOff val="-21023"/>
            <a:lumOff val="-366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666750">
            <a:lnSpc>
              <a:spcPct val="90000"/>
            </a:lnSpc>
            <a:spcBef>
              <a:spcPct val="0"/>
            </a:spcBef>
            <a:spcAft>
              <a:spcPct val="35000"/>
            </a:spcAft>
            <a:buNone/>
          </a:pPr>
          <a:r>
            <a:rPr lang="en-US" sz="1500" kern="1200"/>
            <a:t>Tools</a:t>
          </a:r>
        </a:p>
      </dsp:txBody>
      <dsp:txXfrm>
        <a:off x="408029" y="2227778"/>
        <a:ext cx="5366554" cy="399568"/>
      </dsp:txXfrm>
    </dsp:sp>
    <dsp:sp modelId="{C88ED8BA-B3EE-49BC-971F-B8E46A134063}">
      <dsp:nvSpPr>
        <dsp:cNvPr id="0" name=""/>
        <dsp:cNvSpPr/>
      </dsp:nvSpPr>
      <dsp:spPr>
        <a:xfrm>
          <a:off x="0" y="3604087"/>
          <a:ext cx="7728267" cy="1370250"/>
        </a:xfrm>
        <a:prstGeom prst="rect">
          <a:avLst/>
        </a:prstGeom>
        <a:solidFill>
          <a:schemeClr val="lt1">
            <a:alpha val="90000"/>
            <a:hueOff val="0"/>
            <a:satOff val="0"/>
            <a:lumOff val="0"/>
            <a:alphaOff val="0"/>
          </a:schemeClr>
        </a:solidFill>
        <a:ln w="10795" cap="flat" cmpd="sng" algn="ctr">
          <a:solidFill>
            <a:schemeClr val="accent2">
              <a:hueOff val="1954454"/>
              <a:satOff val="-31534"/>
              <a:lumOff val="-549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312420" rIns="599799"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Grouping Data</a:t>
          </a:r>
        </a:p>
        <a:p>
          <a:pPr marL="114300" lvl="1" indent="-114300" algn="l" defTabSz="666750">
            <a:lnSpc>
              <a:spcPct val="90000"/>
            </a:lnSpc>
            <a:spcBef>
              <a:spcPct val="0"/>
            </a:spcBef>
            <a:spcAft>
              <a:spcPct val="15000"/>
            </a:spcAft>
            <a:buChar char="•"/>
          </a:pPr>
          <a:r>
            <a:rPr lang="en-US" sz="1500" kern="1200"/>
            <a:t>Summarizing Data</a:t>
          </a:r>
        </a:p>
        <a:p>
          <a:pPr marL="114300" lvl="1" indent="-114300" algn="l" defTabSz="666750">
            <a:lnSpc>
              <a:spcPct val="90000"/>
            </a:lnSpc>
            <a:spcBef>
              <a:spcPct val="0"/>
            </a:spcBef>
            <a:spcAft>
              <a:spcPct val="15000"/>
            </a:spcAft>
            <a:buChar char="•"/>
          </a:pPr>
          <a:r>
            <a:rPr lang="en-US" sz="1500" kern="1200"/>
            <a:t>Excel Visuals</a:t>
          </a:r>
        </a:p>
        <a:p>
          <a:pPr marL="114300" lvl="1" indent="-114300" algn="l" defTabSz="666750">
            <a:lnSpc>
              <a:spcPct val="90000"/>
            </a:lnSpc>
            <a:spcBef>
              <a:spcPct val="0"/>
            </a:spcBef>
            <a:spcAft>
              <a:spcPct val="15000"/>
            </a:spcAft>
            <a:buChar char="•"/>
          </a:pPr>
          <a:r>
            <a:rPr lang="en-US" sz="1500" kern="1200"/>
            <a:t>Presenting Results</a:t>
          </a:r>
        </a:p>
      </dsp:txBody>
      <dsp:txXfrm>
        <a:off x="0" y="3604087"/>
        <a:ext cx="7728267" cy="1370250"/>
      </dsp:txXfrm>
    </dsp:sp>
    <dsp:sp modelId="{3E369DD4-EDC8-4F07-82CF-AB97D944023D}">
      <dsp:nvSpPr>
        <dsp:cNvPr id="0" name=""/>
        <dsp:cNvSpPr/>
      </dsp:nvSpPr>
      <dsp:spPr>
        <a:xfrm>
          <a:off x="386413" y="3382687"/>
          <a:ext cx="5409786" cy="442800"/>
        </a:xfrm>
        <a:prstGeom prst="roundRect">
          <a:avLst/>
        </a:prstGeom>
        <a:solidFill>
          <a:schemeClr val="accent2">
            <a:hueOff val="1954454"/>
            <a:satOff val="-31534"/>
            <a:lumOff val="-549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666750">
            <a:lnSpc>
              <a:spcPct val="90000"/>
            </a:lnSpc>
            <a:spcBef>
              <a:spcPct val="0"/>
            </a:spcBef>
            <a:spcAft>
              <a:spcPct val="35000"/>
            </a:spcAft>
            <a:buNone/>
          </a:pPr>
          <a:r>
            <a:rPr lang="en-US" sz="1500" kern="1200"/>
            <a:t>Analytical Techniques</a:t>
          </a:r>
        </a:p>
      </dsp:txBody>
      <dsp:txXfrm>
        <a:off x="408029" y="3404303"/>
        <a:ext cx="5366554" cy="399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821F6B-9E2A-4870-9BB6-E01543FC1D42}">
      <dsp:nvSpPr>
        <dsp:cNvPr id="0" name=""/>
        <dsp:cNvSpPr/>
      </dsp:nvSpPr>
      <dsp:spPr>
        <a:xfrm>
          <a:off x="0" y="265942"/>
          <a:ext cx="7728267" cy="510300"/>
        </a:xfrm>
        <a:prstGeom prst="rect">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249936" rIns="599799"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Launch strategies for a new online video rental service.</a:t>
          </a:r>
        </a:p>
      </dsp:txBody>
      <dsp:txXfrm>
        <a:off x="0" y="265942"/>
        <a:ext cx="7728267" cy="510300"/>
      </dsp:txXfrm>
    </dsp:sp>
    <dsp:sp modelId="{F2E25E9B-75EF-4CE1-AFB3-E9FF07832D18}">
      <dsp:nvSpPr>
        <dsp:cNvPr id="0" name=""/>
        <dsp:cNvSpPr/>
      </dsp:nvSpPr>
      <dsp:spPr>
        <a:xfrm>
          <a:off x="386413" y="88822"/>
          <a:ext cx="5409786" cy="35424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533400">
            <a:lnSpc>
              <a:spcPct val="90000"/>
            </a:lnSpc>
            <a:spcBef>
              <a:spcPct val="0"/>
            </a:spcBef>
            <a:spcAft>
              <a:spcPct val="35000"/>
            </a:spcAft>
            <a:buNone/>
          </a:pPr>
          <a:r>
            <a:rPr lang="en-US" sz="1200" kern="1200"/>
            <a:t>Project Goals</a:t>
          </a:r>
        </a:p>
      </dsp:txBody>
      <dsp:txXfrm>
        <a:off x="403706" y="106115"/>
        <a:ext cx="5375200" cy="319654"/>
      </dsp:txXfrm>
    </dsp:sp>
    <dsp:sp modelId="{85C83167-A98C-48C7-8D39-0C6C526C45DF}">
      <dsp:nvSpPr>
        <dsp:cNvPr id="0" name=""/>
        <dsp:cNvSpPr/>
      </dsp:nvSpPr>
      <dsp:spPr>
        <a:xfrm>
          <a:off x="0" y="1018162"/>
          <a:ext cx="7728267" cy="699300"/>
        </a:xfrm>
        <a:prstGeom prst="rect">
          <a:avLst/>
        </a:prstGeom>
        <a:solidFill>
          <a:schemeClr val="lt1">
            <a:alpha val="90000"/>
            <a:hueOff val="0"/>
            <a:satOff val="0"/>
            <a:lumOff val="0"/>
            <a:alphaOff val="0"/>
          </a:schemeClr>
        </a:solidFill>
        <a:ln w="10795" cap="flat" cmpd="sng" algn="ctr">
          <a:solidFill>
            <a:schemeClr val="accent2">
              <a:hueOff val="651485"/>
              <a:satOff val="-10511"/>
              <a:lumOff val="-18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249936" rIns="599799"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hlinkClick xmlns:r="http://schemas.openxmlformats.org/officeDocument/2006/relationships" r:id="rId1"/>
            </a:rPr>
            <a:t>Data Gathered From SQL</a:t>
          </a:r>
          <a:endParaRPr lang="en-US" sz="1200" kern="1200" dirty="0"/>
        </a:p>
        <a:p>
          <a:pPr marL="114300" lvl="1" indent="-114300" algn="l" defTabSz="533400">
            <a:lnSpc>
              <a:spcPct val="90000"/>
            </a:lnSpc>
            <a:spcBef>
              <a:spcPct val="0"/>
            </a:spcBef>
            <a:spcAft>
              <a:spcPct val="15000"/>
            </a:spcAft>
            <a:buChar char="•"/>
          </a:pPr>
          <a:r>
            <a:rPr lang="en-US" sz="1200" kern="1200" dirty="0">
              <a:hlinkClick xmlns:r="http://schemas.openxmlformats.org/officeDocument/2006/relationships" r:id="rId2"/>
            </a:rPr>
            <a:t>Rockbuster Stealth Data Dictionary</a:t>
          </a:r>
          <a:endParaRPr lang="en-US" sz="1200" kern="1200" dirty="0"/>
        </a:p>
      </dsp:txBody>
      <dsp:txXfrm>
        <a:off x="0" y="1018162"/>
        <a:ext cx="7728267" cy="699300"/>
      </dsp:txXfrm>
    </dsp:sp>
    <dsp:sp modelId="{01195B8B-702C-48E3-BB42-DB255DF2A57B}">
      <dsp:nvSpPr>
        <dsp:cNvPr id="0" name=""/>
        <dsp:cNvSpPr/>
      </dsp:nvSpPr>
      <dsp:spPr>
        <a:xfrm>
          <a:off x="386413" y="841042"/>
          <a:ext cx="5409786" cy="354240"/>
        </a:xfrm>
        <a:prstGeom prst="roundRect">
          <a:avLst/>
        </a:prstGeom>
        <a:solidFill>
          <a:schemeClr val="accent2">
            <a:hueOff val="651485"/>
            <a:satOff val="-10511"/>
            <a:lumOff val="-183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533400">
            <a:lnSpc>
              <a:spcPct val="90000"/>
            </a:lnSpc>
            <a:spcBef>
              <a:spcPct val="0"/>
            </a:spcBef>
            <a:spcAft>
              <a:spcPct val="35000"/>
            </a:spcAft>
            <a:buNone/>
          </a:pPr>
          <a:r>
            <a:rPr lang="en-US" sz="1200" kern="1200"/>
            <a:t>Data Sets</a:t>
          </a:r>
        </a:p>
      </dsp:txBody>
      <dsp:txXfrm>
        <a:off x="403706" y="858335"/>
        <a:ext cx="5375200" cy="319654"/>
      </dsp:txXfrm>
    </dsp:sp>
    <dsp:sp modelId="{DABE8598-921E-4299-8225-484F36FD8EFB}">
      <dsp:nvSpPr>
        <dsp:cNvPr id="0" name=""/>
        <dsp:cNvSpPr/>
      </dsp:nvSpPr>
      <dsp:spPr>
        <a:xfrm>
          <a:off x="0" y="1959382"/>
          <a:ext cx="7728267" cy="1096200"/>
        </a:xfrm>
        <a:prstGeom prst="rect">
          <a:avLst/>
        </a:prstGeom>
        <a:solidFill>
          <a:schemeClr val="lt1">
            <a:alpha val="90000"/>
            <a:hueOff val="0"/>
            <a:satOff val="0"/>
            <a:lumOff val="0"/>
            <a:alphaOff val="0"/>
          </a:schemeClr>
        </a:solidFill>
        <a:ln w="10795" cap="flat" cmpd="sng" algn="ctr">
          <a:solidFill>
            <a:schemeClr val="accent2">
              <a:hueOff val="1302969"/>
              <a:satOff val="-21023"/>
              <a:lumOff val="-36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249936" rIns="599799"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Microsoft Excel</a:t>
          </a:r>
        </a:p>
        <a:p>
          <a:pPr marL="114300" lvl="1" indent="-114300" algn="l" defTabSz="533400">
            <a:lnSpc>
              <a:spcPct val="90000"/>
            </a:lnSpc>
            <a:spcBef>
              <a:spcPct val="0"/>
            </a:spcBef>
            <a:spcAft>
              <a:spcPct val="15000"/>
            </a:spcAft>
            <a:buChar char="•"/>
          </a:pPr>
          <a:r>
            <a:rPr lang="en-US" sz="1200" kern="1200"/>
            <a:t>Microsoft Powerpoint</a:t>
          </a:r>
        </a:p>
        <a:p>
          <a:pPr marL="114300" lvl="1" indent="-114300" algn="l" defTabSz="533400">
            <a:lnSpc>
              <a:spcPct val="90000"/>
            </a:lnSpc>
            <a:spcBef>
              <a:spcPct val="0"/>
            </a:spcBef>
            <a:spcAft>
              <a:spcPct val="15000"/>
            </a:spcAft>
            <a:buChar char="•"/>
          </a:pPr>
          <a:r>
            <a:rPr lang="en-US" sz="1200" kern="1200"/>
            <a:t>Tableau</a:t>
          </a:r>
        </a:p>
        <a:p>
          <a:pPr marL="114300" lvl="1" indent="-114300" algn="l" defTabSz="533400">
            <a:lnSpc>
              <a:spcPct val="90000"/>
            </a:lnSpc>
            <a:spcBef>
              <a:spcPct val="0"/>
            </a:spcBef>
            <a:spcAft>
              <a:spcPct val="15000"/>
            </a:spcAft>
            <a:buChar char="•"/>
          </a:pPr>
          <a:r>
            <a:rPr lang="en-US" sz="1200" kern="1200"/>
            <a:t>SQL</a:t>
          </a:r>
        </a:p>
      </dsp:txBody>
      <dsp:txXfrm>
        <a:off x="0" y="1959382"/>
        <a:ext cx="7728267" cy="1096200"/>
      </dsp:txXfrm>
    </dsp:sp>
    <dsp:sp modelId="{60B4A1BA-6682-48F5-8B9D-4A00CFAB771C}">
      <dsp:nvSpPr>
        <dsp:cNvPr id="0" name=""/>
        <dsp:cNvSpPr/>
      </dsp:nvSpPr>
      <dsp:spPr>
        <a:xfrm>
          <a:off x="386413" y="1782262"/>
          <a:ext cx="5409786" cy="354240"/>
        </a:xfrm>
        <a:prstGeom prst="roundRect">
          <a:avLst/>
        </a:prstGeom>
        <a:solidFill>
          <a:schemeClr val="accent2">
            <a:hueOff val="1302969"/>
            <a:satOff val="-21023"/>
            <a:lumOff val="-366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533400">
            <a:lnSpc>
              <a:spcPct val="90000"/>
            </a:lnSpc>
            <a:spcBef>
              <a:spcPct val="0"/>
            </a:spcBef>
            <a:spcAft>
              <a:spcPct val="35000"/>
            </a:spcAft>
            <a:buNone/>
          </a:pPr>
          <a:r>
            <a:rPr lang="en-US" sz="1200" kern="1200"/>
            <a:t>Tools Used</a:t>
          </a:r>
        </a:p>
      </dsp:txBody>
      <dsp:txXfrm>
        <a:off x="403706" y="1799555"/>
        <a:ext cx="5375200" cy="319654"/>
      </dsp:txXfrm>
    </dsp:sp>
    <dsp:sp modelId="{45E5F3A6-C4EC-498A-9D56-F0A40CE624FC}">
      <dsp:nvSpPr>
        <dsp:cNvPr id="0" name=""/>
        <dsp:cNvSpPr/>
      </dsp:nvSpPr>
      <dsp:spPr>
        <a:xfrm>
          <a:off x="0" y="3297502"/>
          <a:ext cx="7728267" cy="1701000"/>
        </a:xfrm>
        <a:prstGeom prst="rect">
          <a:avLst/>
        </a:prstGeom>
        <a:solidFill>
          <a:schemeClr val="lt1">
            <a:alpha val="90000"/>
            <a:hueOff val="0"/>
            <a:satOff val="0"/>
            <a:lumOff val="0"/>
            <a:alphaOff val="0"/>
          </a:schemeClr>
        </a:solidFill>
        <a:ln w="10795" cap="flat" cmpd="sng" algn="ctr">
          <a:solidFill>
            <a:schemeClr val="accent2">
              <a:hueOff val="1954454"/>
              <a:satOff val="-31534"/>
              <a:lumOff val="-549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249936" rIns="599799"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Relational database</a:t>
          </a:r>
        </a:p>
        <a:p>
          <a:pPr marL="114300" lvl="1" indent="-114300" algn="l" defTabSz="533400">
            <a:lnSpc>
              <a:spcPct val="90000"/>
            </a:lnSpc>
            <a:spcBef>
              <a:spcPct val="0"/>
            </a:spcBef>
            <a:spcAft>
              <a:spcPct val="15000"/>
            </a:spcAft>
            <a:buChar char="•"/>
          </a:pPr>
          <a:r>
            <a:rPr lang="en-US" sz="1200" kern="1200"/>
            <a:t>Database querying</a:t>
          </a:r>
        </a:p>
        <a:p>
          <a:pPr marL="114300" lvl="1" indent="-114300" algn="l" defTabSz="533400">
            <a:lnSpc>
              <a:spcPct val="90000"/>
            </a:lnSpc>
            <a:spcBef>
              <a:spcPct val="0"/>
            </a:spcBef>
            <a:spcAft>
              <a:spcPct val="15000"/>
            </a:spcAft>
            <a:buChar char="•"/>
          </a:pPr>
          <a:r>
            <a:rPr lang="en-US" sz="1200" kern="1200"/>
            <a:t>Filtering</a:t>
          </a:r>
        </a:p>
        <a:p>
          <a:pPr marL="114300" lvl="1" indent="-114300" algn="l" defTabSz="533400">
            <a:lnSpc>
              <a:spcPct val="90000"/>
            </a:lnSpc>
            <a:spcBef>
              <a:spcPct val="0"/>
            </a:spcBef>
            <a:spcAft>
              <a:spcPct val="15000"/>
            </a:spcAft>
            <a:buChar char="•"/>
          </a:pPr>
          <a:r>
            <a:rPr lang="en-US" sz="1200" kern="1200"/>
            <a:t>Cleaning and summarizing data in SQL</a:t>
          </a:r>
        </a:p>
        <a:p>
          <a:pPr marL="114300" lvl="1" indent="-114300" algn="l" defTabSz="533400">
            <a:lnSpc>
              <a:spcPct val="90000"/>
            </a:lnSpc>
            <a:spcBef>
              <a:spcPct val="0"/>
            </a:spcBef>
            <a:spcAft>
              <a:spcPct val="15000"/>
            </a:spcAft>
            <a:buChar char="•"/>
          </a:pPr>
          <a:r>
            <a:rPr lang="en-US" sz="1200" kern="1200"/>
            <a:t>Subqueries</a:t>
          </a:r>
        </a:p>
        <a:p>
          <a:pPr marL="114300" lvl="1" indent="-114300" algn="l" defTabSz="533400">
            <a:lnSpc>
              <a:spcPct val="90000"/>
            </a:lnSpc>
            <a:spcBef>
              <a:spcPct val="0"/>
            </a:spcBef>
            <a:spcAft>
              <a:spcPct val="15000"/>
            </a:spcAft>
            <a:buChar char="•"/>
          </a:pPr>
          <a:r>
            <a:rPr lang="en-US" sz="1200" kern="1200"/>
            <a:t>Joining tables</a:t>
          </a:r>
        </a:p>
        <a:p>
          <a:pPr marL="114300" lvl="1" indent="-114300" algn="l" defTabSz="533400">
            <a:lnSpc>
              <a:spcPct val="90000"/>
            </a:lnSpc>
            <a:spcBef>
              <a:spcPct val="0"/>
            </a:spcBef>
            <a:spcAft>
              <a:spcPct val="15000"/>
            </a:spcAft>
            <a:buChar char="•"/>
          </a:pPr>
          <a:r>
            <a:rPr lang="en-US" sz="1200" kern="1200"/>
            <a:t>Common Table expressions</a:t>
          </a:r>
        </a:p>
      </dsp:txBody>
      <dsp:txXfrm>
        <a:off x="0" y="3297502"/>
        <a:ext cx="7728267" cy="1701000"/>
      </dsp:txXfrm>
    </dsp:sp>
    <dsp:sp modelId="{963FD45D-AFB3-4CD4-B9D7-42D136E9B5AB}">
      <dsp:nvSpPr>
        <dsp:cNvPr id="0" name=""/>
        <dsp:cNvSpPr/>
      </dsp:nvSpPr>
      <dsp:spPr>
        <a:xfrm>
          <a:off x="386413" y="3120382"/>
          <a:ext cx="5409786" cy="354240"/>
        </a:xfrm>
        <a:prstGeom prst="roundRect">
          <a:avLst/>
        </a:prstGeom>
        <a:solidFill>
          <a:schemeClr val="accent2">
            <a:hueOff val="1954454"/>
            <a:satOff val="-31534"/>
            <a:lumOff val="-549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533400">
            <a:lnSpc>
              <a:spcPct val="90000"/>
            </a:lnSpc>
            <a:spcBef>
              <a:spcPct val="0"/>
            </a:spcBef>
            <a:spcAft>
              <a:spcPct val="35000"/>
            </a:spcAft>
            <a:buNone/>
          </a:pPr>
          <a:r>
            <a:rPr lang="en-US" sz="1200" kern="1200"/>
            <a:t>Analytical Techniques</a:t>
          </a:r>
        </a:p>
      </dsp:txBody>
      <dsp:txXfrm>
        <a:off x="403706" y="3137675"/>
        <a:ext cx="5375200" cy="3196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9921E7-8CF5-46A4-A526-5A69DC43A41A}">
      <dsp:nvSpPr>
        <dsp:cNvPr id="0" name=""/>
        <dsp:cNvSpPr/>
      </dsp:nvSpPr>
      <dsp:spPr>
        <a:xfrm>
          <a:off x="0" y="291119"/>
          <a:ext cx="7728267" cy="737100"/>
        </a:xfrm>
        <a:prstGeom prst="rect">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270764" rIns="599799"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Help build and optimize models that assist the bank in running their compliance program more efficiently</a:t>
          </a:r>
        </a:p>
      </dsp:txBody>
      <dsp:txXfrm>
        <a:off x="0" y="291119"/>
        <a:ext cx="7728267" cy="737100"/>
      </dsp:txXfrm>
    </dsp:sp>
    <dsp:sp modelId="{A9BF9B17-181B-4B6E-9DDD-8E5ED8634EA3}">
      <dsp:nvSpPr>
        <dsp:cNvPr id="0" name=""/>
        <dsp:cNvSpPr/>
      </dsp:nvSpPr>
      <dsp:spPr>
        <a:xfrm>
          <a:off x="386413" y="99239"/>
          <a:ext cx="5409786" cy="38376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577850">
            <a:lnSpc>
              <a:spcPct val="90000"/>
            </a:lnSpc>
            <a:spcBef>
              <a:spcPct val="0"/>
            </a:spcBef>
            <a:spcAft>
              <a:spcPct val="35000"/>
            </a:spcAft>
            <a:buNone/>
          </a:pPr>
          <a:r>
            <a:rPr lang="en-US" sz="1300" kern="1200"/>
            <a:t>Project Goals</a:t>
          </a:r>
        </a:p>
      </dsp:txBody>
      <dsp:txXfrm>
        <a:off x="405147" y="117973"/>
        <a:ext cx="5372318" cy="346292"/>
      </dsp:txXfrm>
    </dsp:sp>
    <dsp:sp modelId="{B4577046-CB55-405F-A0D7-F4282542E36F}">
      <dsp:nvSpPr>
        <dsp:cNvPr id="0" name=""/>
        <dsp:cNvSpPr/>
      </dsp:nvSpPr>
      <dsp:spPr>
        <a:xfrm>
          <a:off x="0" y="1290299"/>
          <a:ext cx="7728267" cy="552825"/>
        </a:xfrm>
        <a:prstGeom prst="rect">
          <a:avLst/>
        </a:prstGeom>
        <a:solidFill>
          <a:schemeClr val="lt1">
            <a:alpha val="90000"/>
            <a:hueOff val="0"/>
            <a:satOff val="0"/>
            <a:lumOff val="0"/>
            <a:alphaOff val="0"/>
          </a:schemeClr>
        </a:solidFill>
        <a:ln w="10795" cap="flat" cmpd="sng" algn="ctr">
          <a:solidFill>
            <a:schemeClr val="accent2">
              <a:hueOff val="651485"/>
              <a:satOff val="-10511"/>
              <a:lumOff val="-18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270764" rIns="599799"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err="1">
              <a:hlinkClick xmlns:r="http://schemas.openxmlformats.org/officeDocument/2006/relationships" r:id="rId1"/>
            </a:rPr>
            <a:t>PigEBank</a:t>
          </a:r>
          <a:r>
            <a:rPr lang="en-US" sz="1300" kern="1200" dirty="0">
              <a:hlinkClick xmlns:r="http://schemas.openxmlformats.org/officeDocument/2006/relationships" r:id="rId1"/>
            </a:rPr>
            <a:t>-Client-Dataset-Cleaned</a:t>
          </a:r>
          <a:endParaRPr lang="en-US" sz="1300" kern="1200" dirty="0"/>
        </a:p>
      </dsp:txBody>
      <dsp:txXfrm>
        <a:off x="0" y="1290299"/>
        <a:ext cx="7728267" cy="552825"/>
      </dsp:txXfrm>
    </dsp:sp>
    <dsp:sp modelId="{069017DB-745B-4A87-9277-4FD7D07D001C}">
      <dsp:nvSpPr>
        <dsp:cNvPr id="0" name=""/>
        <dsp:cNvSpPr/>
      </dsp:nvSpPr>
      <dsp:spPr>
        <a:xfrm>
          <a:off x="386413" y="1098419"/>
          <a:ext cx="5409786" cy="383760"/>
        </a:xfrm>
        <a:prstGeom prst="roundRect">
          <a:avLst/>
        </a:prstGeom>
        <a:solidFill>
          <a:schemeClr val="accent2">
            <a:hueOff val="651485"/>
            <a:satOff val="-10511"/>
            <a:lumOff val="-183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577850">
            <a:lnSpc>
              <a:spcPct val="90000"/>
            </a:lnSpc>
            <a:spcBef>
              <a:spcPct val="0"/>
            </a:spcBef>
            <a:spcAft>
              <a:spcPct val="35000"/>
            </a:spcAft>
            <a:buNone/>
          </a:pPr>
          <a:r>
            <a:rPr lang="en-US" sz="1300" kern="1200"/>
            <a:t>Data Set</a:t>
          </a:r>
        </a:p>
      </dsp:txBody>
      <dsp:txXfrm>
        <a:off x="405147" y="1117153"/>
        <a:ext cx="5372318" cy="346292"/>
      </dsp:txXfrm>
    </dsp:sp>
    <dsp:sp modelId="{ECFA68DF-194C-4B4D-ABD5-2BFBED3AA129}">
      <dsp:nvSpPr>
        <dsp:cNvPr id="0" name=""/>
        <dsp:cNvSpPr/>
      </dsp:nvSpPr>
      <dsp:spPr>
        <a:xfrm>
          <a:off x="0" y="2105204"/>
          <a:ext cx="7728267" cy="982800"/>
        </a:xfrm>
        <a:prstGeom prst="rect">
          <a:avLst/>
        </a:prstGeom>
        <a:solidFill>
          <a:schemeClr val="lt1">
            <a:alpha val="90000"/>
            <a:hueOff val="0"/>
            <a:satOff val="0"/>
            <a:lumOff val="0"/>
            <a:alphaOff val="0"/>
          </a:schemeClr>
        </a:solidFill>
        <a:ln w="10795" cap="flat" cmpd="sng" algn="ctr">
          <a:solidFill>
            <a:schemeClr val="accent2">
              <a:hueOff val="1302969"/>
              <a:satOff val="-21023"/>
              <a:lumOff val="-36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270764" rIns="599799"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Microsoft Excel</a:t>
          </a:r>
        </a:p>
        <a:p>
          <a:pPr marL="114300" lvl="1" indent="-114300" algn="l" defTabSz="577850">
            <a:lnSpc>
              <a:spcPct val="90000"/>
            </a:lnSpc>
            <a:spcBef>
              <a:spcPct val="0"/>
            </a:spcBef>
            <a:spcAft>
              <a:spcPct val="15000"/>
            </a:spcAft>
            <a:buChar char="•"/>
          </a:pPr>
          <a:r>
            <a:rPr lang="en-US" sz="1300" kern="1200"/>
            <a:t>Microsoft Powerpoint</a:t>
          </a:r>
        </a:p>
        <a:p>
          <a:pPr marL="114300" lvl="1" indent="-114300" algn="l" defTabSz="577850">
            <a:lnSpc>
              <a:spcPct val="90000"/>
            </a:lnSpc>
            <a:spcBef>
              <a:spcPct val="0"/>
            </a:spcBef>
            <a:spcAft>
              <a:spcPct val="15000"/>
            </a:spcAft>
            <a:buChar char="•"/>
          </a:pPr>
          <a:r>
            <a:rPr lang="en-US" sz="1300" kern="1200"/>
            <a:t>Github</a:t>
          </a:r>
        </a:p>
      </dsp:txBody>
      <dsp:txXfrm>
        <a:off x="0" y="2105204"/>
        <a:ext cx="7728267" cy="982800"/>
      </dsp:txXfrm>
    </dsp:sp>
    <dsp:sp modelId="{2177DE72-3BAC-4132-B36C-B95A3B163BF6}">
      <dsp:nvSpPr>
        <dsp:cNvPr id="0" name=""/>
        <dsp:cNvSpPr/>
      </dsp:nvSpPr>
      <dsp:spPr>
        <a:xfrm>
          <a:off x="386413" y="1913324"/>
          <a:ext cx="5409786" cy="383760"/>
        </a:xfrm>
        <a:prstGeom prst="roundRect">
          <a:avLst/>
        </a:prstGeom>
        <a:solidFill>
          <a:schemeClr val="accent2">
            <a:hueOff val="1302969"/>
            <a:satOff val="-21023"/>
            <a:lumOff val="-366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577850">
            <a:lnSpc>
              <a:spcPct val="90000"/>
            </a:lnSpc>
            <a:spcBef>
              <a:spcPct val="0"/>
            </a:spcBef>
            <a:spcAft>
              <a:spcPct val="35000"/>
            </a:spcAft>
            <a:buNone/>
          </a:pPr>
          <a:r>
            <a:rPr lang="en-US" sz="1300" kern="1200"/>
            <a:t>Tools Used</a:t>
          </a:r>
        </a:p>
      </dsp:txBody>
      <dsp:txXfrm>
        <a:off x="405147" y="1932058"/>
        <a:ext cx="5372318" cy="346292"/>
      </dsp:txXfrm>
    </dsp:sp>
    <dsp:sp modelId="{5A90D1C9-F65F-4E24-9E53-D0113A6902B1}">
      <dsp:nvSpPr>
        <dsp:cNvPr id="0" name=""/>
        <dsp:cNvSpPr/>
      </dsp:nvSpPr>
      <dsp:spPr>
        <a:xfrm>
          <a:off x="0" y="3350084"/>
          <a:ext cx="7728267" cy="1638000"/>
        </a:xfrm>
        <a:prstGeom prst="rect">
          <a:avLst/>
        </a:prstGeom>
        <a:solidFill>
          <a:schemeClr val="lt1">
            <a:alpha val="90000"/>
            <a:hueOff val="0"/>
            <a:satOff val="0"/>
            <a:lumOff val="0"/>
            <a:alphaOff val="0"/>
          </a:schemeClr>
        </a:solidFill>
        <a:ln w="10795" cap="flat" cmpd="sng" algn="ctr">
          <a:solidFill>
            <a:schemeClr val="accent2">
              <a:hueOff val="1954454"/>
              <a:satOff val="-31534"/>
              <a:lumOff val="-549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270764" rIns="599799"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Big data</a:t>
          </a:r>
        </a:p>
        <a:p>
          <a:pPr marL="114300" lvl="1" indent="-114300" algn="l" defTabSz="577850">
            <a:lnSpc>
              <a:spcPct val="90000"/>
            </a:lnSpc>
            <a:spcBef>
              <a:spcPct val="0"/>
            </a:spcBef>
            <a:spcAft>
              <a:spcPct val="15000"/>
            </a:spcAft>
            <a:buChar char="•"/>
          </a:pPr>
          <a:r>
            <a:rPr lang="en-US" sz="1300" kern="1200"/>
            <a:t>Cleaning data</a:t>
          </a:r>
        </a:p>
        <a:p>
          <a:pPr marL="114300" lvl="1" indent="-114300" algn="l" defTabSz="577850">
            <a:lnSpc>
              <a:spcPct val="90000"/>
            </a:lnSpc>
            <a:spcBef>
              <a:spcPct val="0"/>
            </a:spcBef>
            <a:spcAft>
              <a:spcPct val="15000"/>
            </a:spcAft>
            <a:buChar char="•"/>
          </a:pPr>
          <a:r>
            <a:rPr lang="en-US" sz="1300" kern="1200"/>
            <a:t>Data ethics, mining, and bias</a:t>
          </a:r>
        </a:p>
        <a:p>
          <a:pPr marL="114300" lvl="1" indent="-114300" algn="l" defTabSz="577850">
            <a:lnSpc>
              <a:spcPct val="90000"/>
            </a:lnSpc>
            <a:spcBef>
              <a:spcPct val="0"/>
            </a:spcBef>
            <a:spcAft>
              <a:spcPct val="15000"/>
            </a:spcAft>
            <a:buChar char="•"/>
          </a:pPr>
          <a:r>
            <a:rPr lang="en-US" sz="1300" kern="1200"/>
            <a:t>Predictive analysis</a:t>
          </a:r>
        </a:p>
        <a:p>
          <a:pPr marL="114300" lvl="1" indent="-114300" algn="l" defTabSz="577850">
            <a:lnSpc>
              <a:spcPct val="90000"/>
            </a:lnSpc>
            <a:spcBef>
              <a:spcPct val="0"/>
            </a:spcBef>
            <a:spcAft>
              <a:spcPct val="15000"/>
            </a:spcAft>
            <a:buChar char="•"/>
          </a:pPr>
          <a:r>
            <a:rPr lang="en-US" sz="1300" kern="1200"/>
            <a:t>Time series &amp; forecasting</a:t>
          </a:r>
        </a:p>
        <a:p>
          <a:pPr marL="114300" lvl="1" indent="-114300" algn="l" defTabSz="577850">
            <a:lnSpc>
              <a:spcPct val="90000"/>
            </a:lnSpc>
            <a:spcBef>
              <a:spcPct val="0"/>
            </a:spcBef>
            <a:spcAft>
              <a:spcPct val="15000"/>
            </a:spcAft>
            <a:buChar char="•"/>
          </a:pPr>
          <a:r>
            <a:rPr lang="en-US" sz="1300" kern="1200"/>
            <a:t>Github</a:t>
          </a:r>
        </a:p>
      </dsp:txBody>
      <dsp:txXfrm>
        <a:off x="0" y="3350084"/>
        <a:ext cx="7728267" cy="1638000"/>
      </dsp:txXfrm>
    </dsp:sp>
    <dsp:sp modelId="{03204578-2844-4C01-9FC7-C4048467F108}">
      <dsp:nvSpPr>
        <dsp:cNvPr id="0" name=""/>
        <dsp:cNvSpPr/>
      </dsp:nvSpPr>
      <dsp:spPr>
        <a:xfrm>
          <a:off x="386413" y="3158204"/>
          <a:ext cx="5409786" cy="383760"/>
        </a:xfrm>
        <a:prstGeom prst="roundRect">
          <a:avLst/>
        </a:prstGeom>
        <a:solidFill>
          <a:schemeClr val="accent2">
            <a:hueOff val="1954454"/>
            <a:satOff val="-31534"/>
            <a:lumOff val="-549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577850">
            <a:lnSpc>
              <a:spcPct val="90000"/>
            </a:lnSpc>
            <a:spcBef>
              <a:spcPct val="0"/>
            </a:spcBef>
            <a:spcAft>
              <a:spcPct val="35000"/>
            </a:spcAft>
            <a:buNone/>
          </a:pPr>
          <a:r>
            <a:rPr lang="en-US" sz="1300" kern="1200"/>
            <a:t>Analytical Techniques</a:t>
          </a:r>
        </a:p>
      </dsp:txBody>
      <dsp:txXfrm>
        <a:off x="405147" y="3176938"/>
        <a:ext cx="5372318" cy="34629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881DF2-9E50-4FF2-9479-DDB429570082}"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DB0C3-4E8A-46A0-9038-1D5592D64CC3}" type="slidenum">
              <a:rPr lang="en-US" smtClean="0"/>
              <a:t>‹#›</a:t>
            </a:fld>
            <a:endParaRPr lang="en-US"/>
          </a:p>
        </p:txBody>
      </p:sp>
    </p:spTree>
    <p:extLst>
      <p:ext uri="{BB962C8B-B14F-4D97-AF65-F5344CB8AC3E}">
        <p14:creationId xmlns:p14="http://schemas.microsoft.com/office/powerpoint/2010/main" val="3918771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881DF2-9E50-4FF2-9479-DDB429570082}" type="datetimeFigureOut">
              <a:rPr lang="en-US" smtClean="0"/>
              <a:t>9/13/2023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DDB0C3-4E8A-46A0-9038-1D5592D64CC3}" type="slidenum">
              <a:rPr lang="en-US" smtClean="0"/>
              <a:t>‹#›</a:t>
            </a:fld>
            <a:endParaRPr lang="en-US"/>
          </a:p>
        </p:txBody>
      </p:sp>
    </p:spTree>
    <p:extLst>
      <p:ext uri="{BB962C8B-B14F-4D97-AF65-F5344CB8AC3E}">
        <p14:creationId xmlns:p14="http://schemas.microsoft.com/office/powerpoint/2010/main" val="2884139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881DF2-9E50-4FF2-9479-DDB429570082}" type="datetimeFigureOut">
              <a:rPr lang="en-US" smtClean="0"/>
              <a:t>9/13/2023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DDB0C3-4E8A-46A0-9038-1D5592D64CC3}" type="slidenum">
              <a:rPr lang="en-US" smtClean="0"/>
              <a:t>‹#›</a:t>
            </a:fld>
            <a:endParaRPr lang="en-US"/>
          </a:p>
        </p:txBody>
      </p:sp>
    </p:spTree>
    <p:extLst>
      <p:ext uri="{BB962C8B-B14F-4D97-AF65-F5344CB8AC3E}">
        <p14:creationId xmlns:p14="http://schemas.microsoft.com/office/powerpoint/2010/main" val="1476874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881DF2-9E50-4FF2-9479-DDB429570082}"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DB0C3-4E8A-46A0-9038-1D5592D64CC3}" type="slidenum">
              <a:rPr lang="en-US" smtClean="0"/>
              <a:t>‹#›</a:t>
            </a:fld>
            <a:endParaRPr lang="en-US"/>
          </a:p>
        </p:txBody>
      </p:sp>
    </p:spTree>
    <p:extLst>
      <p:ext uri="{BB962C8B-B14F-4D97-AF65-F5344CB8AC3E}">
        <p14:creationId xmlns:p14="http://schemas.microsoft.com/office/powerpoint/2010/main" val="1974431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81DF2-9E50-4FF2-9479-DDB429570082}"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DB0C3-4E8A-46A0-9038-1D5592D64CC3}" type="slidenum">
              <a:rPr lang="en-US" smtClean="0"/>
              <a:t>‹#›</a:t>
            </a:fld>
            <a:endParaRPr lang="en-US"/>
          </a:p>
        </p:txBody>
      </p:sp>
    </p:spTree>
    <p:extLst>
      <p:ext uri="{BB962C8B-B14F-4D97-AF65-F5344CB8AC3E}">
        <p14:creationId xmlns:p14="http://schemas.microsoft.com/office/powerpoint/2010/main" val="3361548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5881DF2-9E50-4FF2-9479-DDB429570082}" type="datetimeFigureOut">
              <a:rPr lang="en-US" smtClean="0"/>
              <a:t>9/13/2023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2DDB0C3-4E8A-46A0-9038-1D5592D64CC3}" type="slidenum">
              <a:rPr lang="en-US" smtClean="0"/>
              <a:t>‹#›</a:t>
            </a:fld>
            <a:endParaRPr lang="en-US"/>
          </a:p>
        </p:txBody>
      </p:sp>
    </p:spTree>
    <p:extLst>
      <p:ext uri="{BB962C8B-B14F-4D97-AF65-F5344CB8AC3E}">
        <p14:creationId xmlns:p14="http://schemas.microsoft.com/office/powerpoint/2010/main" val="376934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15881DF2-9E50-4FF2-9479-DDB429570082}" type="datetimeFigureOut">
              <a:rPr lang="en-US" smtClean="0"/>
              <a:t>9/13/2023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82DDB0C3-4E8A-46A0-9038-1D5592D64CC3}" type="slidenum">
              <a:rPr lang="en-US" smtClean="0"/>
              <a:t>‹#›</a:t>
            </a:fld>
            <a:endParaRPr lang="en-US"/>
          </a:p>
        </p:txBody>
      </p:sp>
    </p:spTree>
    <p:extLst>
      <p:ext uri="{BB962C8B-B14F-4D97-AF65-F5344CB8AC3E}">
        <p14:creationId xmlns:p14="http://schemas.microsoft.com/office/powerpoint/2010/main" val="311972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15881DF2-9E50-4FF2-9479-DDB429570082}" type="datetimeFigureOut">
              <a:rPr lang="en-US" smtClean="0"/>
              <a:t>9/13/2023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82DDB0C3-4E8A-46A0-9038-1D5592D64CC3}" type="slidenum">
              <a:rPr lang="en-US" smtClean="0"/>
              <a:t>‹#›</a:t>
            </a:fld>
            <a:endParaRPr lang="en-US"/>
          </a:p>
        </p:txBody>
      </p:sp>
    </p:spTree>
    <p:extLst>
      <p:ext uri="{BB962C8B-B14F-4D97-AF65-F5344CB8AC3E}">
        <p14:creationId xmlns:p14="http://schemas.microsoft.com/office/powerpoint/2010/main" val="559502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5881DF2-9E50-4FF2-9479-DDB429570082}"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DB0C3-4E8A-46A0-9038-1D5592D64CC3}" type="slidenum">
              <a:rPr lang="en-US" smtClean="0"/>
              <a:t>‹#›</a:t>
            </a:fld>
            <a:endParaRPr lang="en-US"/>
          </a:p>
        </p:txBody>
      </p:sp>
    </p:spTree>
    <p:extLst>
      <p:ext uri="{BB962C8B-B14F-4D97-AF65-F5344CB8AC3E}">
        <p14:creationId xmlns:p14="http://schemas.microsoft.com/office/powerpoint/2010/main" val="1241260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5881DF2-9E50-4FF2-9479-DDB429570082}" type="datetimeFigureOut">
              <a:rPr lang="en-US" smtClean="0"/>
              <a:t>9/13/2023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2DDB0C3-4E8A-46A0-9038-1D5592D64CC3}" type="slidenum">
              <a:rPr lang="en-US" smtClean="0"/>
              <a:t>‹#›</a:t>
            </a:fld>
            <a:endParaRPr lang="en-US"/>
          </a:p>
        </p:txBody>
      </p:sp>
    </p:spTree>
    <p:extLst>
      <p:ext uri="{BB962C8B-B14F-4D97-AF65-F5344CB8AC3E}">
        <p14:creationId xmlns:p14="http://schemas.microsoft.com/office/powerpoint/2010/main" val="4188706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5881DF2-9E50-4FF2-9479-DDB429570082}" type="datetimeFigureOut">
              <a:rPr lang="en-US" smtClean="0"/>
              <a:t>9/13/2023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82DDB0C3-4E8A-46A0-9038-1D5592D64CC3}" type="slidenum">
              <a:rPr lang="en-US" smtClean="0"/>
              <a:t>‹#›</a:t>
            </a:fld>
            <a:endParaRPr lang="en-US"/>
          </a:p>
        </p:txBody>
      </p:sp>
    </p:spTree>
    <p:extLst>
      <p:ext uri="{BB962C8B-B14F-4D97-AF65-F5344CB8AC3E}">
        <p14:creationId xmlns:p14="http://schemas.microsoft.com/office/powerpoint/2010/main" val="924506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5881DF2-9E50-4FF2-9479-DDB429570082}" type="datetimeFigureOut">
              <a:rPr lang="en-US" smtClean="0"/>
              <a:t>9/13/2023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82DDB0C3-4E8A-46A0-9038-1D5592D64CC3}" type="slidenum">
              <a:rPr lang="en-US" smtClean="0"/>
              <a:t>‹#›</a:t>
            </a:fld>
            <a:endParaRPr lang="en-US"/>
          </a:p>
        </p:txBody>
      </p:sp>
    </p:spTree>
    <p:extLst>
      <p:ext uri="{BB962C8B-B14F-4D97-AF65-F5344CB8AC3E}">
        <p14:creationId xmlns:p14="http://schemas.microsoft.com/office/powerpoint/2010/main" val="27881342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MickyRivermyth/InfluenzaSeasonPreparation/blob/main/A1-A2%20data%20immersion_project%20brief%20.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MickyRivermyth/DataImmersionSQL/blob/main/3.10%20Final%20Excel%20Summary.xlsx" TargetMode="External"/><Relationship Id="rId2" Type="http://schemas.openxmlformats.org/officeDocument/2006/relationships/hyperlink" Target="https://github.com/MickyRivermyth/DataImmersionSQL/blob/main/A3_Data_Project_Brief%20.pdf" TargetMode="External"/><Relationship Id="rId1" Type="http://schemas.openxmlformats.org/officeDocument/2006/relationships/slideLayout" Target="../slideLayouts/slideLayout2.xml"/><Relationship Id="rId4" Type="http://schemas.openxmlformats.org/officeDocument/2006/relationships/hyperlink" Target="https://github.com/MickyRivermyth/DataImmersionSQL/blob/main/3.10%20Final%20Powerpoint.ppt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MickyRivermyth/DataImmersionPython/tree/main/07-23%20Instacart%20Basket%20Analysis/01%20Project%20Management" TargetMode="External"/><Relationship Id="rId2" Type="http://schemas.openxmlformats.org/officeDocument/2006/relationships/hyperlink" Target="https://github.com/MickyRivermyth/DataImmersionPython/tree/main/07-23%20Instacart%20Basket%20Analysis/02%20Data/Original%20Dat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MickyRivermyth/DataImmersionPython/blob/main/4.10%20Data%20Analysis%20Final%20Report.xlsx" TargetMode="External"/><Relationship Id="rId2" Type="http://schemas.openxmlformats.org/officeDocument/2006/relationships/hyperlink" Target="https://github.com/MickyRivermyth/DataImmersionPython/blob/main/Achievement%204%20Data%20Immersion%20Project%20Brief.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MickyRivermyth/GlobalBank/tree/main/Global%20Bank" TargetMode="External"/><Relationship Id="rId2" Type="http://schemas.openxmlformats.org/officeDocument/2006/relationships/hyperlink" Target="https://github.com/MickyRivermyth/GlobalBank/blob/main/A5_Data_Project_Brief.pd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MickyRivermyth/GameCo./blob/main/DataAnalyticsPowerpoint1.10.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ickyRivermyth/InfluenzaSeasonPreparation/blob/main/ForTableau.xlsx" TargetMode="External"/><Relationship Id="rId2" Type="http://schemas.openxmlformats.org/officeDocument/2006/relationships/hyperlink" Target="https://github.com/MickyRivermyth/InfluenzaSeasonPreparation/blob/main/CDC_Influenza_Deaths_edited.xlsx" TargetMode="External"/><Relationship Id="rId1" Type="http://schemas.openxmlformats.org/officeDocument/2006/relationships/slideLayout" Target="../slideLayouts/slideLayout2.xml"/><Relationship Id="rId4" Type="http://schemas.openxmlformats.org/officeDocument/2006/relationships/hyperlink" Target="https://github.com/MickyRivermyth/InfluenzaSeasonPreparation/blob/main/Finalized%20Data%20Set.xls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512124-0D13-4ED9-80B7-52AE15B6B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gled shot of pen on a graph">
            <a:extLst>
              <a:ext uri="{FF2B5EF4-FFF2-40B4-BE49-F238E27FC236}">
                <a16:creationId xmlns:a16="http://schemas.microsoft.com/office/drawing/2014/main" id="{89EE40F3-822B-81E3-8858-69B019C6D615}"/>
              </a:ext>
            </a:extLst>
          </p:cNvPr>
          <p:cNvPicPr>
            <a:picLocks noChangeAspect="1"/>
          </p:cNvPicPr>
          <p:nvPr/>
        </p:nvPicPr>
        <p:blipFill rotWithShape="1">
          <a:blip r:embed="rId2">
            <a:alphaModFix amt="35000"/>
          </a:blip>
          <a:srcRect t="9441" b="6290"/>
          <a:stretch/>
        </p:blipFill>
        <p:spPr>
          <a:xfrm>
            <a:off x="20" y="10"/>
            <a:ext cx="12191980" cy="6857990"/>
          </a:xfrm>
          <a:prstGeom prst="rect">
            <a:avLst/>
          </a:prstGeom>
        </p:spPr>
      </p:pic>
      <p:sp>
        <p:nvSpPr>
          <p:cNvPr id="2" name="Title 1">
            <a:extLst>
              <a:ext uri="{FF2B5EF4-FFF2-40B4-BE49-F238E27FC236}">
                <a16:creationId xmlns:a16="http://schemas.microsoft.com/office/drawing/2014/main" id="{AACFD418-A907-B22F-71D6-315D917D8E06}"/>
              </a:ext>
            </a:extLst>
          </p:cNvPr>
          <p:cNvSpPr>
            <a:spLocks noGrp="1"/>
          </p:cNvSpPr>
          <p:nvPr>
            <p:ph type="ctrTitle"/>
          </p:nvPr>
        </p:nvSpPr>
        <p:spPr>
          <a:xfrm>
            <a:off x="1069848" y="1298448"/>
            <a:ext cx="7315200" cy="3255264"/>
          </a:xfrm>
        </p:spPr>
        <p:txBody>
          <a:bodyPr>
            <a:normAutofit/>
          </a:bodyPr>
          <a:lstStyle/>
          <a:p>
            <a:r>
              <a:rPr lang="en-US">
                <a:solidFill>
                  <a:schemeClr val="tx1"/>
                </a:solidFill>
              </a:rPr>
              <a:t>Data Analytics Portfolio</a:t>
            </a:r>
          </a:p>
        </p:txBody>
      </p:sp>
      <p:sp>
        <p:nvSpPr>
          <p:cNvPr id="3" name="Subtitle 2">
            <a:extLst>
              <a:ext uri="{FF2B5EF4-FFF2-40B4-BE49-F238E27FC236}">
                <a16:creationId xmlns:a16="http://schemas.microsoft.com/office/drawing/2014/main" id="{9E74CCE2-558B-A1BC-1613-6AF1B278B517}"/>
              </a:ext>
            </a:extLst>
          </p:cNvPr>
          <p:cNvSpPr>
            <a:spLocks noGrp="1"/>
          </p:cNvSpPr>
          <p:nvPr>
            <p:ph type="subTitle" idx="1"/>
          </p:nvPr>
        </p:nvSpPr>
        <p:spPr>
          <a:xfrm>
            <a:off x="1100015" y="4670246"/>
            <a:ext cx="7315200" cy="914400"/>
          </a:xfrm>
        </p:spPr>
        <p:txBody>
          <a:bodyPr>
            <a:normAutofit/>
          </a:bodyPr>
          <a:lstStyle/>
          <a:p>
            <a:r>
              <a:rPr lang="en-US">
                <a:solidFill>
                  <a:schemeClr val="tx1"/>
                </a:solidFill>
              </a:rPr>
              <a:t>Micky Smith</a:t>
            </a:r>
          </a:p>
          <a:p>
            <a:r>
              <a:rPr lang="en-US">
                <a:solidFill>
                  <a:schemeClr val="tx1"/>
                </a:solidFill>
              </a:rPr>
              <a:t>9/13/23</a:t>
            </a:r>
          </a:p>
        </p:txBody>
      </p:sp>
    </p:spTree>
    <p:extLst>
      <p:ext uri="{BB962C8B-B14F-4D97-AF65-F5344CB8AC3E}">
        <p14:creationId xmlns:p14="http://schemas.microsoft.com/office/powerpoint/2010/main" val="180747350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0DCEEEA-6FE7-4541-9EB2-EF754066E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03A72D00-0CA4-4A88-86CE-B1FB393C5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0E699A1-9A43-351D-AC01-FAF9085FE587}"/>
              </a:ext>
            </a:extLst>
          </p:cNvPr>
          <p:cNvSpPr>
            <a:spLocks noGrp="1"/>
          </p:cNvSpPr>
          <p:nvPr>
            <p:ph type="title"/>
          </p:nvPr>
        </p:nvSpPr>
        <p:spPr>
          <a:xfrm>
            <a:off x="252919" y="1123837"/>
            <a:ext cx="2947482" cy="4601183"/>
          </a:xfrm>
        </p:spPr>
        <p:txBody>
          <a:bodyPr vert="horz" lIns="91440" tIns="45720" rIns="91440" bIns="45720" rtlCol="0" anchor="ctr">
            <a:normAutofit/>
          </a:bodyPr>
          <a:lstStyle/>
          <a:p>
            <a:r>
              <a:rPr lang="en-US"/>
              <a:t>Inlfuenza</a:t>
            </a:r>
            <a:r>
              <a:rPr lang="en-US" dirty="0"/>
              <a:t> Season Preparation</a:t>
            </a:r>
          </a:p>
        </p:txBody>
      </p:sp>
      <p:sp>
        <p:nvSpPr>
          <p:cNvPr id="11" name="TextBox 10">
            <a:extLst>
              <a:ext uri="{FF2B5EF4-FFF2-40B4-BE49-F238E27FC236}">
                <a16:creationId xmlns:a16="http://schemas.microsoft.com/office/drawing/2014/main" id="{F4449379-330B-68DB-F96C-FF19CD3D4A11}"/>
              </a:ext>
            </a:extLst>
          </p:cNvPr>
          <p:cNvSpPr txBox="1"/>
          <p:nvPr/>
        </p:nvSpPr>
        <p:spPr>
          <a:xfrm>
            <a:off x="3869267" y="761999"/>
            <a:ext cx="3585891" cy="5333999"/>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accent1"/>
              </a:buClr>
              <a:buFont typeface="Wingdings 2" pitchFamily="18" charset="2"/>
              <a:buChar char=""/>
            </a:pPr>
            <a:r>
              <a:rPr lang="en-US" dirty="0">
                <a:solidFill>
                  <a:schemeClr val="tx1">
                    <a:lumMod val="65000"/>
                    <a:lumOff val="35000"/>
                  </a:schemeClr>
                </a:solidFill>
              </a:rPr>
              <a:t>When is influenza season and what region is most affected?</a:t>
            </a:r>
          </a:p>
          <a:p>
            <a:pPr marL="285750" indent="-182880" defTabSz="914400">
              <a:lnSpc>
                <a:spcPct val="90000"/>
              </a:lnSpc>
              <a:spcAft>
                <a:spcPts val="600"/>
              </a:spcAft>
              <a:buClr>
                <a:schemeClr val="accent1"/>
              </a:buClr>
              <a:buFont typeface="Wingdings 2" pitchFamily="18" charset="2"/>
              <a:buChar char=""/>
            </a:pPr>
            <a:r>
              <a:rPr lang="en-US" dirty="0">
                <a:solidFill>
                  <a:schemeClr val="tx1">
                    <a:lumMod val="65000"/>
                    <a:lumOff val="35000"/>
                  </a:schemeClr>
                </a:solidFill>
              </a:rPr>
              <a:t>Influenza season increased in October and begins to decline after April. With it’s peak in January.</a:t>
            </a:r>
          </a:p>
          <a:p>
            <a:pPr marL="285750" indent="-182880" defTabSz="914400">
              <a:lnSpc>
                <a:spcPct val="90000"/>
              </a:lnSpc>
              <a:spcAft>
                <a:spcPts val="600"/>
              </a:spcAft>
              <a:buClr>
                <a:schemeClr val="accent1"/>
              </a:buClr>
              <a:buFont typeface="Wingdings 2" pitchFamily="18" charset="2"/>
              <a:buChar char=""/>
            </a:pPr>
            <a:r>
              <a:rPr lang="en-US" dirty="0">
                <a:solidFill>
                  <a:schemeClr val="tx1">
                    <a:lumMod val="65000"/>
                    <a:lumOff val="35000"/>
                  </a:schemeClr>
                </a:solidFill>
              </a:rPr>
              <a:t>The Southern region has the most influenza deaths, with the Midwest has the second largest impact.</a:t>
            </a:r>
          </a:p>
        </p:txBody>
      </p:sp>
      <p:pic>
        <p:nvPicPr>
          <p:cNvPr id="10" name="Picture 9" descr="A green line graph with black text&#10;&#10;Description automatically generated">
            <a:extLst>
              <a:ext uri="{FF2B5EF4-FFF2-40B4-BE49-F238E27FC236}">
                <a16:creationId xmlns:a16="http://schemas.microsoft.com/office/drawing/2014/main" id="{4C1B783D-542F-9393-AD35-0758C56E9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0425" y="1484939"/>
            <a:ext cx="4225127" cy="1859055"/>
          </a:xfrm>
          <a:prstGeom prst="rect">
            <a:avLst/>
          </a:prstGeom>
        </p:spPr>
      </p:pic>
      <p:pic>
        <p:nvPicPr>
          <p:cNvPr id="8" name="Picture 7" descr="A green pie chart with white text&#10;&#10;Description automatically generated">
            <a:extLst>
              <a:ext uri="{FF2B5EF4-FFF2-40B4-BE49-F238E27FC236}">
                <a16:creationId xmlns:a16="http://schemas.microsoft.com/office/drawing/2014/main" id="{653F21D6-CEAC-6E8D-48F3-5677B95E4E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8120" y="3504142"/>
            <a:ext cx="3617432" cy="2460160"/>
          </a:xfrm>
          <a:prstGeom prst="rect">
            <a:avLst/>
          </a:prstGeom>
        </p:spPr>
      </p:pic>
    </p:spTree>
    <p:extLst>
      <p:ext uri="{BB962C8B-B14F-4D97-AF65-F5344CB8AC3E}">
        <p14:creationId xmlns:p14="http://schemas.microsoft.com/office/powerpoint/2010/main" val="3212638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E269A-CEAF-87FD-0AB8-CBFBE791D9CE}"/>
              </a:ext>
            </a:extLst>
          </p:cNvPr>
          <p:cNvSpPr>
            <a:spLocks noGrp="1"/>
          </p:cNvSpPr>
          <p:nvPr>
            <p:ph type="title"/>
          </p:nvPr>
        </p:nvSpPr>
        <p:spPr>
          <a:xfrm>
            <a:off x="81469" y="745426"/>
            <a:ext cx="2947482" cy="1638413"/>
          </a:xfrm>
        </p:spPr>
        <p:txBody>
          <a:bodyPr/>
          <a:lstStyle/>
          <a:p>
            <a:r>
              <a:rPr lang="en-US" dirty="0"/>
              <a:t>Influenza Season Preparation</a:t>
            </a:r>
          </a:p>
        </p:txBody>
      </p:sp>
      <p:sp>
        <p:nvSpPr>
          <p:cNvPr id="12" name="Text Placeholder 9">
            <a:extLst>
              <a:ext uri="{FF2B5EF4-FFF2-40B4-BE49-F238E27FC236}">
                <a16:creationId xmlns:a16="http://schemas.microsoft.com/office/drawing/2014/main" id="{F30E1D89-B784-DFBC-608A-2E4BCF85EE87}"/>
              </a:ext>
            </a:extLst>
          </p:cNvPr>
          <p:cNvSpPr>
            <a:spLocks noGrp="1"/>
          </p:cNvSpPr>
          <p:nvPr>
            <p:ph type="body" idx="1"/>
          </p:nvPr>
        </p:nvSpPr>
        <p:spPr>
          <a:xfrm>
            <a:off x="3429762" y="756912"/>
            <a:ext cx="3474720" cy="807720"/>
          </a:xfrm>
        </p:spPr>
        <p:txBody>
          <a:bodyPr/>
          <a:lstStyle/>
          <a:p>
            <a:pPr algn="ctr"/>
            <a:r>
              <a:rPr lang="en-US" dirty="0"/>
              <a:t>Who is most vulnerable and where?</a:t>
            </a:r>
          </a:p>
        </p:txBody>
      </p:sp>
      <p:sp>
        <p:nvSpPr>
          <p:cNvPr id="7" name="Content Placeholder 6">
            <a:extLst>
              <a:ext uri="{FF2B5EF4-FFF2-40B4-BE49-F238E27FC236}">
                <a16:creationId xmlns:a16="http://schemas.microsoft.com/office/drawing/2014/main" id="{079C1747-C956-46B6-07BA-E7E8C12FB63E}"/>
              </a:ext>
            </a:extLst>
          </p:cNvPr>
          <p:cNvSpPr>
            <a:spLocks noGrp="1"/>
          </p:cNvSpPr>
          <p:nvPr>
            <p:ph sz="half" idx="2"/>
          </p:nvPr>
        </p:nvSpPr>
        <p:spPr>
          <a:xfrm>
            <a:off x="3429762" y="1427446"/>
            <a:ext cx="3474720" cy="4023360"/>
          </a:xfrm>
        </p:spPr>
        <p:txBody>
          <a:bodyPr/>
          <a:lstStyle/>
          <a:p>
            <a:r>
              <a:rPr lang="en-US" dirty="0"/>
              <a:t>Most vulnerable population are those 65+ years old. They are at highest risk for hospitalization and death.</a:t>
            </a:r>
          </a:p>
          <a:p>
            <a:r>
              <a:rPr lang="en-US" dirty="0"/>
              <a:t>California, New York, Florida, Pennsylvania, and Texas have the highest average death rates for flu season.</a:t>
            </a:r>
          </a:p>
        </p:txBody>
      </p:sp>
      <p:pic>
        <p:nvPicPr>
          <p:cNvPr id="14" name="Picture 13" descr="A graph with numbers and a bar&#10;&#10;Description automatically generated">
            <a:extLst>
              <a:ext uri="{FF2B5EF4-FFF2-40B4-BE49-F238E27FC236}">
                <a16:creationId xmlns:a16="http://schemas.microsoft.com/office/drawing/2014/main" id="{059E5DF7-8D04-B5EC-60EA-28D350ECFA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4482" y="1427447"/>
            <a:ext cx="4945117" cy="1644006"/>
          </a:xfrm>
          <a:prstGeom prst="rect">
            <a:avLst/>
          </a:prstGeom>
        </p:spPr>
      </p:pic>
      <p:pic>
        <p:nvPicPr>
          <p:cNvPr id="16" name="Picture 15" descr="A map of the united states with blue circles&#10;&#10;Description automatically generated">
            <a:extLst>
              <a:ext uri="{FF2B5EF4-FFF2-40B4-BE49-F238E27FC236}">
                <a16:creationId xmlns:a16="http://schemas.microsoft.com/office/drawing/2014/main" id="{64233EF6-BAF7-1D33-43E5-EF86FC6E82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0350" y="4012738"/>
            <a:ext cx="5042887" cy="1835631"/>
          </a:xfrm>
          <a:prstGeom prst="rect">
            <a:avLst/>
          </a:prstGeom>
        </p:spPr>
      </p:pic>
    </p:spTree>
    <p:extLst>
      <p:ext uri="{BB962C8B-B14F-4D97-AF65-F5344CB8AC3E}">
        <p14:creationId xmlns:p14="http://schemas.microsoft.com/office/powerpoint/2010/main" val="3078112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1D7602-6D2D-46C2-A7B2-434F3678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35539253-EA7C-41D9-9930-0923683AA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810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2BFB6B3-482F-A93F-4AFC-F95274B1D90A}"/>
              </a:ext>
            </a:extLst>
          </p:cNvPr>
          <p:cNvSpPr>
            <a:spLocks noGrp="1"/>
          </p:cNvSpPr>
          <p:nvPr>
            <p:ph type="title"/>
          </p:nvPr>
        </p:nvSpPr>
        <p:spPr>
          <a:xfrm>
            <a:off x="643467" y="1123837"/>
            <a:ext cx="3073914" cy="4601183"/>
          </a:xfrm>
        </p:spPr>
        <p:txBody>
          <a:bodyPr>
            <a:normAutofit/>
          </a:bodyPr>
          <a:lstStyle/>
          <a:p>
            <a:pPr algn="r"/>
            <a:r>
              <a:rPr lang="en-US">
                <a:solidFill>
                  <a:schemeClr val="tx1">
                    <a:lumMod val="85000"/>
                    <a:lumOff val="15000"/>
                  </a:schemeClr>
                </a:solidFill>
              </a:rPr>
              <a:t>Influenza Season Preparation</a:t>
            </a:r>
          </a:p>
        </p:txBody>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480" y="2085681"/>
            <a:ext cx="0" cy="26866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BBA484B-C521-484F-243C-D992089EAB7A}"/>
              </a:ext>
            </a:extLst>
          </p:cNvPr>
          <p:cNvSpPr>
            <a:spLocks noGrp="1"/>
          </p:cNvSpPr>
          <p:nvPr>
            <p:ph idx="1"/>
          </p:nvPr>
        </p:nvSpPr>
        <p:spPr>
          <a:xfrm>
            <a:off x="4393580" y="864108"/>
            <a:ext cx="6144367" cy="5120640"/>
          </a:xfrm>
        </p:spPr>
        <p:txBody>
          <a:bodyPr>
            <a:normAutofit/>
          </a:bodyPr>
          <a:lstStyle/>
          <a:p>
            <a:r>
              <a:rPr lang="en-US" dirty="0"/>
              <a:t>Recommended Actions:</a:t>
            </a:r>
          </a:p>
          <a:p>
            <a:pPr lvl="1"/>
            <a:r>
              <a:rPr lang="en-US" dirty="0"/>
              <a:t>Focus on placing more staff in areas with heavy population of people 65 and over.</a:t>
            </a:r>
          </a:p>
          <a:p>
            <a:pPr lvl="1"/>
            <a:r>
              <a:rPr lang="en-US" dirty="0"/>
              <a:t>More staffing would be needed between October to April.</a:t>
            </a:r>
          </a:p>
          <a:p>
            <a:pPr lvl="1"/>
            <a:r>
              <a:rPr lang="en-US" dirty="0"/>
              <a:t>California, New York, Texas, Pennsylvania, and Florida are the states that should have the most focus, then looking into medium priority states in the Southern region, then the Midwest.</a:t>
            </a:r>
          </a:p>
          <a:p>
            <a:r>
              <a:rPr lang="en-US" dirty="0"/>
              <a:t>Project Links:</a:t>
            </a:r>
          </a:p>
          <a:p>
            <a:pPr lvl="1"/>
            <a:r>
              <a:rPr lang="en-US" dirty="0">
                <a:hlinkClick r:id="rId2"/>
              </a:rPr>
              <a:t>Project Brief</a:t>
            </a:r>
            <a:endParaRPr lang="en-US" dirty="0"/>
          </a:p>
          <a:p>
            <a:pPr lvl="1"/>
            <a:r>
              <a:rPr lang="en-US" dirty="0">
                <a:hlinkClick r:id="rId2"/>
              </a:rPr>
              <a:t>Influenza Season's Final Project</a:t>
            </a:r>
            <a:endParaRPr lang="en-US" dirty="0"/>
          </a:p>
        </p:txBody>
      </p:sp>
    </p:spTree>
    <p:extLst>
      <p:ext uri="{BB962C8B-B14F-4D97-AF65-F5344CB8AC3E}">
        <p14:creationId xmlns:p14="http://schemas.microsoft.com/office/powerpoint/2010/main" val="877257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FF4E5-9D98-4293-F6C0-C00EF8FB5E3E}"/>
              </a:ext>
            </a:extLst>
          </p:cNvPr>
          <p:cNvSpPr>
            <a:spLocks noGrp="1"/>
          </p:cNvSpPr>
          <p:nvPr>
            <p:ph type="ctrTitle"/>
          </p:nvPr>
        </p:nvSpPr>
        <p:spPr/>
        <p:txBody>
          <a:bodyPr/>
          <a:lstStyle/>
          <a:p>
            <a:r>
              <a:rPr lang="en-US" dirty="0"/>
              <a:t>3. Rockbuster Stealth</a:t>
            </a:r>
          </a:p>
        </p:txBody>
      </p:sp>
      <p:sp>
        <p:nvSpPr>
          <p:cNvPr id="3" name="Subtitle 2">
            <a:extLst>
              <a:ext uri="{FF2B5EF4-FFF2-40B4-BE49-F238E27FC236}">
                <a16:creationId xmlns:a16="http://schemas.microsoft.com/office/drawing/2014/main" id="{14A98C0C-28A4-D4E5-D753-27DE775DD2D0}"/>
              </a:ext>
            </a:extLst>
          </p:cNvPr>
          <p:cNvSpPr>
            <a:spLocks noGrp="1"/>
          </p:cNvSpPr>
          <p:nvPr>
            <p:ph type="subTitle" idx="1"/>
          </p:nvPr>
        </p:nvSpPr>
        <p:spPr/>
        <p:txBody>
          <a:bodyPr/>
          <a:lstStyle/>
          <a:p>
            <a:r>
              <a:rPr lang="en-US" dirty="0"/>
              <a:t>Create a strategy for Rockbuster Stealth’s launch of an online movie service</a:t>
            </a:r>
          </a:p>
        </p:txBody>
      </p:sp>
    </p:spTree>
    <p:extLst>
      <p:ext uri="{BB962C8B-B14F-4D97-AF65-F5344CB8AC3E}">
        <p14:creationId xmlns:p14="http://schemas.microsoft.com/office/powerpoint/2010/main" val="926924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22838-A849-0647-AA7B-82BC6F1BE676}"/>
              </a:ext>
            </a:extLst>
          </p:cNvPr>
          <p:cNvSpPr>
            <a:spLocks noGrp="1"/>
          </p:cNvSpPr>
          <p:nvPr>
            <p:ph type="title"/>
          </p:nvPr>
        </p:nvSpPr>
        <p:spPr>
          <a:xfrm>
            <a:off x="252919" y="1123837"/>
            <a:ext cx="2947482" cy="4601183"/>
          </a:xfrm>
        </p:spPr>
        <p:txBody>
          <a:bodyPr>
            <a:normAutofit/>
          </a:bodyPr>
          <a:lstStyle/>
          <a:p>
            <a:r>
              <a:rPr lang="en-US" dirty="0"/>
              <a:t>Rockbuster Stealth</a:t>
            </a:r>
          </a:p>
        </p:txBody>
      </p:sp>
      <p:graphicFrame>
        <p:nvGraphicFramePr>
          <p:cNvPr id="5" name="Content Placeholder 2">
            <a:extLst>
              <a:ext uri="{FF2B5EF4-FFF2-40B4-BE49-F238E27FC236}">
                <a16:creationId xmlns:a16="http://schemas.microsoft.com/office/drawing/2014/main" id="{7FB71A0D-F197-8430-28FD-02411802CC32}"/>
              </a:ext>
            </a:extLst>
          </p:cNvPr>
          <p:cNvGraphicFramePr>
            <a:graphicFrameLocks noGrp="1"/>
          </p:cNvGraphicFramePr>
          <p:nvPr>
            <p:ph idx="1"/>
            <p:extLst>
              <p:ext uri="{D42A27DB-BD31-4B8C-83A1-F6EECF244321}">
                <p14:modId xmlns:p14="http://schemas.microsoft.com/office/powerpoint/2010/main" val="1710870520"/>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1464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0DCEEEA-6FE7-4541-9EB2-EF754066E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03A72D00-0CA4-4A88-86CE-B1FB393C5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47BA6B54-FD0C-4B20-816F-3B6BEEA1D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E90C7AB-40E9-481F-980A-EDD19EFF3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5608255"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6A13A3F-D147-E48E-0DBD-84A4546FFFD0}"/>
              </a:ext>
            </a:extLst>
          </p:cNvPr>
          <p:cNvSpPr>
            <a:spLocks noGrp="1"/>
          </p:cNvSpPr>
          <p:nvPr>
            <p:ph type="title"/>
          </p:nvPr>
        </p:nvSpPr>
        <p:spPr>
          <a:xfrm>
            <a:off x="289248" y="1123837"/>
            <a:ext cx="4998963" cy="1255469"/>
          </a:xfrm>
        </p:spPr>
        <p:txBody>
          <a:bodyPr vert="horz" lIns="91440" tIns="45720" rIns="91440" bIns="45720" rtlCol="0" anchor="ctr">
            <a:normAutofit/>
          </a:bodyPr>
          <a:lstStyle/>
          <a:p>
            <a:r>
              <a:rPr lang="en-US" dirty="0"/>
              <a:t>Rockbuster Stealth</a:t>
            </a:r>
          </a:p>
        </p:txBody>
      </p:sp>
      <p:sp>
        <p:nvSpPr>
          <p:cNvPr id="3" name="Content Placeholder 2">
            <a:extLst>
              <a:ext uri="{FF2B5EF4-FFF2-40B4-BE49-F238E27FC236}">
                <a16:creationId xmlns:a16="http://schemas.microsoft.com/office/drawing/2014/main" id="{0344A578-44F2-CB12-35D6-F2AFE620D172}"/>
              </a:ext>
            </a:extLst>
          </p:cNvPr>
          <p:cNvSpPr>
            <a:spLocks noGrp="1"/>
          </p:cNvSpPr>
          <p:nvPr>
            <p:ph sz="half" idx="1"/>
          </p:nvPr>
        </p:nvSpPr>
        <p:spPr>
          <a:xfrm>
            <a:off x="289249" y="2510395"/>
            <a:ext cx="4998962" cy="3274586"/>
          </a:xfrm>
        </p:spPr>
        <p:txBody>
          <a:bodyPr vert="horz" lIns="91440" tIns="45720" rIns="91440" bIns="45720" rtlCol="0" anchor="t">
            <a:normAutofit/>
          </a:bodyPr>
          <a:lstStyle/>
          <a:p>
            <a:r>
              <a:rPr lang="en-US">
                <a:solidFill>
                  <a:srgbClr val="FFFFFF"/>
                </a:solidFill>
              </a:rPr>
              <a:t>By utilizing SQL queries, I was able to clean, summarize, and join tables to provide answers to questions provided and use Tableau to visualize those answers</a:t>
            </a:r>
          </a:p>
          <a:p>
            <a:pPr lvl="1"/>
            <a:r>
              <a:rPr lang="en-US">
                <a:solidFill>
                  <a:srgbClr val="FFFFFF"/>
                </a:solidFill>
              </a:rPr>
              <a:t>What movies contributed the most/least revenue gain?</a:t>
            </a:r>
          </a:p>
        </p:txBody>
      </p:sp>
      <p:sp>
        <p:nvSpPr>
          <p:cNvPr id="21" name="Rectangle 20">
            <a:extLst>
              <a:ext uri="{FF2B5EF4-FFF2-40B4-BE49-F238E27FC236}">
                <a16:creationId xmlns:a16="http://schemas.microsoft.com/office/drawing/2014/main" id="{23ADD3AA-6CC0-4B1A-B4A3-98AD78A1E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497" y="758952"/>
            <a:ext cx="2842930" cy="3191490"/>
          </a:xfrm>
          <a:prstGeom prst="rect">
            <a:avLst/>
          </a:prstGeom>
          <a:solidFill>
            <a:srgbClr val="FFFFFF"/>
          </a:solidFill>
          <a:ln w="66675" cmpd="sng">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of different colored bars&#10;&#10;Description automatically generated with medium confidence">
            <a:extLst>
              <a:ext uri="{FF2B5EF4-FFF2-40B4-BE49-F238E27FC236}">
                <a16:creationId xmlns:a16="http://schemas.microsoft.com/office/drawing/2014/main" id="{1BD54D07-1FF9-45BF-B85E-02BF2A010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4030" y="923661"/>
            <a:ext cx="1745863" cy="2862072"/>
          </a:xfrm>
          <a:prstGeom prst="rect">
            <a:avLst/>
          </a:prstGeom>
        </p:spPr>
      </p:pic>
      <p:sp>
        <p:nvSpPr>
          <p:cNvPr id="23" name="Rectangle 22">
            <a:extLst>
              <a:ext uri="{FF2B5EF4-FFF2-40B4-BE49-F238E27FC236}">
                <a16:creationId xmlns:a16="http://schemas.microsoft.com/office/drawing/2014/main" id="{A73D5959-733D-49EB-9C7B-0B65AD3B9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91252" y="758952"/>
            <a:ext cx="2396659" cy="18309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70FE657-E905-4F80-9A98-9FAC75EAC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2153" y="4090151"/>
            <a:ext cx="2836274" cy="19997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296173E-160F-42EA-B0C9-8E2804C9A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91252" y="2722807"/>
            <a:ext cx="2396659" cy="3367097"/>
          </a:xfrm>
          <a:prstGeom prst="rect">
            <a:avLst/>
          </a:prstGeom>
          <a:solidFill>
            <a:srgbClr val="FFFFFF"/>
          </a:solidFill>
          <a:ln w="66675" cmpd="sng">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aph with colorful bars&#10;&#10;Description automatically generated with medium confidence">
            <a:extLst>
              <a:ext uri="{FF2B5EF4-FFF2-40B4-BE49-F238E27FC236}">
                <a16:creationId xmlns:a16="http://schemas.microsoft.com/office/drawing/2014/main" id="{DEF096DD-0083-6B62-E6F5-2899BA25AD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2324" y="2888451"/>
            <a:ext cx="1654515" cy="3035808"/>
          </a:xfrm>
          <a:prstGeom prst="rect">
            <a:avLst/>
          </a:prstGeom>
        </p:spPr>
      </p:pic>
      <p:sp>
        <p:nvSpPr>
          <p:cNvPr id="29" name="Rectangle 28">
            <a:extLst>
              <a:ext uri="{FF2B5EF4-FFF2-40B4-BE49-F238E27FC236}">
                <a16:creationId xmlns:a16="http://schemas.microsoft.com/office/drawing/2014/main" id="{85FD8413-571F-456D-BB62-4C204826E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577816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0DCEEEA-6FE7-4541-9EB2-EF754066E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03A72D00-0CA4-4A88-86CE-B1FB393C5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5" name="Rectangle 24">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B17C8F6-D357-4254-BBAC-96B01EEBE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67FE8FF-1770-95C9-9146-2492B0E77730}"/>
              </a:ext>
            </a:extLst>
          </p:cNvPr>
          <p:cNvSpPr>
            <a:spLocks noGrp="1"/>
          </p:cNvSpPr>
          <p:nvPr>
            <p:ph type="title"/>
          </p:nvPr>
        </p:nvSpPr>
        <p:spPr>
          <a:xfrm>
            <a:off x="1063691" y="4049486"/>
            <a:ext cx="4825480" cy="1883228"/>
          </a:xfrm>
        </p:spPr>
        <p:txBody>
          <a:bodyPr vert="horz" lIns="91440" tIns="45720" rIns="91440" bIns="45720" rtlCol="0" anchor="ctr">
            <a:normAutofit/>
          </a:bodyPr>
          <a:lstStyle/>
          <a:p>
            <a:pPr algn="r"/>
            <a:r>
              <a:rPr lang="en-US" sz="4400" dirty="0"/>
              <a:t>Rockbuster Stealth</a:t>
            </a:r>
          </a:p>
        </p:txBody>
      </p:sp>
      <p:pic>
        <p:nvPicPr>
          <p:cNvPr id="10" name="Picture 9" descr="A map of the world with blue dots&#10;&#10;Description automatically generated">
            <a:extLst>
              <a:ext uri="{FF2B5EF4-FFF2-40B4-BE49-F238E27FC236}">
                <a16:creationId xmlns:a16="http://schemas.microsoft.com/office/drawing/2014/main" id="{90816A27-1D82-8FDC-422B-E612DF3C5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845" y="0"/>
            <a:ext cx="5657559" cy="3550117"/>
          </a:xfrm>
          <a:prstGeom prst="rect">
            <a:avLst/>
          </a:prstGeom>
        </p:spPr>
      </p:pic>
      <p:pic>
        <p:nvPicPr>
          <p:cNvPr id="16" name="Picture 15" descr="A screenshot of a computer&#10;&#10;Description automatically generated">
            <a:extLst>
              <a:ext uri="{FF2B5EF4-FFF2-40B4-BE49-F238E27FC236}">
                <a16:creationId xmlns:a16="http://schemas.microsoft.com/office/drawing/2014/main" id="{CB08DC1F-79D6-3BEA-7869-3F2F3FD17B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0528" y="836331"/>
            <a:ext cx="3923939" cy="1879473"/>
          </a:xfrm>
          <a:prstGeom prst="rect">
            <a:avLst/>
          </a:prstGeom>
        </p:spPr>
      </p:pic>
      <p:pic>
        <p:nvPicPr>
          <p:cNvPr id="12" name="Picture 11" descr="A screenshot of a phone&#10;&#10;Description automatically generated">
            <a:extLst>
              <a:ext uri="{FF2B5EF4-FFF2-40B4-BE49-F238E27FC236}">
                <a16:creationId xmlns:a16="http://schemas.microsoft.com/office/drawing/2014/main" id="{43C20CD0-01F0-69F5-53ED-F6F03F8846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0382" y="2465835"/>
            <a:ext cx="999022" cy="1049734"/>
          </a:xfrm>
          <a:prstGeom prst="rect">
            <a:avLst/>
          </a:prstGeom>
        </p:spPr>
      </p:pic>
      <p:sp>
        <p:nvSpPr>
          <p:cNvPr id="3" name="Content Placeholder 2">
            <a:extLst>
              <a:ext uri="{FF2B5EF4-FFF2-40B4-BE49-F238E27FC236}">
                <a16:creationId xmlns:a16="http://schemas.microsoft.com/office/drawing/2014/main" id="{49CB167A-4A64-985E-9C70-8B03B400EB4B}"/>
              </a:ext>
            </a:extLst>
          </p:cNvPr>
          <p:cNvSpPr>
            <a:spLocks noGrp="1"/>
          </p:cNvSpPr>
          <p:nvPr>
            <p:ph sz="half" idx="1"/>
          </p:nvPr>
        </p:nvSpPr>
        <p:spPr>
          <a:xfrm>
            <a:off x="6338316" y="3960531"/>
            <a:ext cx="4846151" cy="2061138"/>
          </a:xfrm>
        </p:spPr>
        <p:txBody>
          <a:bodyPr vert="horz" lIns="91440" tIns="45720" rIns="91440" bIns="45720" rtlCol="0" anchor="ctr">
            <a:normAutofit/>
          </a:bodyPr>
          <a:lstStyle/>
          <a:p>
            <a:r>
              <a:rPr lang="en-US" sz="1800">
                <a:solidFill>
                  <a:srgbClr val="FFFFFF"/>
                </a:solidFill>
              </a:rPr>
              <a:t>What countries are rockbuster customers based in?</a:t>
            </a:r>
          </a:p>
          <a:p>
            <a:r>
              <a:rPr lang="en-US" sz="1800">
                <a:solidFill>
                  <a:srgbClr val="FFFFFF"/>
                </a:solidFill>
              </a:rPr>
              <a:t>How do sales figures differ between geographical regions?</a:t>
            </a:r>
          </a:p>
        </p:txBody>
      </p:sp>
    </p:spTree>
    <p:extLst>
      <p:ext uri="{BB962C8B-B14F-4D97-AF65-F5344CB8AC3E}">
        <p14:creationId xmlns:p14="http://schemas.microsoft.com/office/powerpoint/2010/main" val="3723797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48B655B6-EB66-1540-8650-5863BF432765}"/>
              </a:ext>
            </a:extLst>
          </p:cNvPr>
          <p:cNvSpPr>
            <a:spLocks noGrp="1"/>
          </p:cNvSpPr>
          <p:nvPr>
            <p:ph type="title"/>
          </p:nvPr>
        </p:nvSpPr>
        <p:spPr>
          <a:xfrm>
            <a:off x="1600754" y="1087374"/>
            <a:ext cx="8983489" cy="1000978"/>
          </a:xfrm>
        </p:spPr>
        <p:txBody>
          <a:bodyPr>
            <a:normAutofit/>
          </a:bodyPr>
          <a:lstStyle/>
          <a:p>
            <a:r>
              <a:rPr lang="en-US" dirty="0"/>
              <a:t>Rockbuster Stealth</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58D21BD0-B0D3-8F29-4DF5-659153E09CB2}"/>
              </a:ext>
            </a:extLst>
          </p:cNvPr>
          <p:cNvSpPr>
            <a:spLocks noGrp="1"/>
          </p:cNvSpPr>
          <p:nvPr>
            <p:ph idx="1"/>
          </p:nvPr>
        </p:nvSpPr>
        <p:spPr>
          <a:xfrm>
            <a:off x="1600753" y="2535446"/>
            <a:ext cx="8983489" cy="3554457"/>
          </a:xfrm>
        </p:spPr>
        <p:txBody>
          <a:bodyPr>
            <a:normAutofit/>
          </a:bodyPr>
          <a:lstStyle/>
          <a:p>
            <a:r>
              <a:rPr lang="en-US" dirty="0">
                <a:solidFill>
                  <a:schemeClr val="tx1"/>
                </a:solidFill>
              </a:rPr>
              <a:t>Thanks to the questions answered from the data provided. Some recommendations were made towards the online movie release:</a:t>
            </a:r>
          </a:p>
          <a:p>
            <a:pPr lvl="1"/>
            <a:r>
              <a:rPr lang="en-US" dirty="0">
                <a:solidFill>
                  <a:schemeClr val="tx1"/>
                </a:solidFill>
              </a:rPr>
              <a:t>Content – Expand portfolio to other languages. Price movies based on popularity. And consider local movies produced in counties with high rental rates.</a:t>
            </a:r>
          </a:p>
          <a:p>
            <a:pPr lvl="1"/>
            <a:r>
              <a:rPr lang="en-US" dirty="0">
                <a:solidFill>
                  <a:schemeClr val="tx1"/>
                </a:solidFill>
              </a:rPr>
              <a:t>Marketing – Target countries with highest rental rates. Provide a loyalty program. And implement promotional offers and discounts to new customers.</a:t>
            </a:r>
          </a:p>
          <a:p>
            <a:r>
              <a:rPr lang="en-US" dirty="0">
                <a:solidFill>
                  <a:schemeClr val="tx1"/>
                </a:solidFill>
              </a:rPr>
              <a:t>Project Links:</a:t>
            </a:r>
          </a:p>
          <a:p>
            <a:pPr lvl="1"/>
            <a:r>
              <a:rPr lang="en-US" dirty="0">
                <a:solidFill>
                  <a:schemeClr val="tx1"/>
                </a:solidFill>
                <a:hlinkClick r:id="rId2"/>
              </a:rPr>
              <a:t>Project Brief</a:t>
            </a:r>
            <a:endParaRPr lang="en-US" dirty="0">
              <a:solidFill>
                <a:schemeClr val="tx1"/>
              </a:solidFill>
            </a:endParaRPr>
          </a:p>
          <a:p>
            <a:pPr lvl="1"/>
            <a:r>
              <a:rPr lang="en-US" dirty="0">
                <a:solidFill>
                  <a:schemeClr val="tx1"/>
                </a:solidFill>
                <a:hlinkClick r:id="rId3"/>
              </a:rPr>
              <a:t>Project Final Summary</a:t>
            </a:r>
            <a:endParaRPr lang="en-US" dirty="0">
              <a:solidFill>
                <a:schemeClr val="tx1"/>
              </a:solidFill>
            </a:endParaRPr>
          </a:p>
          <a:p>
            <a:pPr lvl="1"/>
            <a:r>
              <a:rPr lang="en-US" dirty="0">
                <a:solidFill>
                  <a:schemeClr val="tx1"/>
                </a:solidFill>
                <a:hlinkClick r:id="rId4"/>
              </a:rPr>
              <a:t>Project </a:t>
            </a:r>
            <a:r>
              <a:rPr lang="en-US" dirty="0" err="1">
                <a:solidFill>
                  <a:schemeClr val="tx1"/>
                </a:solidFill>
                <a:hlinkClick r:id="rId4"/>
              </a:rPr>
              <a:t>Powerpoint</a:t>
            </a:r>
            <a:endParaRPr lang="en-US" dirty="0">
              <a:solidFill>
                <a:schemeClr val="tx1"/>
              </a:solidFill>
            </a:endParaRPr>
          </a:p>
        </p:txBody>
      </p:sp>
    </p:spTree>
    <p:extLst>
      <p:ext uri="{BB962C8B-B14F-4D97-AF65-F5344CB8AC3E}">
        <p14:creationId xmlns:p14="http://schemas.microsoft.com/office/powerpoint/2010/main" val="701568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39-ECA0-1E7F-CDE0-35473986AE20}"/>
              </a:ext>
            </a:extLst>
          </p:cNvPr>
          <p:cNvSpPr>
            <a:spLocks noGrp="1"/>
          </p:cNvSpPr>
          <p:nvPr>
            <p:ph type="ctrTitle"/>
          </p:nvPr>
        </p:nvSpPr>
        <p:spPr/>
        <p:txBody>
          <a:bodyPr/>
          <a:lstStyle/>
          <a:p>
            <a:r>
              <a:rPr lang="en-US" dirty="0"/>
              <a:t>4. Instacart</a:t>
            </a:r>
          </a:p>
        </p:txBody>
      </p:sp>
      <p:sp>
        <p:nvSpPr>
          <p:cNvPr id="3" name="Subtitle 2">
            <a:extLst>
              <a:ext uri="{FF2B5EF4-FFF2-40B4-BE49-F238E27FC236}">
                <a16:creationId xmlns:a16="http://schemas.microsoft.com/office/drawing/2014/main" id="{BA68767B-BCDD-C9B6-ED64-94830202194A}"/>
              </a:ext>
            </a:extLst>
          </p:cNvPr>
          <p:cNvSpPr>
            <a:spLocks noGrp="1"/>
          </p:cNvSpPr>
          <p:nvPr>
            <p:ph type="subTitle" idx="1"/>
          </p:nvPr>
        </p:nvSpPr>
        <p:spPr/>
        <p:txBody>
          <a:bodyPr/>
          <a:lstStyle/>
          <a:p>
            <a:r>
              <a:rPr lang="en-US" dirty="0"/>
              <a:t>Performed exploratory analysis to help company understand their sales patterns based on current sales and customer data.</a:t>
            </a:r>
          </a:p>
        </p:txBody>
      </p:sp>
    </p:spTree>
    <p:extLst>
      <p:ext uri="{BB962C8B-B14F-4D97-AF65-F5344CB8AC3E}">
        <p14:creationId xmlns:p14="http://schemas.microsoft.com/office/powerpoint/2010/main" val="1764032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7EDBA180-F7F5-43E0-B455-5FC16E257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FCA42AC7-0102-4C6B-A360-D98DDCD5D0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8874233" cy="5334001"/>
          </a:xfrm>
          <a:custGeom>
            <a:avLst/>
            <a:gdLst>
              <a:gd name="connsiteX0" fmla="*/ 0 w 8874233"/>
              <a:gd name="connsiteY0" fmla="*/ 0 h 5334001"/>
              <a:gd name="connsiteX1" fmla="*/ 1126566 w 8874233"/>
              <a:gd name="connsiteY1" fmla="*/ 0 h 5334001"/>
              <a:gd name="connsiteX2" fmla="*/ 7534656 w 8874233"/>
              <a:gd name="connsiteY2" fmla="*/ 0 h 5334001"/>
              <a:gd name="connsiteX3" fmla="*/ 8874233 w 8874233"/>
              <a:gd name="connsiteY3" fmla="*/ 0 h 5334001"/>
              <a:gd name="connsiteX4" fmla="*/ 7858591 w 8874233"/>
              <a:gd name="connsiteY4" fmla="*/ 5334001 h 5334001"/>
              <a:gd name="connsiteX5" fmla="*/ 7534656 w 8874233"/>
              <a:gd name="connsiteY5" fmla="*/ 5334001 h 5334001"/>
              <a:gd name="connsiteX6" fmla="*/ 590 w 8874233"/>
              <a:gd name="connsiteY6" fmla="*/ 5334001 h 5334001"/>
              <a:gd name="connsiteX7" fmla="*/ 0 w 8874233"/>
              <a:gd name="connsiteY7" fmla="*/ 5334001 h 5334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74233" h="5334001">
                <a:moveTo>
                  <a:pt x="0" y="0"/>
                </a:moveTo>
                <a:lnTo>
                  <a:pt x="1126566" y="0"/>
                </a:lnTo>
                <a:lnTo>
                  <a:pt x="7534656" y="0"/>
                </a:lnTo>
                <a:lnTo>
                  <a:pt x="8874233" y="0"/>
                </a:lnTo>
                <a:lnTo>
                  <a:pt x="7858591" y="5334001"/>
                </a:lnTo>
                <a:lnTo>
                  <a:pt x="7534656" y="5334001"/>
                </a:lnTo>
                <a:lnTo>
                  <a:pt x="590"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0E0CF10-F6B9-219F-71AE-2DDD96E4C18D}"/>
              </a:ext>
            </a:extLst>
          </p:cNvPr>
          <p:cNvSpPr>
            <a:spLocks noGrp="1"/>
          </p:cNvSpPr>
          <p:nvPr>
            <p:ph type="title"/>
          </p:nvPr>
        </p:nvSpPr>
        <p:spPr>
          <a:xfrm>
            <a:off x="8860469" y="758953"/>
            <a:ext cx="2786615" cy="5330952"/>
          </a:xfrm>
        </p:spPr>
        <p:txBody>
          <a:bodyPr anchor="b">
            <a:normAutofit/>
          </a:bodyPr>
          <a:lstStyle/>
          <a:p>
            <a:r>
              <a:rPr lang="en-US" dirty="0">
                <a:solidFill>
                  <a:schemeClr val="accent1"/>
                </a:solidFill>
              </a:rPr>
              <a:t>Instacart</a:t>
            </a:r>
          </a:p>
        </p:txBody>
      </p:sp>
      <p:sp>
        <p:nvSpPr>
          <p:cNvPr id="3" name="Content Placeholder 2">
            <a:extLst>
              <a:ext uri="{FF2B5EF4-FFF2-40B4-BE49-F238E27FC236}">
                <a16:creationId xmlns:a16="http://schemas.microsoft.com/office/drawing/2014/main" id="{F60B154B-A1EF-F149-BACA-7B8BF0C5A1AF}"/>
              </a:ext>
            </a:extLst>
          </p:cNvPr>
          <p:cNvSpPr>
            <a:spLocks noGrp="1"/>
          </p:cNvSpPr>
          <p:nvPr>
            <p:ph idx="1"/>
          </p:nvPr>
        </p:nvSpPr>
        <p:spPr>
          <a:xfrm>
            <a:off x="643467" y="864108"/>
            <a:ext cx="7180552" cy="5120640"/>
          </a:xfrm>
        </p:spPr>
        <p:txBody>
          <a:bodyPr>
            <a:normAutofit/>
          </a:bodyPr>
          <a:lstStyle/>
          <a:p>
            <a:r>
              <a:rPr lang="en-US" sz="1500" dirty="0">
                <a:solidFill>
                  <a:srgbClr val="FFFFFF"/>
                </a:solidFill>
              </a:rPr>
              <a:t>Project Goals</a:t>
            </a:r>
          </a:p>
          <a:p>
            <a:pPr lvl="1"/>
            <a:r>
              <a:rPr lang="en-US" sz="1500" dirty="0">
                <a:solidFill>
                  <a:srgbClr val="FFFFFF"/>
                </a:solidFill>
              </a:rPr>
              <a:t>Use exploratory analysis strategies to derive insights and suggest strategies for better segmentation</a:t>
            </a:r>
          </a:p>
          <a:p>
            <a:r>
              <a:rPr lang="en-US" sz="1500" dirty="0">
                <a:solidFill>
                  <a:srgbClr val="FFFFFF"/>
                </a:solidFill>
              </a:rPr>
              <a:t>Data Sets</a:t>
            </a:r>
          </a:p>
          <a:p>
            <a:pPr lvl="1"/>
            <a:r>
              <a:rPr lang="en-US" sz="1500" dirty="0">
                <a:solidFill>
                  <a:srgbClr val="FFFFFF"/>
                </a:solidFill>
                <a:hlinkClick r:id="rId2"/>
              </a:rPr>
              <a:t>Original Data</a:t>
            </a:r>
            <a:endParaRPr lang="en-US" sz="1500" dirty="0">
              <a:solidFill>
                <a:srgbClr val="FFFFFF"/>
              </a:solidFill>
            </a:endParaRPr>
          </a:p>
          <a:p>
            <a:pPr lvl="1"/>
            <a:r>
              <a:rPr lang="en-US" sz="1500" dirty="0">
                <a:solidFill>
                  <a:srgbClr val="FFFFFF"/>
                </a:solidFill>
                <a:hlinkClick r:id="rId3"/>
              </a:rPr>
              <a:t>Scripts</a:t>
            </a:r>
            <a:endParaRPr lang="en-US" sz="1500" dirty="0">
              <a:solidFill>
                <a:srgbClr val="FFFFFF"/>
              </a:solidFill>
            </a:endParaRPr>
          </a:p>
          <a:p>
            <a:r>
              <a:rPr lang="en-US" sz="1500" dirty="0">
                <a:solidFill>
                  <a:srgbClr val="FFFFFF"/>
                </a:solidFill>
              </a:rPr>
              <a:t>Tools Used</a:t>
            </a:r>
          </a:p>
          <a:p>
            <a:pPr lvl="1"/>
            <a:r>
              <a:rPr lang="en-US" sz="1500" dirty="0">
                <a:solidFill>
                  <a:srgbClr val="FFFFFF"/>
                </a:solidFill>
              </a:rPr>
              <a:t>Microsoft Excel</a:t>
            </a:r>
          </a:p>
          <a:p>
            <a:pPr lvl="1"/>
            <a:r>
              <a:rPr lang="en-US" sz="1500" dirty="0">
                <a:solidFill>
                  <a:srgbClr val="FFFFFF"/>
                </a:solidFill>
              </a:rPr>
              <a:t>Python</a:t>
            </a:r>
          </a:p>
          <a:p>
            <a:pPr lvl="1"/>
            <a:r>
              <a:rPr lang="en-US" sz="1500" dirty="0">
                <a:solidFill>
                  <a:srgbClr val="FFFFFF"/>
                </a:solidFill>
              </a:rPr>
              <a:t>Pandas</a:t>
            </a:r>
          </a:p>
          <a:p>
            <a:pPr lvl="1"/>
            <a:r>
              <a:rPr lang="en-US" sz="1500" dirty="0" err="1">
                <a:solidFill>
                  <a:srgbClr val="FFFFFF"/>
                </a:solidFill>
              </a:rPr>
              <a:t>Jupyter</a:t>
            </a:r>
            <a:endParaRPr lang="en-US" sz="1500" dirty="0">
              <a:solidFill>
                <a:srgbClr val="FFFFFF"/>
              </a:solidFill>
            </a:endParaRPr>
          </a:p>
          <a:p>
            <a:r>
              <a:rPr lang="en-US" sz="1500" dirty="0">
                <a:solidFill>
                  <a:srgbClr val="FFFFFF"/>
                </a:solidFill>
              </a:rPr>
              <a:t>Analytical Techniques</a:t>
            </a:r>
          </a:p>
          <a:p>
            <a:pPr lvl="1"/>
            <a:r>
              <a:rPr lang="en-US" sz="1500" dirty="0">
                <a:solidFill>
                  <a:srgbClr val="FFFFFF"/>
                </a:solidFill>
              </a:rPr>
              <a:t>Data wrangling and merging</a:t>
            </a:r>
          </a:p>
          <a:p>
            <a:pPr lvl="1"/>
            <a:r>
              <a:rPr lang="en-US" sz="1500" dirty="0">
                <a:solidFill>
                  <a:srgbClr val="FFFFFF"/>
                </a:solidFill>
              </a:rPr>
              <a:t>Summarizing data</a:t>
            </a:r>
          </a:p>
          <a:p>
            <a:pPr lvl="1"/>
            <a:r>
              <a:rPr lang="en-US" sz="1500" dirty="0">
                <a:solidFill>
                  <a:srgbClr val="FFFFFF"/>
                </a:solidFill>
              </a:rPr>
              <a:t>Deriving variables</a:t>
            </a:r>
          </a:p>
          <a:p>
            <a:pPr lvl="1"/>
            <a:r>
              <a:rPr lang="en-US" sz="1500" dirty="0">
                <a:solidFill>
                  <a:srgbClr val="FFFFFF"/>
                </a:solidFill>
              </a:rPr>
              <a:t>Grouping &amp; aggregating data</a:t>
            </a:r>
          </a:p>
          <a:p>
            <a:pPr lvl="1"/>
            <a:r>
              <a:rPr lang="en-US" sz="1500" dirty="0">
                <a:solidFill>
                  <a:srgbClr val="FFFFFF"/>
                </a:solidFill>
              </a:rPr>
              <a:t>Visuals in Python</a:t>
            </a:r>
          </a:p>
        </p:txBody>
      </p:sp>
      <p:sp>
        <p:nvSpPr>
          <p:cNvPr id="16" name="Rectangle 11">
            <a:extLst>
              <a:ext uri="{FF2B5EF4-FFF2-40B4-BE49-F238E27FC236}">
                <a16:creationId xmlns:a16="http://schemas.microsoft.com/office/drawing/2014/main" id="{D1EAD543-1503-4630-AAE6-E315D68A5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946778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079B4-08BE-546C-C942-DFB30F4EB4CB}"/>
              </a:ext>
            </a:extLst>
          </p:cNvPr>
          <p:cNvSpPr>
            <a:spLocks noGrp="1"/>
          </p:cNvSpPr>
          <p:nvPr>
            <p:ph type="title"/>
          </p:nvPr>
        </p:nvSpPr>
        <p:spPr/>
        <p:txBody>
          <a:bodyPr/>
          <a:lstStyle/>
          <a:p>
            <a:r>
              <a:rPr lang="en-US"/>
              <a:t>Table of Contents</a:t>
            </a:r>
            <a:endParaRPr lang="en-US" dirty="0"/>
          </a:p>
        </p:txBody>
      </p:sp>
      <p:graphicFrame>
        <p:nvGraphicFramePr>
          <p:cNvPr id="7" name="Content Placeholder 2">
            <a:extLst>
              <a:ext uri="{FF2B5EF4-FFF2-40B4-BE49-F238E27FC236}">
                <a16:creationId xmlns:a16="http://schemas.microsoft.com/office/drawing/2014/main" id="{BBD8BACD-61A7-6C81-0692-E90BA55F91D3}"/>
              </a:ext>
            </a:extLst>
          </p:cNvPr>
          <p:cNvGraphicFramePr>
            <a:graphicFrameLocks noGrp="1"/>
          </p:cNvGraphicFramePr>
          <p:nvPr>
            <p:ph idx="1"/>
            <p:extLst>
              <p:ext uri="{D42A27DB-BD31-4B8C-83A1-F6EECF244321}">
                <p14:modId xmlns:p14="http://schemas.microsoft.com/office/powerpoint/2010/main" val="3143264004"/>
              </p:ext>
            </p:extLst>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5273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BED7469-0D10-44CB-A4C2-C1124B3CA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F4351E00-23D4-4170-AACC-F27A1EE3FF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36324DAD-3C03-4590-BDB0-ACCE29E8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D0ABBA-7770-4A8E-A402-3336AD7E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7052486"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0C95F48-EF82-638F-E056-525565CF0026}"/>
              </a:ext>
            </a:extLst>
          </p:cNvPr>
          <p:cNvSpPr>
            <a:spLocks noGrp="1"/>
          </p:cNvSpPr>
          <p:nvPr>
            <p:ph type="title"/>
          </p:nvPr>
        </p:nvSpPr>
        <p:spPr>
          <a:xfrm>
            <a:off x="289248" y="1123837"/>
            <a:ext cx="6451110" cy="1255469"/>
          </a:xfrm>
        </p:spPr>
        <p:txBody>
          <a:bodyPr vert="horz" lIns="91440" tIns="45720" rIns="91440" bIns="45720" rtlCol="0" anchor="ctr">
            <a:normAutofit/>
          </a:bodyPr>
          <a:lstStyle/>
          <a:p>
            <a:r>
              <a:rPr lang="en-US" dirty="0"/>
              <a:t>Instacart</a:t>
            </a:r>
          </a:p>
        </p:txBody>
      </p:sp>
      <p:sp>
        <p:nvSpPr>
          <p:cNvPr id="3" name="Content Placeholder 2">
            <a:extLst>
              <a:ext uri="{FF2B5EF4-FFF2-40B4-BE49-F238E27FC236}">
                <a16:creationId xmlns:a16="http://schemas.microsoft.com/office/drawing/2014/main" id="{612EE5BF-BE63-68F3-F187-46FA69979FB9}"/>
              </a:ext>
            </a:extLst>
          </p:cNvPr>
          <p:cNvSpPr>
            <a:spLocks noGrp="1"/>
          </p:cNvSpPr>
          <p:nvPr>
            <p:ph sz="half" idx="1"/>
          </p:nvPr>
        </p:nvSpPr>
        <p:spPr>
          <a:xfrm>
            <a:off x="289248" y="2510395"/>
            <a:ext cx="6451109" cy="3274586"/>
          </a:xfrm>
        </p:spPr>
        <p:txBody>
          <a:bodyPr vert="horz" lIns="91440" tIns="45720" rIns="91440" bIns="45720" rtlCol="0" anchor="t">
            <a:normAutofit/>
          </a:bodyPr>
          <a:lstStyle/>
          <a:p>
            <a:r>
              <a:rPr lang="en-US">
                <a:solidFill>
                  <a:srgbClr val="FFFFFF"/>
                </a:solidFill>
              </a:rPr>
              <a:t>From the graphs provided you can see the South consums more products from insacart. Next is the West, then Midwest and Northeast consumes the least.</a:t>
            </a:r>
          </a:p>
          <a:p>
            <a:r>
              <a:rPr lang="en-US">
                <a:solidFill>
                  <a:srgbClr val="FFFFFF"/>
                </a:solidFill>
              </a:rPr>
              <a:t>Regular customer’s who purchased items every 10-20 days are the most popular type of customer. Next are loyal customers who order more than or equal to every 10 days. And new customers are represented in the remainder of the graph </a:t>
            </a:r>
          </a:p>
        </p:txBody>
      </p:sp>
      <p:pic>
        <p:nvPicPr>
          <p:cNvPr id="8" name="Picture 7" descr="A graph of different colored squares&#10;&#10;Description automatically generated">
            <a:extLst>
              <a:ext uri="{FF2B5EF4-FFF2-40B4-BE49-F238E27FC236}">
                <a16:creationId xmlns:a16="http://schemas.microsoft.com/office/drawing/2014/main" id="{EA33C351-CD14-EDD4-2683-A8F3D56FEC1D}"/>
              </a:ext>
            </a:extLst>
          </p:cNvPr>
          <p:cNvPicPr>
            <a:picLocks noChangeAspect="1"/>
          </p:cNvPicPr>
          <p:nvPr/>
        </p:nvPicPr>
        <p:blipFill rotWithShape="1">
          <a:blip r:embed="rId2">
            <a:extLst>
              <a:ext uri="{28A0092B-C50C-407E-A947-70E740481C1C}">
                <a14:useLocalDpi xmlns:a14="http://schemas.microsoft.com/office/drawing/2010/main" val="0"/>
              </a:ext>
            </a:extLst>
          </a:blip>
          <a:srcRect r="3" b="8784"/>
          <a:stretch/>
        </p:blipFill>
        <p:spPr>
          <a:xfrm>
            <a:off x="7545032" y="759599"/>
            <a:ext cx="3778286" cy="2584892"/>
          </a:xfrm>
          <a:prstGeom prst="rect">
            <a:avLst/>
          </a:prstGeom>
        </p:spPr>
      </p:pic>
      <p:pic>
        <p:nvPicPr>
          <p:cNvPr id="6" name="Content Placeholder 5" descr="A graph with blue bars&#10;&#10;Description automatically generated with medium confidence">
            <a:extLst>
              <a:ext uri="{FF2B5EF4-FFF2-40B4-BE49-F238E27FC236}">
                <a16:creationId xmlns:a16="http://schemas.microsoft.com/office/drawing/2014/main" id="{06E4F118-29C7-CFED-C9B4-A098425E3826}"/>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8793" r="3" b="3"/>
          <a:stretch/>
        </p:blipFill>
        <p:spPr>
          <a:xfrm>
            <a:off x="7545032" y="3505358"/>
            <a:ext cx="3778286" cy="2584546"/>
          </a:xfrm>
          <a:prstGeom prst="rect">
            <a:avLst/>
          </a:prstGeom>
        </p:spPr>
      </p:pic>
      <p:sp>
        <p:nvSpPr>
          <p:cNvPr id="21" name="Rectangle 20">
            <a:extLst>
              <a:ext uri="{FF2B5EF4-FFF2-40B4-BE49-F238E27FC236}">
                <a16:creationId xmlns:a16="http://schemas.microsoft.com/office/drawing/2014/main" id="{A6ACAFF7-48DF-441D-AF2E-21BC7596E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047790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2FB26DF-1058-4FF2-A7D8-CC9D04982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DF663E57-5EFE-40CA-99A5-7BDB95908F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9505085-F88B-D7CB-B7D9-DC262248156A}"/>
              </a:ext>
            </a:extLst>
          </p:cNvPr>
          <p:cNvSpPr>
            <a:spLocks noGrp="1"/>
          </p:cNvSpPr>
          <p:nvPr>
            <p:ph type="title"/>
          </p:nvPr>
        </p:nvSpPr>
        <p:spPr>
          <a:xfrm>
            <a:off x="3607693" y="1327081"/>
            <a:ext cx="2136703" cy="3335512"/>
          </a:xfrm>
        </p:spPr>
        <p:txBody>
          <a:bodyPr/>
          <a:lstStyle/>
          <a:p>
            <a:pPr defTabSz="658368"/>
            <a:r>
              <a:rPr lang="en-US" sz="2592" kern="1200" spc="-43" baseline="0">
                <a:solidFill>
                  <a:srgbClr val="FFFFFF"/>
                </a:solidFill>
                <a:latin typeface="+mj-lt"/>
                <a:ea typeface="+mj-ea"/>
                <a:cs typeface="+mj-cs"/>
              </a:rPr>
              <a:t>Instacart Project</a:t>
            </a:r>
            <a:endParaRPr lang="en-US"/>
          </a:p>
        </p:txBody>
      </p:sp>
      <p:pic>
        <p:nvPicPr>
          <p:cNvPr id="6" name="Content Placeholder 5" descr="A graph of different colored bars&#10;&#10;Description automatically generated">
            <a:extLst>
              <a:ext uri="{FF2B5EF4-FFF2-40B4-BE49-F238E27FC236}">
                <a16:creationId xmlns:a16="http://schemas.microsoft.com/office/drawing/2014/main" id="{8BC8908A-8AD6-F7D8-990F-24D2168CDCC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438429" y="1888087"/>
            <a:ext cx="3756270" cy="2817203"/>
          </a:xfrm>
        </p:spPr>
      </p:pic>
      <p:pic>
        <p:nvPicPr>
          <p:cNvPr id="8" name="Content Placeholder 7" descr="A blue graph with numbers&#10;&#10;Description automatically generated">
            <a:extLst>
              <a:ext uri="{FF2B5EF4-FFF2-40B4-BE49-F238E27FC236}">
                <a16:creationId xmlns:a16="http://schemas.microsoft.com/office/drawing/2014/main" id="{9DF32CA0-8069-81B7-8B5E-073F1EF0F51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115006" y="1888088"/>
            <a:ext cx="3496261" cy="2739182"/>
          </a:xfrm>
        </p:spPr>
      </p:pic>
      <p:sp>
        <p:nvSpPr>
          <p:cNvPr id="9" name="TextBox 8">
            <a:extLst>
              <a:ext uri="{FF2B5EF4-FFF2-40B4-BE49-F238E27FC236}">
                <a16:creationId xmlns:a16="http://schemas.microsoft.com/office/drawing/2014/main" id="{D23A1741-003C-70D2-8181-C258FF567B1B}"/>
              </a:ext>
            </a:extLst>
          </p:cNvPr>
          <p:cNvSpPr txBox="1"/>
          <p:nvPr/>
        </p:nvSpPr>
        <p:spPr>
          <a:xfrm>
            <a:off x="6799765" y="2320881"/>
            <a:ext cx="1342883" cy="1738938"/>
          </a:xfrm>
          <a:prstGeom prst="rect">
            <a:avLst/>
          </a:prstGeom>
          <a:noFill/>
        </p:spPr>
        <p:txBody>
          <a:bodyPr wrap="square" rtlCol="0">
            <a:spAutoFit/>
          </a:bodyPr>
          <a:lstStyle/>
          <a:p>
            <a:pPr marL="205740" indent="-205740" defTabSz="329184">
              <a:spcAft>
                <a:spcPts val="600"/>
              </a:spcAft>
              <a:buFont typeface="Arial" panose="020B0604020202020204" pitchFamily="34" charset="0"/>
              <a:buChar char="•"/>
            </a:pPr>
            <a:r>
              <a:rPr lang="en-US" sz="1100" kern="1200" dirty="0">
                <a:solidFill>
                  <a:schemeClr val="tx1"/>
                </a:solidFill>
                <a:latin typeface="+mn-lt"/>
                <a:ea typeface="+mn-ea"/>
                <a:cs typeface="+mn-cs"/>
              </a:rPr>
              <a:t>0 = Saturday</a:t>
            </a:r>
          </a:p>
          <a:p>
            <a:pPr marL="205740" indent="-205740" defTabSz="329184">
              <a:spcAft>
                <a:spcPts val="600"/>
              </a:spcAft>
              <a:buFont typeface="Arial" panose="020B0604020202020204" pitchFamily="34" charset="0"/>
              <a:buChar char="•"/>
            </a:pPr>
            <a:r>
              <a:rPr lang="en-US" sz="1100" kern="1200" dirty="0">
                <a:solidFill>
                  <a:schemeClr val="tx1"/>
                </a:solidFill>
                <a:latin typeface="+mn-lt"/>
                <a:ea typeface="+mn-ea"/>
                <a:cs typeface="+mn-cs"/>
              </a:rPr>
              <a:t>1 = Sunday</a:t>
            </a:r>
          </a:p>
          <a:p>
            <a:pPr marL="205740" indent="-205740" defTabSz="329184">
              <a:spcAft>
                <a:spcPts val="600"/>
              </a:spcAft>
              <a:buFont typeface="Arial" panose="020B0604020202020204" pitchFamily="34" charset="0"/>
              <a:buChar char="•"/>
            </a:pPr>
            <a:r>
              <a:rPr lang="en-US" sz="1100" kern="1200" dirty="0">
                <a:solidFill>
                  <a:schemeClr val="tx1"/>
                </a:solidFill>
                <a:latin typeface="+mn-lt"/>
                <a:ea typeface="+mn-ea"/>
                <a:cs typeface="+mn-cs"/>
              </a:rPr>
              <a:t>2 = Monday</a:t>
            </a:r>
          </a:p>
          <a:p>
            <a:pPr marL="205740" indent="-205740" defTabSz="329184">
              <a:spcAft>
                <a:spcPts val="600"/>
              </a:spcAft>
              <a:buFont typeface="Arial" panose="020B0604020202020204" pitchFamily="34" charset="0"/>
              <a:buChar char="•"/>
            </a:pPr>
            <a:r>
              <a:rPr lang="en-US" sz="1100" kern="1200" dirty="0">
                <a:solidFill>
                  <a:schemeClr val="tx1"/>
                </a:solidFill>
                <a:latin typeface="+mn-lt"/>
                <a:ea typeface="+mn-ea"/>
                <a:cs typeface="+mn-cs"/>
              </a:rPr>
              <a:t>3 = Tuesday</a:t>
            </a:r>
          </a:p>
          <a:p>
            <a:pPr marL="205740" indent="-205740" defTabSz="329184">
              <a:spcAft>
                <a:spcPts val="600"/>
              </a:spcAft>
              <a:buFont typeface="Arial" panose="020B0604020202020204" pitchFamily="34" charset="0"/>
              <a:buChar char="•"/>
            </a:pPr>
            <a:r>
              <a:rPr lang="en-US" sz="1100" kern="1200" dirty="0">
                <a:solidFill>
                  <a:schemeClr val="tx1"/>
                </a:solidFill>
                <a:latin typeface="+mn-lt"/>
                <a:ea typeface="+mn-ea"/>
                <a:cs typeface="+mn-cs"/>
              </a:rPr>
              <a:t>4 = Wednesday</a:t>
            </a:r>
          </a:p>
          <a:p>
            <a:pPr marL="205740" indent="-205740" defTabSz="329184">
              <a:spcAft>
                <a:spcPts val="600"/>
              </a:spcAft>
              <a:buFont typeface="Arial" panose="020B0604020202020204" pitchFamily="34" charset="0"/>
              <a:buChar char="•"/>
            </a:pPr>
            <a:r>
              <a:rPr lang="en-US" sz="1100" kern="1200" dirty="0">
                <a:solidFill>
                  <a:schemeClr val="tx1"/>
                </a:solidFill>
                <a:latin typeface="+mn-lt"/>
                <a:ea typeface="+mn-ea"/>
                <a:cs typeface="+mn-cs"/>
              </a:rPr>
              <a:t>5 = Thursday</a:t>
            </a:r>
          </a:p>
          <a:p>
            <a:pPr marL="205740" indent="-205740" defTabSz="329184">
              <a:spcAft>
                <a:spcPts val="600"/>
              </a:spcAft>
              <a:buFont typeface="Arial" panose="020B0604020202020204" pitchFamily="34" charset="0"/>
              <a:buChar char="•"/>
            </a:pPr>
            <a:r>
              <a:rPr lang="en-US" sz="1100" kern="1200" dirty="0">
                <a:solidFill>
                  <a:schemeClr val="tx1"/>
                </a:solidFill>
                <a:latin typeface="+mn-lt"/>
                <a:ea typeface="+mn-ea"/>
                <a:cs typeface="+mn-cs"/>
              </a:rPr>
              <a:t>6 = Friday</a:t>
            </a:r>
            <a:endParaRPr lang="en-US" sz="1100" dirty="0"/>
          </a:p>
        </p:txBody>
      </p:sp>
      <p:sp>
        <p:nvSpPr>
          <p:cNvPr id="10" name="TextBox 9">
            <a:extLst>
              <a:ext uri="{FF2B5EF4-FFF2-40B4-BE49-F238E27FC236}">
                <a16:creationId xmlns:a16="http://schemas.microsoft.com/office/drawing/2014/main" id="{E420B75C-9F18-5BFE-85C5-3CCAC7744ECD}"/>
              </a:ext>
            </a:extLst>
          </p:cNvPr>
          <p:cNvSpPr txBox="1"/>
          <p:nvPr/>
        </p:nvSpPr>
        <p:spPr>
          <a:xfrm>
            <a:off x="3672922" y="4710568"/>
            <a:ext cx="4115326" cy="690574"/>
          </a:xfrm>
          <a:prstGeom prst="rect">
            <a:avLst/>
          </a:prstGeom>
          <a:noFill/>
        </p:spPr>
        <p:txBody>
          <a:bodyPr wrap="square" rtlCol="0">
            <a:spAutoFit/>
          </a:bodyPr>
          <a:lstStyle/>
          <a:p>
            <a:pPr defTabSz="329184">
              <a:spcAft>
                <a:spcPts val="600"/>
              </a:spcAft>
            </a:pPr>
            <a:r>
              <a:rPr lang="en-US" sz="1296" kern="1200" dirty="0">
                <a:solidFill>
                  <a:schemeClr val="tx1"/>
                </a:solidFill>
                <a:latin typeface="+mn-lt"/>
                <a:ea typeface="+mn-ea"/>
                <a:cs typeface="+mn-cs"/>
              </a:rPr>
              <a:t>Saturday and Sunday are the busiest shopping days with Friday, Monday, Thursday, Tuesday, and Wednesday the least busy.</a:t>
            </a:r>
            <a:endParaRPr lang="en-US" dirty="0"/>
          </a:p>
        </p:txBody>
      </p:sp>
      <p:sp>
        <p:nvSpPr>
          <p:cNvPr id="11" name="TextBox 10">
            <a:extLst>
              <a:ext uri="{FF2B5EF4-FFF2-40B4-BE49-F238E27FC236}">
                <a16:creationId xmlns:a16="http://schemas.microsoft.com/office/drawing/2014/main" id="{D30C7096-48E9-11B2-2E9B-52719BEEEE49}"/>
              </a:ext>
            </a:extLst>
          </p:cNvPr>
          <p:cNvSpPr txBox="1"/>
          <p:nvPr/>
        </p:nvSpPr>
        <p:spPr>
          <a:xfrm>
            <a:off x="8073651" y="4710568"/>
            <a:ext cx="3581346" cy="889987"/>
          </a:xfrm>
          <a:prstGeom prst="rect">
            <a:avLst/>
          </a:prstGeom>
          <a:noFill/>
        </p:spPr>
        <p:txBody>
          <a:bodyPr wrap="square" rtlCol="0">
            <a:spAutoFit/>
          </a:bodyPr>
          <a:lstStyle/>
          <a:p>
            <a:pPr defTabSz="329184">
              <a:spcAft>
                <a:spcPts val="600"/>
              </a:spcAft>
            </a:pPr>
            <a:r>
              <a:rPr lang="en-US" sz="1296" kern="1200" dirty="0">
                <a:solidFill>
                  <a:schemeClr val="tx1"/>
                </a:solidFill>
                <a:latin typeface="+mn-lt"/>
                <a:ea typeface="+mn-ea"/>
                <a:cs typeface="+mn-cs"/>
              </a:rPr>
              <a:t>This histogram displays the hours of the day on the x-axis. Given that information, the hours between 9AM-2PM are when Instacart users are most likely to use the service.</a:t>
            </a:r>
            <a:endParaRPr lang="en-US" dirty="0"/>
          </a:p>
        </p:txBody>
      </p:sp>
      <p:sp>
        <p:nvSpPr>
          <p:cNvPr id="13" name="TextBox 12">
            <a:extLst>
              <a:ext uri="{FF2B5EF4-FFF2-40B4-BE49-F238E27FC236}">
                <a16:creationId xmlns:a16="http://schemas.microsoft.com/office/drawing/2014/main" id="{09EF86CB-2483-08F6-2106-56C5AC4C3974}"/>
              </a:ext>
            </a:extLst>
          </p:cNvPr>
          <p:cNvSpPr txBox="1"/>
          <p:nvPr/>
        </p:nvSpPr>
        <p:spPr>
          <a:xfrm>
            <a:off x="296420" y="986903"/>
            <a:ext cx="2913816" cy="646331"/>
          </a:xfrm>
          <a:prstGeom prst="rect">
            <a:avLst/>
          </a:prstGeom>
          <a:noFill/>
        </p:spPr>
        <p:txBody>
          <a:bodyPr wrap="square" rtlCol="0">
            <a:spAutoFit/>
          </a:bodyPr>
          <a:lstStyle/>
          <a:p>
            <a:r>
              <a:rPr lang="en-US" sz="3600" dirty="0">
                <a:solidFill>
                  <a:schemeClr val="bg1"/>
                </a:solidFill>
              </a:rPr>
              <a:t>Instacart</a:t>
            </a:r>
          </a:p>
        </p:txBody>
      </p:sp>
    </p:spTree>
    <p:extLst>
      <p:ext uri="{BB962C8B-B14F-4D97-AF65-F5344CB8AC3E}">
        <p14:creationId xmlns:p14="http://schemas.microsoft.com/office/powerpoint/2010/main" val="1821367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CA56FBD4-6C8C-B7B0-1C2E-AE1C24F060E8}"/>
              </a:ext>
            </a:extLst>
          </p:cNvPr>
          <p:cNvSpPr>
            <a:spLocks noGrp="1"/>
          </p:cNvSpPr>
          <p:nvPr>
            <p:ph type="title"/>
          </p:nvPr>
        </p:nvSpPr>
        <p:spPr>
          <a:xfrm>
            <a:off x="1600754" y="1087374"/>
            <a:ext cx="8983489" cy="1000978"/>
          </a:xfrm>
        </p:spPr>
        <p:txBody>
          <a:bodyPr>
            <a:normAutofit/>
          </a:bodyPr>
          <a:lstStyle/>
          <a:p>
            <a:r>
              <a:rPr lang="en-US" dirty="0"/>
              <a:t>Instacart</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569FCFD4-0F0B-9FEF-9231-112DB3174E69}"/>
              </a:ext>
            </a:extLst>
          </p:cNvPr>
          <p:cNvSpPr>
            <a:spLocks noGrp="1"/>
          </p:cNvSpPr>
          <p:nvPr>
            <p:ph idx="1"/>
          </p:nvPr>
        </p:nvSpPr>
        <p:spPr>
          <a:xfrm>
            <a:off x="1600753" y="2535446"/>
            <a:ext cx="8983489" cy="3554457"/>
          </a:xfrm>
        </p:spPr>
        <p:txBody>
          <a:bodyPr>
            <a:normAutofit/>
          </a:bodyPr>
          <a:lstStyle/>
          <a:p>
            <a:r>
              <a:rPr lang="en-US" dirty="0">
                <a:solidFill>
                  <a:schemeClr val="tx1"/>
                </a:solidFill>
              </a:rPr>
              <a:t>Recommendations:</a:t>
            </a:r>
          </a:p>
          <a:p>
            <a:pPr lvl="1"/>
            <a:r>
              <a:rPr lang="en-US" dirty="0">
                <a:solidFill>
                  <a:schemeClr val="tx1"/>
                </a:solidFill>
              </a:rPr>
              <a:t>Utilizing more eye-catching advertising during the week</a:t>
            </a:r>
          </a:p>
          <a:p>
            <a:pPr lvl="1"/>
            <a:r>
              <a:rPr lang="en-US" dirty="0">
                <a:solidFill>
                  <a:schemeClr val="tx1"/>
                </a:solidFill>
              </a:rPr>
              <a:t>Offer discounts and incentives during non-peak times</a:t>
            </a:r>
          </a:p>
          <a:p>
            <a:pPr lvl="1"/>
            <a:r>
              <a:rPr lang="en-US" dirty="0">
                <a:solidFill>
                  <a:schemeClr val="tx1"/>
                </a:solidFill>
              </a:rPr>
              <a:t>Introduce a </a:t>
            </a:r>
            <a:r>
              <a:rPr lang="en-US" dirty="0" err="1">
                <a:solidFill>
                  <a:schemeClr val="tx1"/>
                </a:solidFill>
              </a:rPr>
              <a:t>loaylaty</a:t>
            </a:r>
            <a:r>
              <a:rPr lang="en-US" dirty="0">
                <a:solidFill>
                  <a:schemeClr val="tx1"/>
                </a:solidFill>
              </a:rPr>
              <a:t> program with points to encourage regular customers and new customers to order more frequently.</a:t>
            </a:r>
          </a:p>
          <a:p>
            <a:pPr lvl="1"/>
            <a:r>
              <a:rPr lang="en-US" dirty="0">
                <a:solidFill>
                  <a:schemeClr val="tx1"/>
                </a:solidFill>
              </a:rPr>
              <a:t>Increase </a:t>
            </a:r>
            <a:r>
              <a:rPr lang="en-US" dirty="0" err="1">
                <a:solidFill>
                  <a:schemeClr val="tx1"/>
                </a:solidFill>
              </a:rPr>
              <a:t>tailered</a:t>
            </a:r>
            <a:r>
              <a:rPr lang="en-US" dirty="0">
                <a:solidFill>
                  <a:schemeClr val="tx1"/>
                </a:solidFill>
              </a:rPr>
              <a:t> advertisements in the Northeast and Midwest to increase customers in these regions.</a:t>
            </a:r>
          </a:p>
          <a:p>
            <a:r>
              <a:rPr lang="en-US" dirty="0">
                <a:solidFill>
                  <a:schemeClr val="tx1"/>
                </a:solidFill>
              </a:rPr>
              <a:t>Project Links:</a:t>
            </a:r>
          </a:p>
          <a:p>
            <a:pPr lvl="1"/>
            <a:r>
              <a:rPr lang="en-US" dirty="0">
                <a:solidFill>
                  <a:schemeClr val="tx1"/>
                </a:solidFill>
                <a:hlinkClick r:id="rId2"/>
              </a:rPr>
              <a:t>Project Brief</a:t>
            </a:r>
            <a:endParaRPr lang="en-US" dirty="0">
              <a:solidFill>
                <a:schemeClr val="tx1"/>
              </a:solidFill>
            </a:endParaRPr>
          </a:p>
          <a:p>
            <a:pPr lvl="1"/>
            <a:r>
              <a:rPr lang="en-US" dirty="0">
                <a:solidFill>
                  <a:schemeClr val="tx1"/>
                </a:solidFill>
                <a:hlinkClick r:id="rId3"/>
              </a:rPr>
              <a:t>Project Final Report</a:t>
            </a:r>
            <a:endParaRPr lang="en-US" dirty="0">
              <a:solidFill>
                <a:schemeClr val="tx1"/>
              </a:solidFill>
            </a:endParaRPr>
          </a:p>
        </p:txBody>
      </p:sp>
    </p:spTree>
    <p:extLst>
      <p:ext uri="{BB962C8B-B14F-4D97-AF65-F5344CB8AC3E}">
        <p14:creationId xmlns:p14="http://schemas.microsoft.com/office/powerpoint/2010/main" val="2765151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FCD5C-26C3-63AF-9103-CE7EE673076B}"/>
              </a:ext>
            </a:extLst>
          </p:cNvPr>
          <p:cNvSpPr>
            <a:spLocks noGrp="1"/>
          </p:cNvSpPr>
          <p:nvPr>
            <p:ph type="ctrTitle"/>
          </p:nvPr>
        </p:nvSpPr>
        <p:spPr/>
        <p:txBody>
          <a:bodyPr/>
          <a:lstStyle/>
          <a:p>
            <a:r>
              <a:rPr lang="en-US" dirty="0"/>
              <a:t>5. Global Bank</a:t>
            </a:r>
          </a:p>
        </p:txBody>
      </p:sp>
      <p:sp>
        <p:nvSpPr>
          <p:cNvPr id="3" name="Subtitle 2">
            <a:extLst>
              <a:ext uri="{FF2B5EF4-FFF2-40B4-BE49-F238E27FC236}">
                <a16:creationId xmlns:a16="http://schemas.microsoft.com/office/drawing/2014/main" id="{8A6F4B0C-2DB0-721E-F151-6AE086DEFA84}"/>
              </a:ext>
            </a:extLst>
          </p:cNvPr>
          <p:cNvSpPr>
            <a:spLocks noGrp="1"/>
          </p:cNvSpPr>
          <p:nvPr>
            <p:ph type="subTitle" idx="1"/>
          </p:nvPr>
        </p:nvSpPr>
        <p:spPr/>
        <p:txBody>
          <a:bodyPr/>
          <a:lstStyle/>
          <a:p>
            <a:r>
              <a:rPr lang="en-US" dirty="0"/>
              <a:t>Providing analytical support to Global Banks anti-money-laundering compliance department</a:t>
            </a:r>
          </a:p>
          <a:p>
            <a:endParaRPr lang="en-US" dirty="0"/>
          </a:p>
        </p:txBody>
      </p:sp>
    </p:spTree>
    <p:extLst>
      <p:ext uri="{BB962C8B-B14F-4D97-AF65-F5344CB8AC3E}">
        <p14:creationId xmlns:p14="http://schemas.microsoft.com/office/powerpoint/2010/main" val="1531709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8E7F8-36FA-EA60-1F3A-951F5F553340}"/>
              </a:ext>
            </a:extLst>
          </p:cNvPr>
          <p:cNvSpPr>
            <a:spLocks noGrp="1"/>
          </p:cNvSpPr>
          <p:nvPr>
            <p:ph type="title"/>
          </p:nvPr>
        </p:nvSpPr>
        <p:spPr>
          <a:xfrm>
            <a:off x="252919" y="1123837"/>
            <a:ext cx="2947482" cy="4601183"/>
          </a:xfrm>
        </p:spPr>
        <p:txBody>
          <a:bodyPr>
            <a:normAutofit/>
          </a:bodyPr>
          <a:lstStyle/>
          <a:p>
            <a:r>
              <a:rPr lang="en-US" dirty="0"/>
              <a:t>Global Bank</a:t>
            </a:r>
          </a:p>
        </p:txBody>
      </p:sp>
      <p:graphicFrame>
        <p:nvGraphicFramePr>
          <p:cNvPr id="5" name="Content Placeholder 2">
            <a:extLst>
              <a:ext uri="{FF2B5EF4-FFF2-40B4-BE49-F238E27FC236}">
                <a16:creationId xmlns:a16="http://schemas.microsoft.com/office/drawing/2014/main" id="{0DA9295E-29E4-0539-E405-F409B6BF876E}"/>
              </a:ext>
            </a:extLst>
          </p:cNvPr>
          <p:cNvGraphicFramePr>
            <a:graphicFrameLocks noGrp="1"/>
          </p:cNvGraphicFramePr>
          <p:nvPr>
            <p:ph idx="1"/>
            <p:extLst>
              <p:ext uri="{D42A27DB-BD31-4B8C-83A1-F6EECF244321}">
                <p14:modId xmlns:p14="http://schemas.microsoft.com/office/powerpoint/2010/main" val="2646436861"/>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4685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472B719-6184-2748-0AE5-00942B916823}"/>
              </a:ext>
            </a:extLst>
          </p:cNvPr>
          <p:cNvSpPr>
            <a:spLocks noGrp="1"/>
          </p:cNvSpPr>
          <p:nvPr>
            <p:ph type="title"/>
          </p:nvPr>
        </p:nvSpPr>
        <p:spPr>
          <a:xfrm>
            <a:off x="1539116" y="864108"/>
            <a:ext cx="3073914" cy="5120639"/>
          </a:xfrm>
        </p:spPr>
        <p:txBody>
          <a:bodyPr>
            <a:normAutofit/>
          </a:bodyPr>
          <a:lstStyle/>
          <a:p>
            <a:pPr algn="r"/>
            <a:r>
              <a:rPr lang="en-US" dirty="0">
                <a:solidFill>
                  <a:schemeClr val="tx1">
                    <a:lumMod val="85000"/>
                    <a:lumOff val="15000"/>
                  </a:schemeClr>
                </a:solidFill>
              </a:rPr>
              <a:t>Global Bank</a:t>
            </a:r>
          </a:p>
        </p:txBody>
      </p:sp>
      <p:sp>
        <p:nvSpPr>
          <p:cNvPr id="10"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41B90A2-9806-1D51-55CC-EC090FB14CB3}"/>
              </a:ext>
            </a:extLst>
          </p:cNvPr>
          <p:cNvSpPr>
            <a:spLocks noGrp="1"/>
          </p:cNvSpPr>
          <p:nvPr>
            <p:ph idx="1"/>
          </p:nvPr>
        </p:nvSpPr>
        <p:spPr>
          <a:xfrm>
            <a:off x="5289229" y="864108"/>
            <a:ext cx="5910677" cy="5120640"/>
          </a:xfrm>
        </p:spPr>
        <p:txBody>
          <a:bodyPr>
            <a:normAutofit/>
          </a:bodyPr>
          <a:lstStyle/>
          <a:p>
            <a:r>
              <a:rPr lang="en-US" dirty="0"/>
              <a:t>The data set was cleaned using the following methods:</a:t>
            </a:r>
          </a:p>
          <a:p>
            <a:endParaRPr lang="en-US" dirty="0"/>
          </a:p>
          <a:p>
            <a:pPr lvl="1"/>
            <a:r>
              <a:rPr lang="en-US" dirty="0"/>
              <a:t>Removing </a:t>
            </a:r>
            <a:r>
              <a:rPr lang="en-US" dirty="0" err="1"/>
              <a:t>row_number</a:t>
            </a:r>
            <a:r>
              <a:rPr lang="en-US" dirty="0"/>
              <a:t> and </a:t>
            </a:r>
            <a:r>
              <a:rPr lang="en-US" dirty="0" err="1"/>
              <a:t>Last_Name</a:t>
            </a:r>
            <a:r>
              <a:rPr lang="en-US" dirty="0"/>
              <a:t> columns</a:t>
            </a:r>
          </a:p>
          <a:p>
            <a:pPr lvl="1"/>
            <a:r>
              <a:rPr lang="en-US" dirty="0"/>
              <a:t>Replaced “Blank” in Credit Score with N/A</a:t>
            </a:r>
          </a:p>
          <a:p>
            <a:pPr lvl="1"/>
            <a:r>
              <a:rPr lang="en-US" dirty="0"/>
              <a:t>In Country column changed abbreviated ES, FR, and DE to Spain, France, and Germany</a:t>
            </a:r>
          </a:p>
          <a:p>
            <a:pPr lvl="1"/>
            <a:r>
              <a:rPr lang="en-US" dirty="0"/>
              <a:t>In Gender column changed F and M to Female/Male. Replaced NULL with N/A</a:t>
            </a:r>
          </a:p>
          <a:p>
            <a:pPr lvl="1"/>
            <a:r>
              <a:rPr lang="en-US" dirty="0"/>
              <a:t>In Age column changed 2 and NULL to N/A</a:t>
            </a:r>
          </a:p>
          <a:p>
            <a:pPr lvl="1"/>
            <a:r>
              <a:rPr lang="en-US" dirty="0"/>
              <a:t>In Estimated Salary column changed Blank and NULL values to N/A</a:t>
            </a:r>
          </a:p>
        </p:txBody>
      </p:sp>
      <p:sp>
        <p:nvSpPr>
          <p:cNvPr id="14" name="Rectangle 13">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9629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645BF8-7885-4398-80BC-4C0DF24F5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3212FB65-CD2B-4005-B910-132DCE19F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5" name="Rectangle 14">
            <a:extLst>
              <a:ext uri="{FF2B5EF4-FFF2-40B4-BE49-F238E27FC236}">
                <a16:creationId xmlns:a16="http://schemas.microsoft.com/office/drawing/2014/main" id="{B5DC95B7-2A72-483B-BA19-2BE75120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C822AFE-7E96-4A51-9E55-FCAEACD21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CB9CD1-EBCD-3866-7DD3-09A73738294E}"/>
              </a:ext>
            </a:extLst>
          </p:cNvPr>
          <p:cNvSpPr>
            <a:spLocks noGrp="1"/>
          </p:cNvSpPr>
          <p:nvPr>
            <p:ph type="title"/>
          </p:nvPr>
        </p:nvSpPr>
        <p:spPr>
          <a:xfrm>
            <a:off x="8161390" y="1079770"/>
            <a:ext cx="3654857" cy="1527244"/>
          </a:xfrm>
        </p:spPr>
        <p:txBody>
          <a:bodyPr vert="horz" lIns="91440" tIns="45720" rIns="91440" bIns="45720" rtlCol="0" anchor="ctr">
            <a:normAutofit/>
          </a:bodyPr>
          <a:lstStyle/>
          <a:p>
            <a:r>
              <a:rPr lang="en-US" sz="3200" dirty="0"/>
              <a:t>Global Bank</a:t>
            </a:r>
          </a:p>
        </p:txBody>
      </p:sp>
      <p:sp>
        <p:nvSpPr>
          <p:cNvPr id="19" name="Rectangle 18">
            <a:extLst>
              <a:ext uri="{FF2B5EF4-FFF2-40B4-BE49-F238E27FC236}">
                <a16:creationId xmlns:a16="http://schemas.microsoft.com/office/drawing/2014/main" id="{9169EA61-C175-4B7E-807B-58199DEA7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6" name="Content Placeholder 5" descr="A diagram of a bank risk management&#10;&#10;Description automatically generated">
            <a:extLst>
              <a:ext uri="{FF2B5EF4-FFF2-40B4-BE49-F238E27FC236}">
                <a16:creationId xmlns:a16="http://schemas.microsoft.com/office/drawing/2014/main" id="{B5CB3387-D44D-D5DE-D17E-D64703A0850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06582" y="1731734"/>
            <a:ext cx="7367051" cy="3830865"/>
          </a:xfrm>
          <a:prstGeom prst="rect">
            <a:avLst/>
          </a:prstGeom>
        </p:spPr>
      </p:pic>
      <p:sp>
        <p:nvSpPr>
          <p:cNvPr id="4" name="Content Placeholder 3">
            <a:extLst>
              <a:ext uri="{FF2B5EF4-FFF2-40B4-BE49-F238E27FC236}">
                <a16:creationId xmlns:a16="http://schemas.microsoft.com/office/drawing/2014/main" id="{CE17210B-1E7F-AA95-47D6-331247DDBA7F}"/>
              </a:ext>
            </a:extLst>
          </p:cNvPr>
          <p:cNvSpPr>
            <a:spLocks noGrp="1"/>
          </p:cNvSpPr>
          <p:nvPr>
            <p:ph sz="half" idx="2"/>
          </p:nvPr>
        </p:nvSpPr>
        <p:spPr>
          <a:xfrm>
            <a:off x="8161390" y="2607014"/>
            <a:ext cx="3654857" cy="3157903"/>
          </a:xfrm>
        </p:spPr>
        <p:txBody>
          <a:bodyPr vert="horz" lIns="91440" tIns="45720" rIns="91440" bIns="45720" rtlCol="0" anchor="t">
            <a:normAutofit/>
          </a:bodyPr>
          <a:lstStyle/>
          <a:p>
            <a:pPr marL="0"/>
            <a:r>
              <a:rPr lang="en-US" sz="1600">
                <a:solidFill>
                  <a:srgbClr val="FFFFFF"/>
                </a:solidFill>
              </a:rPr>
              <a:t>Then created this graph to provide an understanding towards whether a customer would leave or stay a member of the bank.</a:t>
            </a:r>
          </a:p>
        </p:txBody>
      </p:sp>
    </p:spTree>
    <p:extLst>
      <p:ext uri="{BB962C8B-B14F-4D97-AF65-F5344CB8AC3E}">
        <p14:creationId xmlns:p14="http://schemas.microsoft.com/office/powerpoint/2010/main" val="4211937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1D7602-6D2D-46C2-A7B2-434F3678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35539253-EA7C-41D9-9930-0923683AA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810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F2F14A6-2225-5AF0-C98B-1D6CA000F7D1}"/>
              </a:ext>
            </a:extLst>
          </p:cNvPr>
          <p:cNvSpPr>
            <a:spLocks noGrp="1"/>
          </p:cNvSpPr>
          <p:nvPr>
            <p:ph type="title"/>
          </p:nvPr>
        </p:nvSpPr>
        <p:spPr>
          <a:xfrm>
            <a:off x="643467" y="1123837"/>
            <a:ext cx="3073914" cy="4601183"/>
          </a:xfrm>
        </p:spPr>
        <p:txBody>
          <a:bodyPr>
            <a:normAutofit/>
          </a:bodyPr>
          <a:lstStyle/>
          <a:p>
            <a:pPr algn="r"/>
            <a:r>
              <a:rPr lang="en-US" dirty="0">
                <a:solidFill>
                  <a:schemeClr val="tx1">
                    <a:lumMod val="85000"/>
                    <a:lumOff val="15000"/>
                  </a:schemeClr>
                </a:solidFill>
              </a:rPr>
              <a:t>Global Bank</a:t>
            </a:r>
          </a:p>
        </p:txBody>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480" y="2085681"/>
            <a:ext cx="0" cy="26866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8924EEE-B520-5E14-F608-73E0BBE42C4E}"/>
              </a:ext>
            </a:extLst>
          </p:cNvPr>
          <p:cNvSpPr>
            <a:spLocks noGrp="1"/>
          </p:cNvSpPr>
          <p:nvPr>
            <p:ph idx="1"/>
          </p:nvPr>
        </p:nvSpPr>
        <p:spPr>
          <a:xfrm>
            <a:off x="4393580" y="864108"/>
            <a:ext cx="6144367" cy="5120640"/>
          </a:xfrm>
        </p:spPr>
        <p:txBody>
          <a:bodyPr>
            <a:normAutofit/>
          </a:bodyPr>
          <a:lstStyle/>
          <a:p>
            <a:r>
              <a:rPr lang="en-US" dirty="0"/>
              <a:t>Project Links:</a:t>
            </a:r>
          </a:p>
          <a:p>
            <a:pPr lvl="1"/>
            <a:r>
              <a:rPr lang="en-US" dirty="0">
                <a:hlinkClick r:id="rId2"/>
              </a:rPr>
              <a:t>Project Brief</a:t>
            </a:r>
            <a:endParaRPr lang="en-US" dirty="0"/>
          </a:p>
          <a:p>
            <a:pPr lvl="1"/>
            <a:r>
              <a:rPr lang="en-US" dirty="0">
                <a:hlinkClick r:id="rId3"/>
              </a:rPr>
              <a:t>Project Files</a:t>
            </a:r>
            <a:endParaRPr lang="en-US" dirty="0"/>
          </a:p>
        </p:txBody>
      </p:sp>
    </p:spTree>
    <p:extLst>
      <p:ext uri="{BB962C8B-B14F-4D97-AF65-F5344CB8AC3E}">
        <p14:creationId xmlns:p14="http://schemas.microsoft.com/office/powerpoint/2010/main" val="1272129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382A6-4873-8791-1FD5-FA789AD0E8F5}"/>
              </a:ext>
            </a:extLst>
          </p:cNvPr>
          <p:cNvSpPr>
            <a:spLocks noGrp="1"/>
          </p:cNvSpPr>
          <p:nvPr>
            <p:ph type="ctrTitle"/>
          </p:nvPr>
        </p:nvSpPr>
        <p:spPr/>
        <p:txBody>
          <a:bodyPr/>
          <a:lstStyle/>
          <a:p>
            <a:r>
              <a:rPr lang="en-US" dirty="0"/>
              <a:t>Achievement 6</a:t>
            </a:r>
          </a:p>
        </p:txBody>
      </p:sp>
      <p:sp>
        <p:nvSpPr>
          <p:cNvPr id="3" name="Subtitle 2">
            <a:extLst>
              <a:ext uri="{FF2B5EF4-FFF2-40B4-BE49-F238E27FC236}">
                <a16:creationId xmlns:a16="http://schemas.microsoft.com/office/drawing/2014/main" id="{8AAF691D-328C-0ECE-06E1-CA3686D2962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63909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43040-6371-5882-94C8-CE2FE5C2CAD7}"/>
              </a:ext>
            </a:extLst>
          </p:cNvPr>
          <p:cNvSpPr>
            <a:spLocks noGrp="1"/>
          </p:cNvSpPr>
          <p:nvPr>
            <p:ph type="title"/>
          </p:nvPr>
        </p:nvSpPr>
        <p:spPr/>
        <p:txBody>
          <a:bodyPr/>
          <a:lstStyle/>
          <a:p>
            <a:r>
              <a:rPr lang="en-US" dirty="0"/>
              <a:t>Achievement 6</a:t>
            </a:r>
          </a:p>
        </p:txBody>
      </p:sp>
      <p:sp>
        <p:nvSpPr>
          <p:cNvPr id="3" name="Content Placeholder 2">
            <a:extLst>
              <a:ext uri="{FF2B5EF4-FFF2-40B4-BE49-F238E27FC236}">
                <a16:creationId xmlns:a16="http://schemas.microsoft.com/office/drawing/2014/main" id="{7DB226FF-3CF5-BA5B-252A-86F6C09C909B}"/>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D39CC503-FD13-DF19-30BE-11DEA8E9665D}"/>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607560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86A4A-CA0B-F020-A761-99B8E6B6DB5D}"/>
              </a:ext>
            </a:extLst>
          </p:cNvPr>
          <p:cNvSpPr>
            <a:spLocks noGrp="1"/>
          </p:cNvSpPr>
          <p:nvPr>
            <p:ph type="ctrTitle"/>
          </p:nvPr>
        </p:nvSpPr>
        <p:spPr/>
        <p:txBody>
          <a:bodyPr/>
          <a:lstStyle/>
          <a:p>
            <a:r>
              <a:rPr lang="en-US" dirty="0"/>
              <a:t>1. Game Co. Project</a:t>
            </a:r>
          </a:p>
        </p:txBody>
      </p:sp>
      <p:sp>
        <p:nvSpPr>
          <p:cNvPr id="3" name="Content Placeholder 2">
            <a:extLst>
              <a:ext uri="{FF2B5EF4-FFF2-40B4-BE49-F238E27FC236}">
                <a16:creationId xmlns:a16="http://schemas.microsoft.com/office/drawing/2014/main" id="{6EBCB5AD-9B9B-0C67-CAF0-BDE585D1FD72}"/>
              </a:ext>
            </a:extLst>
          </p:cNvPr>
          <p:cNvSpPr>
            <a:spLocks noGrp="1"/>
          </p:cNvSpPr>
          <p:nvPr>
            <p:ph type="subTitle" idx="1"/>
          </p:nvPr>
        </p:nvSpPr>
        <p:spPr/>
        <p:txBody>
          <a:bodyPr/>
          <a:lstStyle/>
          <a:p>
            <a:r>
              <a:rPr lang="en-US" dirty="0"/>
              <a:t>Provide global gaming sales analysis</a:t>
            </a:r>
          </a:p>
        </p:txBody>
      </p:sp>
    </p:spTree>
    <p:extLst>
      <p:ext uri="{BB962C8B-B14F-4D97-AF65-F5344CB8AC3E}">
        <p14:creationId xmlns:p14="http://schemas.microsoft.com/office/powerpoint/2010/main" val="1665131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A31DD-23D2-81A0-C264-2AC69C533D05}"/>
              </a:ext>
            </a:extLst>
          </p:cNvPr>
          <p:cNvSpPr>
            <a:spLocks noGrp="1"/>
          </p:cNvSpPr>
          <p:nvPr>
            <p:ph type="title"/>
          </p:nvPr>
        </p:nvSpPr>
        <p:spPr/>
        <p:txBody>
          <a:bodyPr/>
          <a:lstStyle/>
          <a:p>
            <a:r>
              <a:rPr lang="en-US" dirty="0"/>
              <a:t>Achievement 6</a:t>
            </a:r>
          </a:p>
        </p:txBody>
      </p:sp>
      <p:sp>
        <p:nvSpPr>
          <p:cNvPr id="3" name="Content Placeholder 2">
            <a:extLst>
              <a:ext uri="{FF2B5EF4-FFF2-40B4-BE49-F238E27FC236}">
                <a16:creationId xmlns:a16="http://schemas.microsoft.com/office/drawing/2014/main" id="{6D47A0E1-09CF-1AA2-ECAB-E9DB348E7D46}"/>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46847443-A934-448D-5515-721FDE06EB2A}"/>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7834980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21A70-0EF8-055D-7F1A-75ACF267A94E}"/>
              </a:ext>
            </a:extLst>
          </p:cNvPr>
          <p:cNvSpPr>
            <a:spLocks noGrp="1"/>
          </p:cNvSpPr>
          <p:nvPr>
            <p:ph type="title"/>
          </p:nvPr>
        </p:nvSpPr>
        <p:spPr/>
        <p:txBody>
          <a:bodyPr/>
          <a:lstStyle/>
          <a:p>
            <a:r>
              <a:rPr lang="en-US" dirty="0"/>
              <a:t>Achievement 6</a:t>
            </a:r>
          </a:p>
        </p:txBody>
      </p:sp>
      <p:sp>
        <p:nvSpPr>
          <p:cNvPr id="3" name="Content Placeholder 2">
            <a:extLst>
              <a:ext uri="{FF2B5EF4-FFF2-40B4-BE49-F238E27FC236}">
                <a16:creationId xmlns:a16="http://schemas.microsoft.com/office/drawing/2014/main" id="{860ED315-E2B0-677B-EAE0-F92F9CAFDDB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24119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AB07-6006-0EA7-78FB-3E6DB3245665}"/>
              </a:ext>
            </a:extLst>
          </p:cNvPr>
          <p:cNvSpPr>
            <a:spLocks noGrp="1"/>
          </p:cNvSpPr>
          <p:nvPr>
            <p:ph type="title"/>
          </p:nvPr>
        </p:nvSpPr>
        <p:spPr>
          <a:xfrm>
            <a:off x="252919" y="1123837"/>
            <a:ext cx="2947482" cy="4601183"/>
          </a:xfrm>
        </p:spPr>
        <p:txBody>
          <a:bodyPr>
            <a:normAutofit/>
          </a:bodyPr>
          <a:lstStyle/>
          <a:p>
            <a:r>
              <a:rPr lang="en-US" dirty="0"/>
              <a:t>Game Co.</a:t>
            </a:r>
          </a:p>
        </p:txBody>
      </p:sp>
      <p:graphicFrame>
        <p:nvGraphicFramePr>
          <p:cNvPr id="5" name="Content Placeholder 2">
            <a:extLst>
              <a:ext uri="{FF2B5EF4-FFF2-40B4-BE49-F238E27FC236}">
                <a16:creationId xmlns:a16="http://schemas.microsoft.com/office/drawing/2014/main" id="{4915E9B9-EE2B-2635-72B2-F281D508F187}"/>
              </a:ext>
            </a:extLst>
          </p:cNvPr>
          <p:cNvGraphicFramePr>
            <a:graphicFrameLocks noGrp="1"/>
          </p:cNvGraphicFramePr>
          <p:nvPr>
            <p:ph idx="1"/>
            <p:extLst>
              <p:ext uri="{D42A27DB-BD31-4B8C-83A1-F6EECF244321}">
                <p14:modId xmlns:p14="http://schemas.microsoft.com/office/powerpoint/2010/main" val="1344373870"/>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6551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5B85-8C6F-C2FA-A530-A8B9C283C2DD}"/>
              </a:ext>
            </a:extLst>
          </p:cNvPr>
          <p:cNvSpPr>
            <a:spLocks noGrp="1"/>
          </p:cNvSpPr>
          <p:nvPr>
            <p:ph type="title"/>
          </p:nvPr>
        </p:nvSpPr>
        <p:spPr>
          <a:xfrm>
            <a:off x="538874" y="77680"/>
            <a:ext cx="2834640" cy="2377440"/>
          </a:xfrm>
        </p:spPr>
        <p:txBody>
          <a:bodyPr/>
          <a:lstStyle/>
          <a:p>
            <a:r>
              <a:rPr lang="en-US" dirty="0"/>
              <a:t>Game Co.</a:t>
            </a:r>
          </a:p>
        </p:txBody>
      </p:sp>
      <p:graphicFrame>
        <p:nvGraphicFramePr>
          <p:cNvPr id="5" name="Content Placeholder 4">
            <a:extLst>
              <a:ext uri="{FF2B5EF4-FFF2-40B4-BE49-F238E27FC236}">
                <a16:creationId xmlns:a16="http://schemas.microsoft.com/office/drawing/2014/main" id="{1BEE154E-1000-7F53-6EB8-2F088C68326C}"/>
              </a:ext>
            </a:extLst>
          </p:cNvPr>
          <p:cNvGraphicFramePr>
            <a:graphicFrameLocks noGrp="1"/>
          </p:cNvGraphicFramePr>
          <p:nvPr>
            <p:ph idx="1"/>
          </p:nvPr>
        </p:nvGraphicFramePr>
        <p:xfrm>
          <a:off x="3867150" y="868363"/>
          <a:ext cx="7315200" cy="512127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3249D099-B5F7-B0F2-9244-B7AA3E06CA19}"/>
              </a:ext>
            </a:extLst>
          </p:cNvPr>
          <p:cNvSpPr>
            <a:spLocks noGrp="1"/>
          </p:cNvSpPr>
          <p:nvPr>
            <p:ph type="body" sz="half" idx="2"/>
          </p:nvPr>
        </p:nvSpPr>
        <p:spPr>
          <a:xfrm>
            <a:off x="79899" y="2698813"/>
            <a:ext cx="3293615" cy="3117354"/>
          </a:xfrm>
        </p:spPr>
        <p:txBody>
          <a:bodyPr>
            <a:normAutofit lnSpcReduction="10000"/>
          </a:bodyPr>
          <a:lstStyle/>
          <a:p>
            <a:pPr marL="285750" indent="-285750">
              <a:buFont typeface="Arial" panose="020B0604020202020204" pitchFamily="34" charset="0"/>
              <a:buChar char="•"/>
            </a:pPr>
            <a:r>
              <a:rPr lang="en-US" dirty="0"/>
              <a:t>Stakeholder’s assumption was that region sales have remained constant over time</a:t>
            </a:r>
          </a:p>
          <a:p>
            <a:pPr marL="285750" indent="-285750">
              <a:buFont typeface="Arial" panose="020B0604020202020204" pitchFamily="34" charset="0"/>
              <a:buChar char="•"/>
            </a:pPr>
            <a:r>
              <a:rPr lang="en-US" dirty="0"/>
              <a:t>The graph provided shows that globally sales have gone down since 2012. European sales outsold North American sales for the first time in 2016. This graph provided a good understanding of where Game Co.’s focus should reside.</a:t>
            </a:r>
          </a:p>
          <a:p>
            <a:pPr marL="285750" indent="-285750">
              <a:buFont typeface="Arial" panose="020B0604020202020204" pitchFamily="34" charset="0"/>
              <a:buChar char="•"/>
            </a:pPr>
            <a:r>
              <a:rPr lang="en-US" dirty="0"/>
              <a:t>Further investigation showed that this data set provides physical sales, while later years digital sales were more predominate then physical sales.</a:t>
            </a:r>
          </a:p>
        </p:txBody>
      </p:sp>
    </p:spTree>
    <p:extLst>
      <p:ext uri="{BB962C8B-B14F-4D97-AF65-F5344CB8AC3E}">
        <p14:creationId xmlns:p14="http://schemas.microsoft.com/office/powerpoint/2010/main" val="3812041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82FB26DF-1058-4FF2-A7D8-CC9D04982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1">
            <a:extLst>
              <a:ext uri="{FF2B5EF4-FFF2-40B4-BE49-F238E27FC236}">
                <a16:creationId xmlns:a16="http://schemas.microsoft.com/office/drawing/2014/main" id="{DF663E57-5EFE-40CA-99A5-7BDB95908F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EF2E7CC-FE41-3C07-9F06-0F01781F504F}"/>
              </a:ext>
            </a:extLst>
          </p:cNvPr>
          <p:cNvSpPr>
            <a:spLocks noGrp="1"/>
          </p:cNvSpPr>
          <p:nvPr>
            <p:ph type="title"/>
          </p:nvPr>
        </p:nvSpPr>
        <p:spPr>
          <a:xfrm>
            <a:off x="3607693" y="1592860"/>
            <a:ext cx="2136703" cy="3335511"/>
          </a:xfrm>
        </p:spPr>
        <p:txBody>
          <a:bodyPr/>
          <a:lstStyle/>
          <a:p>
            <a:pPr defTabSz="658368"/>
            <a:r>
              <a:rPr lang="en-US" sz="2592" kern="1200" spc="-43" baseline="0">
                <a:solidFill>
                  <a:srgbClr val="FFFFFF"/>
                </a:solidFill>
                <a:latin typeface="+mj-lt"/>
                <a:ea typeface="+mj-ea"/>
                <a:cs typeface="+mj-cs"/>
              </a:rPr>
              <a:t>Game Co.</a:t>
            </a:r>
            <a:endParaRPr lang="en-US"/>
          </a:p>
        </p:txBody>
      </p:sp>
      <p:sp>
        <p:nvSpPr>
          <p:cNvPr id="3" name="Content Placeholder 2">
            <a:extLst>
              <a:ext uri="{FF2B5EF4-FFF2-40B4-BE49-F238E27FC236}">
                <a16:creationId xmlns:a16="http://schemas.microsoft.com/office/drawing/2014/main" id="{6B0424F2-1ABD-BF03-14AF-7A04064A59F0}"/>
              </a:ext>
            </a:extLst>
          </p:cNvPr>
          <p:cNvSpPr>
            <a:spLocks noGrp="1"/>
          </p:cNvSpPr>
          <p:nvPr>
            <p:ph sz="half" idx="1"/>
          </p:nvPr>
        </p:nvSpPr>
        <p:spPr>
          <a:xfrm>
            <a:off x="55582" y="2424768"/>
            <a:ext cx="3388009" cy="3398983"/>
          </a:xfrm>
        </p:spPr>
        <p:txBody>
          <a:bodyPr>
            <a:normAutofit/>
          </a:bodyPr>
          <a:lstStyle/>
          <a:p>
            <a:pPr marL="131674" indent="-131674" defTabSz="658368">
              <a:spcBef>
                <a:spcPts val="864"/>
              </a:spcBef>
            </a:pPr>
            <a:r>
              <a:rPr lang="en-US" sz="1440" kern="1200" dirty="0">
                <a:solidFill>
                  <a:schemeClr val="bg1"/>
                </a:solidFill>
                <a:latin typeface="+mn-lt"/>
                <a:ea typeface="+mn-ea"/>
                <a:cs typeface="+mn-cs"/>
              </a:rPr>
              <a:t>VG Sales data set showed which genres sold best between each region. We found that Action games performed best in North America and Europe, while sport games were next. Role-playing games performed best in Japan, with action being second.</a:t>
            </a:r>
          </a:p>
          <a:p>
            <a:pPr marL="131674" indent="-131674" defTabSz="658368">
              <a:spcBef>
                <a:spcPts val="864"/>
              </a:spcBef>
            </a:pPr>
            <a:r>
              <a:rPr lang="en-US" sz="1440" kern="1200" dirty="0">
                <a:solidFill>
                  <a:schemeClr val="bg1"/>
                </a:solidFill>
                <a:latin typeface="+mn-lt"/>
                <a:ea typeface="+mn-ea"/>
                <a:cs typeface="+mn-cs"/>
              </a:rPr>
              <a:t>This graph provides insight into what games Game Co. should focus on pushing in which region.</a:t>
            </a:r>
            <a:endParaRPr lang="en-US" dirty="0">
              <a:solidFill>
                <a:schemeClr val="bg1"/>
              </a:solidFill>
            </a:endParaRPr>
          </a:p>
        </p:txBody>
      </p:sp>
      <p:graphicFrame>
        <p:nvGraphicFramePr>
          <p:cNvPr id="5" name="Content Placeholder 4">
            <a:extLst>
              <a:ext uri="{FF2B5EF4-FFF2-40B4-BE49-F238E27FC236}">
                <a16:creationId xmlns:a16="http://schemas.microsoft.com/office/drawing/2014/main" id="{886996B6-D203-94AB-6DD1-37CABA84739F}"/>
              </a:ext>
            </a:extLst>
          </p:cNvPr>
          <p:cNvGraphicFramePr>
            <a:graphicFrameLocks noGrp="1"/>
          </p:cNvGraphicFramePr>
          <p:nvPr>
            <p:ph sz="half" idx="2"/>
            <p:extLst>
              <p:ext uri="{D42A27DB-BD31-4B8C-83A1-F6EECF244321}">
                <p14:modId xmlns:p14="http://schemas.microsoft.com/office/powerpoint/2010/main" val="3778270208"/>
              </p:ext>
            </p:extLst>
          </p:nvPr>
        </p:nvGraphicFramePr>
        <p:xfrm>
          <a:off x="4199138" y="1376305"/>
          <a:ext cx="6976465" cy="388883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6CC53B65-1F8B-9A9B-DEF4-F76CBB6CFE1C}"/>
              </a:ext>
            </a:extLst>
          </p:cNvPr>
          <p:cNvSpPr txBox="1"/>
          <p:nvPr/>
        </p:nvSpPr>
        <p:spPr>
          <a:xfrm>
            <a:off x="386349" y="1778437"/>
            <a:ext cx="6100762" cy="646331"/>
          </a:xfrm>
          <a:prstGeom prst="rect">
            <a:avLst/>
          </a:prstGeom>
          <a:noFill/>
        </p:spPr>
        <p:txBody>
          <a:bodyPr wrap="square">
            <a:spAutoFit/>
          </a:bodyPr>
          <a:lstStyle/>
          <a:p>
            <a:r>
              <a:rPr lang="en-US" sz="3600" dirty="0">
                <a:solidFill>
                  <a:schemeClr val="bg1"/>
                </a:solidFill>
              </a:rPr>
              <a:t>Game Co.</a:t>
            </a:r>
          </a:p>
        </p:txBody>
      </p:sp>
    </p:spTree>
    <p:extLst>
      <p:ext uri="{BB962C8B-B14F-4D97-AF65-F5344CB8AC3E}">
        <p14:creationId xmlns:p14="http://schemas.microsoft.com/office/powerpoint/2010/main" val="3346572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1D7602-6D2D-46C2-A7B2-434F3678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35539253-EA7C-41D9-9930-0923683AA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810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B88039D-4838-D832-257E-D45DDBA5B512}"/>
              </a:ext>
            </a:extLst>
          </p:cNvPr>
          <p:cNvSpPr>
            <a:spLocks noGrp="1"/>
          </p:cNvSpPr>
          <p:nvPr>
            <p:ph type="title"/>
          </p:nvPr>
        </p:nvSpPr>
        <p:spPr>
          <a:xfrm>
            <a:off x="643467" y="1123837"/>
            <a:ext cx="3073914" cy="4601183"/>
          </a:xfrm>
        </p:spPr>
        <p:txBody>
          <a:bodyPr>
            <a:normAutofit/>
          </a:bodyPr>
          <a:lstStyle/>
          <a:p>
            <a:pPr algn="r"/>
            <a:r>
              <a:rPr lang="en-US">
                <a:solidFill>
                  <a:schemeClr val="tx1">
                    <a:lumMod val="85000"/>
                    <a:lumOff val="15000"/>
                  </a:schemeClr>
                </a:solidFill>
              </a:rPr>
              <a:t>Game Co.</a:t>
            </a:r>
          </a:p>
        </p:txBody>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480" y="2085681"/>
            <a:ext cx="0" cy="26866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202B9CA-37C6-46C2-28AB-0AA23F7F3CC6}"/>
              </a:ext>
            </a:extLst>
          </p:cNvPr>
          <p:cNvSpPr>
            <a:spLocks noGrp="1"/>
          </p:cNvSpPr>
          <p:nvPr>
            <p:ph idx="1"/>
          </p:nvPr>
        </p:nvSpPr>
        <p:spPr>
          <a:xfrm>
            <a:off x="4393580" y="864108"/>
            <a:ext cx="6144367" cy="5120640"/>
          </a:xfrm>
        </p:spPr>
        <p:txBody>
          <a:bodyPr>
            <a:normAutofit/>
          </a:bodyPr>
          <a:lstStyle/>
          <a:p>
            <a:r>
              <a:rPr lang="en-US" dirty="0"/>
              <a:t>Recommended Actions:</a:t>
            </a:r>
          </a:p>
          <a:p>
            <a:pPr lvl="1"/>
            <a:r>
              <a:rPr lang="en-US" dirty="0"/>
              <a:t>Focus on regional sales with favored genres in mind.</a:t>
            </a:r>
          </a:p>
          <a:p>
            <a:pPr lvl="1"/>
            <a:r>
              <a:rPr lang="en-US" dirty="0"/>
              <a:t>Look towards digital marketing of games, since physical copies are becoming less sought after with technology advancements.</a:t>
            </a:r>
          </a:p>
          <a:p>
            <a:pPr lvl="1"/>
            <a:r>
              <a:rPr lang="en-US" dirty="0"/>
              <a:t>Continue current marketing in North America, while expanding the market in Europe, and provide a heavy adjustment to the marketing in Japan.</a:t>
            </a:r>
          </a:p>
          <a:p>
            <a:r>
              <a:rPr lang="en-US" dirty="0"/>
              <a:t>Project Links:</a:t>
            </a:r>
          </a:p>
          <a:p>
            <a:pPr lvl="1"/>
            <a:r>
              <a:rPr lang="en-US" dirty="0">
                <a:hlinkClick r:id="rId2"/>
              </a:rPr>
              <a:t>Game Co. </a:t>
            </a:r>
            <a:r>
              <a:rPr lang="en-US" dirty="0" err="1">
                <a:hlinkClick r:id="rId2"/>
              </a:rPr>
              <a:t>Powerpoint</a:t>
            </a:r>
            <a:endParaRPr lang="en-US" dirty="0"/>
          </a:p>
        </p:txBody>
      </p:sp>
    </p:spTree>
    <p:extLst>
      <p:ext uri="{BB962C8B-B14F-4D97-AF65-F5344CB8AC3E}">
        <p14:creationId xmlns:p14="http://schemas.microsoft.com/office/powerpoint/2010/main" val="1319286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909BA-11C7-EEF7-22C1-3EBCC06EA7A2}"/>
              </a:ext>
            </a:extLst>
          </p:cNvPr>
          <p:cNvSpPr>
            <a:spLocks noGrp="1"/>
          </p:cNvSpPr>
          <p:nvPr>
            <p:ph type="ctrTitle"/>
          </p:nvPr>
        </p:nvSpPr>
        <p:spPr/>
        <p:txBody>
          <a:bodyPr/>
          <a:lstStyle/>
          <a:p>
            <a:r>
              <a:rPr lang="en-US" dirty="0"/>
              <a:t>2. Influenza Season Preparation</a:t>
            </a:r>
          </a:p>
        </p:txBody>
      </p:sp>
      <p:sp>
        <p:nvSpPr>
          <p:cNvPr id="3" name="Subtitle 2">
            <a:extLst>
              <a:ext uri="{FF2B5EF4-FFF2-40B4-BE49-F238E27FC236}">
                <a16:creationId xmlns:a16="http://schemas.microsoft.com/office/drawing/2014/main" id="{A1FA6E1A-0DD8-A2AE-6211-39157FAA03DF}"/>
              </a:ext>
            </a:extLst>
          </p:cNvPr>
          <p:cNvSpPr>
            <a:spLocks noGrp="1"/>
          </p:cNvSpPr>
          <p:nvPr>
            <p:ph type="subTitle" idx="1"/>
          </p:nvPr>
        </p:nvSpPr>
        <p:spPr/>
        <p:txBody>
          <a:bodyPr/>
          <a:lstStyle/>
          <a:p>
            <a:r>
              <a:rPr lang="en-US" dirty="0"/>
              <a:t>Help prepare for the coming years influenza season</a:t>
            </a:r>
          </a:p>
        </p:txBody>
      </p:sp>
    </p:spTree>
    <p:extLst>
      <p:ext uri="{BB962C8B-B14F-4D97-AF65-F5344CB8AC3E}">
        <p14:creationId xmlns:p14="http://schemas.microsoft.com/office/powerpoint/2010/main" val="523776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EDBA180-F7F5-43E0-B455-5FC16E257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CA42AC7-0102-4C6B-A360-D98DDCD5D0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8874233" cy="5334001"/>
          </a:xfrm>
          <a:custGeom>
            <a:avLst/>
            <a:gdLst>
              <a:gd name="connsiteX0" fmla="*/ 0 w 8874233"/>
              <a:gd name="connsiteY0" fmla="*/ 0 h 5334001"/>
              <a:gd name="connsiteX1" fmla="*/ 1126566 w 8874233"/>
              <a:gd name="connsiteY1" fmla="*/ 0 h 5334001"/>
              <a:gd name="connsiteX2" fmla="*/ 7534656 w 8874233"/>
              <a:gd name="connsiteY2" fmla="*/ 0 h 5334001"/>
              <a:gd name="connsiteX3" fmla="*/ 8874233 w 8874233"/>
              <a:gd name="connsiteY3" fmla="*/ 0 h 5334001"/>
              <a:gd name="connsiteX4" fmla="*/ 7858591 w 8874233"/>
              <a:gd name="connsiteY4" fmla="*/ 5334001 h 5334001"/>
              <a:gd name="connsiteX5" fmla="*/ 7534656 w 8874233"/>
              <a:gd name="connsiteY5" fmla="*/ 5334001 h 5334001"/>
              <a:gd name="connsiteX6" fmla="*/ 590 w 8874233"/>
              <a:gd name="connsiteY6" fmla="*/ 5334001 h 5334001"/>
              <a:gd name="connsiteX7" fmla="*/ 0 w 8874233"/>
              <a:gd name="connsiteY7" fmla="*/ 5334001 h 5334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74233" h="5334001">
                <a:moveTo>
                  <a:pt x="0" y="0"/>
                </a:moveTo>
                <a:lnTo>
                  <a:pt x="1126566" y="0"/>
                </a:lnTo>
                <a:lnTo>
                  <a:pt x="7534656" y="0"/>
                </a:lnTo>
                <a:lnTo>
                  <a:pt x="8874233" y="0"/>
                </a:lnTo>
                <a:lnTo>
                  <a:pt x="7858591" y="5334001"/>
                </a:lnTo>
                <a:lnTo>
                  <a:pt x="7534656" y="5334001"/>
                </a:lnTo>
                <a:lnTo>
                  <a:pt x="590"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1AE89A9-5C99-1BBB-D7C2-41F2B96D2C65}"/>
              </a:ext>
            </a:extLst>
          </p:cNvPr>
          <p:cNvSpPr>
            <a:spLocks noGrp="1"/>
          </p:cNvSpPr>
          <p:nvPr>
            <p:ph type="title"/>
          </p:nvPr>
        </p:nvSpPr>
        <p:spPr>
          <a:xfrm>
            <a:off x="8860469" y="758953"/>
            <a:ext cx="2786615" cy="5330952"/>
          </a:xfrm>
        </p:spPr>
        <p:txBody>
          <a:bodyPr anchor="b">
            <a:normAutofit/>
          </a:bodyPr>
          <a:lstStyle/>
          <a:p>
            <a:r>
              <a:rPr lang="en-US">
                <a:solidFill>
                  <a:schemeClr val="accent1"/>
                </a:solidFill>
              </a:rPr>
              <a:t>Influenza Season Preparation</a:t>
            </a:r>
          </a:p>
        </p:txBody>
      </p:sp>
      <p:sp>
        <p:nvSpPr>
          <p:cNvPr id="3" name="Content Placeholder 2">
            <a:extLst>
              <a:ext uri="{FF2B5EF4-FFF2-40B4-BE49-F238E27FC236}">
                <a16:creationId xmlns:a16="http://schemas.microsoft.com/office/drawing/2014/main" id="{7AF32A01-30FE-6F4E-BFAD-72746B5495D9}"/>
              </a:ext>
            </a:extLst>
          </p:cNvPr>
          <p:cNvSpPr>
            <a:spLocks noGrp="1"/>
          </p:cNvSpPr>
          <p:nvPr>
            <p:ph idx="1"/>
          </p:nvPr>
        </p:nvSpPr>
        <p:spPr>
          <a:xfrm>
            <a:off x="643467" y="864108"/>
            <a:ext cx="7180552" cy="5120640"/>
          </a:xfrm>
        </p:spPr>
        <p:txBody>
          <a:bodyPr>
            <a:normAutofit/>
          </a:bodyPr>
          <a:lstStyle/>
          <a:p>
            <a:r>
              <a:rPr lang="en-US" sz="1500" dirty="0">
                <a:solidFill>
                  <a:srgbClr val="FFFFFF"/>
                </a:solidFill>
              </a:rPr>
              <a:t>Project Goals</a:t>
            </a:r>
          </a:p>
          <a:p>
            <a:pPr lvl="1"/>
            <a:r>
              <a:rPr lang="en-US" sz="1500" dirty="0">
                <a:solidFill>
                  <a:srgbClr val="FFFFFF"/>
                </a:solidFill>
              </a:rPr>
              <a:t>Preparing for flu season for the following year in the United States. Hospitals and clinics need additional staff to adequately treat more patients. The medical staffing agency provides this temporary staff.</a:t>
            </a:r>
          </a:p>
          <a:p>
            <a:r>
              <a:rPr lang="en-US" sz="1500" dirty="0">
                <a:solidFill>
                  <a:srgbClr val="FFFFFF"/>
                </a:solidFill>
              </a:rPr>
              <a:t>Data Sets</a:t>
            </a:r>
          </a:p>
          <a:p>
            <a:pPr lvl="1"/>
            <a:r>
              <a:rPr lang="en-US" sz="1500" dirty="0" err="1">
                <a:solidFill>
                  <a:srgbClr val="FFFFFF"/>
                </a:solidFill>
                <a:hlinkClick r:id="rId2"/>
              </a:rPr>
              <a:t>CDC_Influenza_Deaths_edited</a:t>
            </a:r>
            <a:endParaRPr lang="en-US" sz="1500" dirty="0">
              <a:solidFill>
                <a:srgbClr val="FFFFFF"/>
              </a:solidFill>
            </a:endParaRPr>
          </a:p>
          <a:p>
            <a:pPr lvl="1"/>
            <a:r>
              <a:rPr lang="en-US" sz="1500" dirty="0" err="1">
                <a:solidFill>
                  <a:srgbClr val="FFFFFF"/>
                </a:solidFill>
                <a:hlinkClick r:id="rId3"/>
              </a:rPr>
              <a:t>Dataset_For_Tableau</a:t>
            </a:r>
            <a:endParaRPr lang="en-US" sz="1500" dirty="0">
              <a:solidFill>
                <a:srgbClr val="FFFFFF"/>
              </a:solidFill>
            </a:endParaRPr>
          </a:p>
          <a:p>
            <a:pPr lvl="1"/>
            <a:r>
              <a:rPr lang="en-US" sz="1500" dirty="0" err="1">
                <a:solidFill>
                  <a:srgbClr val="FFFFFF"/>
                </a:solidFill>
                <a:hlinkClick r:id="rId4"/>
              </a:rPr>
              <a:t>Finalized_Dataset</a:t>
            </a:r>
            <a:endParaRPr lang="en-US" sz="1500" dirty="0">
              <a:solidFill>
                <a:srgbClr val="FFFFFF"/>
              </a:solidFill>
            </a:endParaRPr>
          </a:p>
          <a:p>
            <a:r>
              <a:rPr lang="en-US" sz="1500" dirty="0">
                <a:solidFill>
                  <a:srgbClr val="FFFFFF"/>
                </a:solidFill>
              </a:rPr>
              <a:t>Tools Used</a:t>
            </a:r>
          </a:p>
          <a:p>
            <a:pPr lvl="1"/>
            <a:r>
              <a:rPr lang="en-US" sz="1500" dirty="0">
                <a:solidFill>
                  <a:srgbClr val="FFFFFF"/>
                </a:solidFill>
              </a:rPr>
              <a:t>Microsoft Excel</a:t>
            </a:r>
          </a:p>
          <a:p>
            <a:pPr lvl="1"/>
            <a:r>
              <a:rPr lang="en-US" sz="1500" dirty="0">
                <a:solidFill>
                  <a:srgbClr val="FFFFFF"/>
                </a:solidFill>
              </a:rPr>
              <a:t>Tableau</a:t>
            </a:r>
          </a:p>
          <a:p>
            <a:r>
              <a:rPr lang="en-US" sz="1500" dirty="0">
                <a:solidFill>
                  <a:srgbClr val="FFFFFF"/>
                </a:solidFill>
              </a:rPr>
              <a:t>Analytical Techniques</a:t>
            </a:r>
          </a:p>
          <a:p>
            <a:pPr lvl="1"/>
            <a:r>
              <a:rPr lang="en-US" sz="1500" dirty="0">
                <a:solidFill>
                  <a:srgbClr val="FFFFFF"/>
                </a:solidFill>
              </a:rPr>
              <a:t>Data cleaning, integration, and transforming</a:t>
            </a:r>
          </a:p>
          <a:p>
            <a:pPr lvl="1"/>
            <a:r>
              <a:rPr lang="en-US" sz="1500" dirty="0">
                <a:solidFill>
                  <a:srgbClr val="FFFFFF"/>
                </a:solidFill>
              </a:rPr>
              <a:t>Translating business requirements</a:t>
            </a:r>
          </a:p>
          <a:p>
            <a:pPr lvl="1"/>
            <a:r>
              <a:rPr lang="en-US" sz="1500" dirty="0">
                <a:solidFill>
                  <a:srgbClr val="FFFFFF"/>
                </a:solidFill>
              </a:rPr>
              <a:t>Statistical hypothesis</a:t>
            </a:r>
          </a:p>
          <a:p>
            <a:pPr lvl="1"/>
            <a:r>
              <a:rPr lang="en-US" sz="1500" dirty="0">
                <a:solidFill>
                  <a:srgbClr val="FFFFFF"/>
                </a:solidFill>
              </a:rPr>
              <a:t>Visuals in Tableau</a:t>
            </a:r>
          </a:p>
          <a:p>
            <a:pPr lvl="1"/>
            <a:r>
              <a:rPr lang="en-US" sz="1500" dirty="0">
                <a:solidFill>
                  <a:srgbClr val="FFFFFF"/>
                </a:solidFill>
              </a:rPr>
              <a:t>Presenting results to an audience</a:t>
            </a:r>
          </a:p>
        </p:txBody>
      </p:sp>
      <p:sp>
        <p:nvSpPr>
          <p:cNvPr id="12" name="Rectangle 11">
            <a:extLst>
              <a:ext uri="{FF2B5EF4-FFF2-40B4-BE49-F238E27FC236}">
                <a16:creationId xmlns:a16="http://schemas.microsoft.com/office/drawing/2014/main" id="{D1EAD543-1503-4630-AAE6-E315D68A5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137307791"/>
      </p:ext>
    </p:extLst>
  </p:cSld>
  <p:clrMapOvr>
    <a:masterClrMapping/>
  </p:clrMapOvr>
</p:sld>
</file>

<file path=ppt/theme/theme1.xml><?xml version="1.0" encoding="utf-8"?>
<a:theme xmlns:a="http://schemas.openxmlformats.org/drawingml/2006/main" name="Frame">
  <a:themeElements>
    <a:clrScheme name="Custom 2">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D43D40"/>
      </a:hlink>
      <a:folHlink>
        <a:srgbClr val="F2F2F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12534</TotalTime>
  <Words>1318</Words>
  <Application>Microsoft Office PowerPoint</Application>
  <PresentationFormat>Widescreen</PresentationFormat>
  <Paragraphs>197</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Corbel</vt:lpstr>
      <vt:lpstr>Wingdings 2</vt:lpstr>
      <vt:lpstr>Frame</vt:lpstr>
      <vt:lpstr>Data Analytics Portfolio</vt:lpstr>
      <vt:lpstr>Table of Contents</vt:lpstr>
      <vt:lpstr>1. Game Co. Project</vt:lpstr>
      <vt:lpstr>Game Co.</vt:lpstr>
      <vt:lpstr>Game Co.</vt:lpstr>
      <vt:lpstr>Game Co.</vt:lpstr>
      <vt:lpstr>Game Co.</vt:lpstr>
      <vt:lpstr>2. Influenza Season Preparation</vt:lpstr>
      <vt:lpstr>Influenza Season Preparation</vt:lpstr>
      <vt:lpstr>Inlfuenza Season Preparation</vt:lpstr>
      <vt:lpstr>Influenza Season Preparation</vt:lpstr>
      <vt:lpstr>Influenza Season Preparation</vt:lpstr>
      <vt:lpstr>3. Rockbuster Stealth</vt:lpstr>
      <vt:lpstr>Rockbuster Stealth</vt:lpstr>
      <vt:lpstr>Rockbuster Stealth</vt:lpstr>
      <vt:lpstr>Rockbuster Stealth</vt:lpstr>
      <vt:lpstr>Rockbuster Stealth</vt:lpstr>
      <vt:lpstr>4. Instacart</vt:lpstr>
      <vt:lpstr>Instacart</vt:lpstr>
      <vt:lpstr>Instacart</vt:lpstr>
      <vt:lpstr>Instacart Project</vt:lpstr>
      <vt:lpstr>Instacart</vt:lpstr>
      <vt:lpstr>5. Global Bank</vt:lpstr>
      <vt:lpstr>Global Bank</vt:lpstr>
      <vt:lpstr>Global Bank</vt:lpstr>
      <vt:lpstr>Global Bank</vt:lpstr>
      <vt:lpstr>Global Bank</vt:lpstr>
      <vt:lpstr>Achievement 6</vt:lpstr>
      <vt:lpstr>Achievement 6</vt:lpstr>
      <vt:lpstr>Achievement 6</vt:lpstr>
      <vt:lpstr>Achievement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Portfolio</dc:title>
  <dc:creator>Micky Smith</dc:creator>
  <cp:lastModifiedBy>Micky Smith</cp:lastModifiedBy>
  <cp:revision>1</cp:revision>
  <dcterms:created xsi:type="dcterms:W3CDTF">2023-09-14T01:54:20Z</dcterms:created>
  <dcterms:modified xsi:type="dcterms:W3CDTF">2023-09-22T18:49:01Z</dcterms:modified>
</cp:coreProperties>
</file>