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D050A-9C45-C925-0D07-59B55A8A9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01D3B0-BE6B-D00C-18AE-16D0DEAEF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B8131-D1CA-4AFE-A814-38C6287A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D022-9F73-473B-BD27-D22D7453AF94}" type="datetimeFigureOut">
              <a:rPr lang="de-DE" smtClean="0"/>
              <a:t>14.02.2024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B57A3C-937F-0DC3-D54C-EEF68799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8D71F2-0B86-78CA-CB89-88163D6C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CEE-4F55-40BE-B92F-89610C199F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53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43AC3-5DEC-CB1F-A4C6-F821C738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19CBE8-B60B-9871-D9D4-C9D9C4A40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4F2403-19D6-2E5F-3C65-9A6210FA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D022-9F73-473B-BD27-D22D7453AF94}" type="datetimeFigureOut">
              <a:rPr lang="de-DE" smtClean="0"/>
              <a:t>14.02.2024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51878-AAF8-B31A-45CF-8C5BEDAC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7B7101-0B5A-22C1-4176-9E7A11BB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CEE-4F55-40BE-B92F-89610C199F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89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3EA133-F110-2C19-90AB-F75229CD2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A03556-4B09-BF86-A1DF-DD17DFC16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B6BB47-C500-07FF-4D59-7C3920F4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D022-9F73-473B-BD27-D22D7453AF94}" type="datetimeFigureOut">
              <a:rPr lang="de-DE" smtClean="0"/>
              <a:t>14.02.2024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A91E67-3E25-CCB7-9627-44E8064FD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C626C3-FAD6-10EE-1E26-9FD8C37B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CEE-4F55-40BE-B92F-89610C199F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44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8E549-B0B4-F991-57A9-4CD14051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A870EE-2891-E13B-20F8-5EC51AC8D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A65E9E-7815-2819-43EA-5D9C0735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D022-9F73-473B-BD27-D22D7453AF94}" type="datetimeFigureOut">
              <a:rPr lang="de-DE" smtClean="0"/>
              <a:t>14.02.2024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03AD8A-C993-E030-AC83-3B20E89B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2D17C-FCB4-57D9-40DB-F745A15B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CEE-4F55-40BE-B92F-89610C199F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19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F65B6-0A46-69A9-20A9-953D368F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B8E776-8384-290A-2EB6-35F987B9A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ADA0E6-361E-6B11-E56F-643F4FDA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D022-9F73-473B-BD27-D22D7453AF94}" type="datetimeFigureOut">
              <a:rPr lang="de-DE" smtClean="0"/>
              <a:t>14.02.2024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8CB8A3-478A-664A-6283-247782A5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D40C27-01B3-4A48-A8F2-A43759BB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CEE-4F55-40BE-B92F-89610C199F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13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3AA74-EC09-F86C-1D60-FA51AA7E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C069B8-0818-8D1F-E19A-E4B2BC7D4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4FAC57-F90B-81B4-C192-BFFBD9C45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CF5F44-41CD-6102-D68D-6759D133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D022-9F73-473B-BD27-D22D7453AF94}" type="datetimeFigureOut">
              <a:rPr lang="de-DE" smtClean="0"/>
              <a:t>14.02.2024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04B319-7E7B-2702-014C-0F5CF1EA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52395A-7FE4-2CE6-EFD5-23CD4E6F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CEE-4F55-40BE-B92F-89610C199F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79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8531B-9BEA-B347-C0D5-FB74504E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56A442-8FE5-545B-DEE2-008754576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C555DD-8CB5-04F8-DEA8-E5479FD2B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7C7FC0-D3FF-FAEB-581D-DB0ABB396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92F5DB-D081-825C-B30B-2C9744054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BBCB48-BB59-082B-C6B3-611F5180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D022-9F73-473B-BD27-D22D7453AF94}" type="datetimeFigureOut">
              <a:rPr lang="de-DE" smtClean="0"/>
              <a:t>14.02.2024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D1FF94D-553B-95E1-89CD-F686F0E8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486AAAE-330B-4291-2F16-65281ADB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CEE-4F55-40BE-B92F-89610C199F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93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3F988-E920-4D63-AE33-0AA8DEDB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B1309C-C044-02C1-C05A-567579A9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D022-9F73-473B-BD27-D22D7453AF94}" type="datetimeFigureOut">
              <a:rPr lang="de-DE" smtClean="0"/>
              <a:t>14.02.2024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C11180-4573-B0A7-0AB8-C447EE86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60A605-D496-44BE-4612-5BCECEC1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CEE-4F55-40BE-B92F-89610C199F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21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B934BA-2552-2A34-85D3-0003509B5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D022-9F73-473B-BD27-D22D7453AF94}" type="datetimeFigureOut">
              <a:rPr lang="de-DE" smtClean="0"/>
              <a:t>14.02.2024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979E15-AC36-1625-DE35-7CB493C7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085982-DBD9-E862-882B-0670F027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CEE-4F55-40BE-B92F-89610C199F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21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BE8DD-F8AF-FA5B-BD5E-36D44F1E0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F72679-EC7F-F53A-F0F6-81A087F5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F29B2D-1A8C-74A5-1D10-92B3AD078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11B307-43EF-E7AD-614C-81AE5B1A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D022-9F73-473B-BD27-D22D7453AF94}" type="datetimeFigureOut">
              <a:rPr lang="de-DE" smtClean="0"/>
              <a:t>14.02.2024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4ACDA3-4DDE-92D6-6CB3-C01D0CD9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0011EC-FD90-E388-DE7A-6113EB4E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CEE-4F55-40BE-B92F-89610C199F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1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9ECDC-B6EC-3338-D188-C4199062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BFA4D9A-6D8F-6E3D-E72A-8DE5C17F6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702C50-13B7-8218-5E33-2E248A614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701A60-859F-F6C4-6E1D-8F9AD35E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D022-9F73-473B-BD27-D22D7453AF94}" type="datetimeFigureOut">
              <a:rPr lang="de-DE" smtClean="0"/>
              <a:t>14.02.2024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B91E6E-46C5-6070-CB95-C46A62DE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1FA8F3-81B2-4F1E-C109-A9AFF85F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CEE-4F55-40BE-B92F-89610C199F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54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D2E129B-BCFA-A0AF-7E41-CEE8AE89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A6A6D0-67BA-92CF-89B0-8D29A4525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30074-AAB8-0219-BEFE-6A28F7642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50D022-9F73-473B-BD27-D22D7453AF94}" type="datetimeFigureOut">
              <a:rPr lang="de-DE" smtClean="0"/>
              <a:t>14.02.2024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DA1378-E83C-77B2-4D44-9D96D414F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60471E-88DE-2EAE-EF48-3DAC0B3E8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A60CEE-4F55-40BE-B92F-89610C199F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08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python.org/download/#esp32" TargetMode="External"/><Relationship Id="rId2" Type="http://schemas.openxmlformats.org/officeDocument/2006/relationships/hyperlink" Target="https://labs.arduino.cc/en/labs/micro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bs.arduino.cc/en/labs/micropython-install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5CD4C-817C-C2B4-5387-335497F04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MicroPython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C990F9-1139-9065-E568-01582DDCAF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09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B30BE-6B53-B827-B90D-624EF7F0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MicroPython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2830AF-C9AB-5297-6DB6-1079F7CEA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MicroPython</a:t>
            </a:r>
            <a:r>
              <a:rPr lang="de-DE" dirty="0"/>
              <a:t> ist eine Python3-kompatible Programmiersprache </a:t>
            </a:r>
            <a:r>
              <a:rPr lang="de-DE"/>
              <a:t>für Microcontroller.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975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8DB5B-A701-F12E-BA81-DF370951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" y="168587"/>
            <a:ext cx="12124267" cy="1325563"/>
          </a:xfrm>
        </p:spPr>
        <p:txBody>
          <a:bodyPr/>
          <a:lstStyle/>
          <a:p>
            <a:pPr algn="ctr"/>
            <a:r>
              <a:rPr lang="de-DE" dirty="0"/>
              <a:t>C++ Compiler vs. </a:t>
            </a:r>
            <a:r>
              <a:rPr lang="de-DE" dirty="0" err="1"/>
              <a:t>MicroPython</a:t>
            </a:r>
            <a:r>
              <a:rPr lang="de-DE" dirty="0"/>
              <a:t> Interpreter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4A1D88-89A6-37F6-04C1-17046C07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ADC69F2-B3F2-0052-84A9-129EFA3E8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52" y="1604642"/>
            <a:ext cx="11243734" cy="518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9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7E4869D-B8D3-4E85-D92D-B3D09278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Vorteile der beiden Sprachen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D59CD1-A8B4-3F50-248B-344CC90C71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Arduino C++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97000E-92AE-579D-3740-E43AD1CB68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Schnellere Ausführung</a:t>
            </a:r>
          </a:p>
          <a:p>
            <a:r>
              <a:rPr lang="de-DE" dirty="0"/>
              <a:t>Geringer Speicherbedarf</a:t>
            </a:r>
          </a:p>
          <a:p>
            <a:r>
              <a:rPr lang="de-DE" dirty="0"/>
              <a:t>Maschinennäher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1531339-35D6-3D23-138C-2C4F3198E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MicroPython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BB091F-74B6-E136-27E0-57C2720C9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86307" cy="3684588"/>
          </a:xfrm>
        </p:spPr>
        <p:txBody>
          <a:bodyPr/>
          <a:lstStyle/>
          <a:p>
            <a:r>
              <a:rPr lang="de-DE" dirty="0"/>
              <a:t>Gut lesbar</a:t>
            </a:r>
          </a:p>
          <a:p>
            <a:r>
              <a:rPr lang="de-DE" dirty="0"/>
              <a:t>Code hochgradig portabel</a:t>
            </a:r>
          </a:p>
          <a:p>
            <a:r>
              <a:rPr lang="de-DE" dirty="0"/>
              <a:t>Schnellere Entwicklung</a:t>
            </a:r>
            <a:br>
              <a:rPr lang="de-DE" dirty="0"/>
            </a:br>
            <a:r>
              <a:rPr lang="de-DE" dirty="0"/>
              <a:t>(kein </a:t>
            </a:r>
            <a:r>
              <a:rPr lang="de-DE" dirty="0" err="1"/>
              <a:t>Compilieren</a:t>
            </a:r>
            <a:r>
              <a:rPr lang="de-DE" dirty="0"/>
              <a:t> nötig)</a:t>
            </a:r>
          </a:p>
          <a:p>
            <a:r>
              <a:rPr lang="de-DE" dirty="0"/>
              <a:t>Command Line verfügbar (REPL)</a:t>
            </a:r>
          </a:p>
        </p:txBody>
      </p:sp>
    </p:spTree>
    <p:extLst>
      <p:ext uri="{BB962C8B-B14F-4D97-AF65-F5344CB8AC3E}">
        <p14:creationId xmlns:p14="http://schemas.microsoft.com/office/powerpoint/2010/main" val="232046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E514515-99F3-7258-1F2D-1DFCA935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für </a:t>
            </a:r>
            <a:r>
              <a:rPr lang="de-DE" dirty="0" err="1"/>
              <a:t>MicroPython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6D84A91-A9BB-EC15-4EDB-9D7AB8373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1612" cy="490309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Arduino Lab for </a:t>
            </a:r>
            <a:r>
              <a:rPr lang="de-DE" dirty="0" err="1"/>
              <a:t>MicroPython</a:t>
            </a:r>
            <a:r>
              <a:rPr lang="de-DE" dirty="0"/>
              <a:t> downloaden und installieren</a:t>
            </a:r>
            <a:br>
              <a:rPr lang="de-DE" dirty="0"/>
            </a:br>
            <a:r>
              <a:rPr lang="de-DE" dirty="0">
                <a:hlinkClick r:id="rId2"/>
              </a:rPr>
              <a:t>https://labs.arduino.cc/en/labs/micropython</a:t>
            </a:r>
            <a:r>
              <a:rPr lang="de-DE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Bootloader für </a:t>
            </a:r>
            <a:r>
              <a:rPr lang="de-DE" dirty="0" err="1"/>
              <a:t>MicroPython</a:t>
            </a:r>
            <a:r>
              <a:rPr lang="de-DE" dirty="0"/>
              <a:t> auf dem Board downloaden &amp; installieren</a:t>
            </a:r>
            <a:br>
              <a:rPr lang="de-DE" dirty="0"/>
            </a:br>
            <a:r>
              <a:rPr lang="de-DE" dirty="0">
                <a:hlinkClick r:id="rId3"/>
              </a:rPr>
              <a:t>https://micropython.org/download/#esp32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Meist muss das Board in den "Bootloader Mode" versetzt werden (Anleitung beachten)</a:t>
            </a:r>
          </a:p>
          <a:p>
            <a:pPr lvl="1"/>
            <a:r>
              <a:rPr lang="de-DE" dirty="0"/>
              <a:t>Besonders einfach geht das mit dem Arduino Nano ESP32 Installer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>
                <a:hlinkClick r:id="rId4"/>
              </a:rPr>
              <a:t>https://labs.arduino.cc/en/labs/micropython-installer</a:t>
            </a:r>
            <a:r>
              <a:rPr lang="de-DE" dirty="0"/>
              <a:t> )</a:t>
            </a:r>
          </a:p>
          <a:p>
            <a:r>
              <a:rPr lang="de-DE" dirty="0"/>
              <a:t>Danach läuft kein C++ </a:t>
            </a:r>
            <a:r>
              <a:rPr lang="de-DE" dirty="0" err="1"/>
              <a:t>compilierter</a:t>
            </a:r>
            <a:r>
              <a:rPr lang="de-DE" dirty="0"/>
              <a:t> Code mehr auf dem ESP32, bis der originale Bootloader wiederhergestellt ist.</a:t>
            </a:r>
          </a:p>
        </p:txBody>
      </p:sp>
    </p:spTree>
    <p:extLst>
      <p:ext uri="{BB962C8B-B14F-4D97-AF65-F5344CB8AC3E}">
        <p14:creationId xmlns:p14="http://schemas.microsoft.com/office/powerpoint/2010/main" val="173714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A1404-5F79-DFBD-A04D-FEA5811A2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Programme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00F0B95-D238-E90F-244D-99E14E0D9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40" y="1984587"/>
            <a:ext cx="8241640" cy="4692808"/>
          </a:xfrm>
          <a:prstGeom prst="rect">
            <a:avLst/>
          </a:prstGeom>
        </p:spPr>
      </p:pic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1CAECFE0-414C-132A-A651-3C7951B700F0}"/>
              </a:ext>
            </a:extLst>
          </p:cNvPr>
          <p:cNvSpPr/>
          <p:nvPr/>
        </p:nvSpPr>
        <p:spPr>
          <a:xfrm>
            <a:off x="2593719" y="1377792"/>
            <a:ext cx="2072874" cy="6257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6994"/>
              <a:gd name="adj6" fmla="val -4910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1. Board verbinden</a:t>
            </a:r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33A6CE6D-0E82-BBC1-3F17-26E577E3641A}"/>
              </a:ext>
            </a:extLst>
          </p:cNvPr>
          <p:cNvSpPr/>
          <p:nvPr/>
        </p:nvSpPr>
        <p:spPr>
          <a:xfrm>
            <a:off x="4492939" y="3634470"/>
            <a:ext cx="2620462" cy="6257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0436"/>
              <a:gd name="adj6" fmla="val -5543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2. Skript starten</a:t>
            </a:r>
          </a:p>
        </p:txBody>
      </p:sp>
      <p:sp>
        <p:nvSpPr>
          <p:cNvPr id="8" name="Legende: mit gebogener Linie 7">
            <a:extLst>
              <a:ext uri="{FF2B5EF4-FFF2-40B4-BE49-F238E27FC236}">
                <a16:creationId xmlns:a16="http://schemas.microsoft.com/office/drawing/2014/main" id="{79E738F3-5B1F-91A5-A29A-AE83FBBD08EC}"/>
              </a:ext>
            </a:extLst>
          </p:cNvPr>
          <p:cNvSpPr/>
          <p:nvPr/>
        </p:nvSpPr>
        <p:spPr>
          <a:xfrm>
            <a:off x="8085314" y="896536"/>
            <a:ext cx="3619005" cy="86110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5965"/>
              <a:gd name="adj6" fmla="val -32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REPL zum Befehle und Skripte auf dem lokalen PC ausprobieren 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A58BF83-EF4B-0C09-A136-31B91ADD4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468" y="3787541"/>
            <a:ext cx="3170195" cy="270533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0256EE4-BE2C-9A75-3B06-4EC146BC5B25}"/>
              </a:ext>
            </a:extLst>
          </p:cNvPr>
          <p:cNvSpPr txBox="1"/>
          <p:nvPr/>
        </p:nvSpPr>
        <p:spPr>
          <a:xfrm>
            <a:off x="9090387" y="6454330"/>
            <a:ext cx="2433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Blink, das "Hello World" vom Arduino</a:t>
            </a:r>
          </a:p>
        </p:txBody>
      </p:sp>
    </p:spTree>
    <p:extLst>
      <p:ext uri="{BB962C8B-B14F-4D97-AF65-F5344CB8AC3E}">
        <p14:creationId xmlns:p14="http://schemas.microsoft.com/office/powerpoint/2010/main" val="124777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Breitbild</PresentationFormat>
  <Paragraphs>25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MicroPython</vt:lpstr>
      <vt:lpstr>Was ist MicroPython</vt:lpstr>
      <vt:lpstr>C++ Compiler vs. MicroPython Interpreter</vt:lpstr>
      <vt:lpstr>Vorteile der beiden Sprachen</vt:lpstr>
      <vt:lpstr>Vorbereitung für MicroPython</vt:lpstr>
      <vt:lpstr>Erste Programme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MicroPython</dc:title>
  <dc:creator>Michael Roth</dc:creator>
  <cp:lastModifiedBy>Michael Roth</cp:lastModifiedBy>
  <cp:revision>1</cp:revision>
  <dcterms:created xsi:type="dcterms:W3CDTF">2024-02-14T16:22:49Z</dcterms:created>
  <dcterms:modified xsi:type="dcterms:W3CDTF">2024-02-14T17:36:03Z</dcterms:modified>
</cp:coreProperties>
</file>