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E305-94EE-48D6-A7C5-ACACCFCFA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8AFDE-23B9-4F11-B63F-578038AB0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2C659-3B84-40DB-9714-CA13E2547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80D5-0484-4FBD-94A8-F20F5AD1998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6E729-27B7-44D0-88BF-66866281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71953-8222-4592-A386-036FFD6F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7A13-DA6A-4FD3-ADDF-175211D9B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7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8742E-0193-4D21-A305-32410F30D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9F3AC-44B5-4AEA-B57E-E5A94005E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5E85D-96DC-4C1C-AB1F-DCAAF023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80D5-0484-4FBD-94A8-F20F5AD1998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5A24B-3D3A-4F83-993C-92C0FEC6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52A16-C0D5-4E70-9CD7-A352AADB4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7A13-DA6A-4FD3-ADDF-175211D9B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3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C65DF2-5B9F-4686-82EB-584573B00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55BFF-BB4A-41BA-AD8D-65B660ED9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830FE-B358-41CA-A253-B36598688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80D5-0484-4FBD-94A8-F20F5AD1998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3C596-7502-4C5A-AD5F-E8319DE7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F1668-954D-4D58-9C47-88A7A426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7A13-DA6A-4FD3-ADDF-175211D9B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1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5FEA-CEC9-4A84-8EBE-5981AA74B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15E47-89C5-4AEA-9673-AFC95DEF9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605E8-3C6B-4EAA-A6A1-D87F02EEE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80D5-0484-4FBD-94A8-F20F5AD1998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94803-EED3-4522-9384-76D5E3537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7E986-0440-4B5E-92D1-6A92C7CF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7A13-DA6A-4FD3-ADDF-175211D9B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1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19270-7D40-4B7D-81D8-6DBC0A8E4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61F05-42AE-4F2E-B20B-A5EAC24B8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952AD-E051-46AF-B30D-8135D774E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80D5-0484-4FBD-94A8-F20F5AD1998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46A9-65DF-41A0-95B0-CEFF74FA5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F6E2F-6FFC-4444-BEE2-5EB653CD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7A13-DA6A-4FD3-ADDF-175211D9B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2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7CCBE-4A33-428E-9282-A9584ADA7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5C123-AF05-4542-B55A-79B10DDB6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4D777-5687-437A-B614-52C283744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63226-3C26-40C2-B034-4625D310A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80D5-0484-4FBD-94A8-F20F5AD1998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E8058-B83D-40D6-87FC-59602E41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5EB50-3184-42DE-869B-EDA77C61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7A13-DA6A-4FD3-ADDF-175211D9B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3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766A-F61D-44B2-8CAF-720060040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760A2-D530-4B9E-AC48-07E3D8E1E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2E18F-A246-4CAB-B9F1-3BD431244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D241B-AB44-418B-837A-AE666AE63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96BDEA-8D74-4967-96FF-2D7657D64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FBE1D7-6864-409C-98E1-DA61E2B5A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80D5-0484-4FBD-94A8-F20F5AD1998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86C769-458B-41F0-9456-D578B849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7ECDA1-6A31-4E82-9DD7-1AC635F7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7A13-DA6A-4FD3-ADDF-175211D9B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4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E029-2B10-4C4A-89BC-FE5116434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6E103-41F3-42CC-A763-F968CC944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80D5-0484-4FBD-94A8-F20F5AD1998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0FCE3-EA62-47B5-BDBE-69021106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C59B4-8F91-4EB4-8B9B-DB2369D2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7A13-DA6A-4FD3-ADDF-175211D9B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4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50CCAA-557E-4D0C-B230-D2598A09A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80D5-0484-4FBD-94A8-F20F5AD1998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795F2C-6070-4A16-970E-649EFEF6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B38CA-B7C5-4F14-A0BC-58F1E468E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7A13-DA6A-4FD3-ADDF-175211D9B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4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DDF4C-0E48-4BC8-9F3A-314C8901B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AB4A3-53FC-4F77-8AC2-C557F06E3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9891D-F24C-4300-BE47-0D16B39C7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7EA1F-265C-4CB5-ABDD-FA0E88AB2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80D5-0484-4FBD-94A8-F20F5AD1998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F42D0-A397-4E06-86E7-EDD5AA51F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70D72-19AE-45F9-9436-D58D11B0C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7A13-DA6A-4FD3-ADDF-175211D9B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19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6B78-AB02-45BF-BCAD-F2D22DA12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B21D93-B3BD-4C15-8CAB-83F9239EE3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8B7FC-13A4-41F4-A245-9C4C12C32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A377D-5F8E-44C7-963B-27BC7A865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80D5-0484-4FBD-94A8-F20F5AD1998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AF55D-6C6C-4892-95F2-F4DFF91C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BE894-2B80-4854-8F17-7E522BD77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7A13-DA6A-4FD3-ADDF-175211D9B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8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63757E-2985-47DD-86E1-53A6D7DCD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18605-EDA1-4C26-A90E-6355AB0C0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BBD03-8EF0-43B4-B40B-5AA449092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080D5-0484-4FBD-94A8-F20F5AD1998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3039D-28BC-4626-93A4-C837EAF6F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46FB4-21A2-4379-ADDF-D22B3CD32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B7A13-DA6A-4FD3-ADDF-175211D9B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4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meinformer.com/" TargetMode="External"/><Relationship Id="rId2" Type="http://schemas.openxmlformats.org/officeDocument/2006/relationships/hyperlink" Target="https://www.ign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asyallies.com/" TargetMode="External"/><Relationship Id="rId4" Type="http://schemas.openxmlformats.org/officeDocument/2006/relationships/hyperlink" Target="https://www.gamespo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C8A3D-0A09-4C22-A696-53DD5C98C9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G-Up</a:t>
            </a:r>
            <a:br>
              <a:rPr lang="en-US" dirty="0"/>
            </a:br>
            <a:r>
              <a:rPr lang="en-US" dirty="0"/>
              <a:t>Game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B8D1A-DC36-4675-8B68-BF408A0FA4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 of site/company</a:t>
            </a:r>
          </a:p>
        </p:txBody>
      </p:sp>
    </p:spTree>
    <p:extLst>
      <p:ext uri="{BB962C8B-B14F-4D97-AF65-F5344CB8AC3E}">
        <p14:creationId xmlns:p14="http://schemas.microsoft.com/office/powerpoint/2010/main" val="4198880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72479-43CE-41A8-ACC1-5B0B7608E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your design concept/approach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D196F-7B87-49DE-BB0D-87FBB0884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Basically a website dedicated to games via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reviews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Walkthroughs ( or about page)</a:t>
            </a:r>
          </a:p>
          <a:p>
            <a:r>
              <a:rPr lang="en-US" dirty="0"/>
              <a:t>Each will have a section dedicated and go </a:t>
            </a:r>
            <a:r>
              <a:rPr lang="en-US" dirty="0" err="1"/>
              <a:t>indepth</a:t>
            </a:r>
            <a:r>
              <a:rPr lang="en-US" dirty="0"/>
              <a:t> on games</a:t>
            </a:r>
          </a:p>
        </p:txBody>
      </p:sp>
    </p:spTree>
    <p:extLst>
      <p:ext uri="{BB962C8B-B14F-4D97-AF65-F5344CB8AC3E}">
        <p14:creationId xmlns:p14="http://schemas.microsoft.com/office/powerpoint/2010/main" val="24374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AFD57-1F4C-4196-A6ED-833970F4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hope to accomplish with your design concept/approach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85237-61CD-4417-83CD-8D6A78AFB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inform those who need either</a:t>
            </a:r>
          </a:p>
          <a:p>
            <a:r>
              <a:rPr lang="en-US" dirty="0"/>
              <a:t>Gaming news and updates on what’s going on </a:t>
            </a:r>
          </a:p>
          <a:p>
            <a:r>
              <a:rPr lang="en-US" dirty="0"/>
              <a:t>Reviews on upcoming games they may or may not want to buy</a:t>
            </a:r>
          </a:p>
          <a:p>
            <a:r>
              <a:rPr lang="en-US" dirty="0"/>
              <a:t>About page ( or game walkthrough in how to pass levels)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6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65CB-4C88-4B96-A36B-0EE3B5C4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sites you looked at for inspiration (include links)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C7D5E-420B-4832-A452-3021ADBDD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Ign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https://www.ign.com/</a:t>
            </a:r>
            <a:endParaRPr lang="en-US" dirty="0"/>
          </a:p>
          <a:p>
            <a:r>
              <a:rPr lang="en-US" dirty="0"/>
              <a:t>Game informer: </a:t>
            </a:r>
            <a:r>
              <a:rPr lang="en-US" dirty="0">
                <a:hlinkClick r:id="rId3"/>
              </a:rPr>
              <a:t>https://www.gameinformer.com/</a:t>
            </a:r>
            <a:endParaRPr lang="en-US" dirty="0"/>
          </a:p>
          <a:p>
            <a:r>
              <a:rPr lang="en-US" dirty="0" err="1"/>
              <a:t>Gamespot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https://www.gamespot.com/</a:t>
            </a:r>
            <a:endParaRPr lang="en-US" dirty="0"/>
          </a:p>
          <a:p>
            <a:r>
              <a:rPr lang="en-US" dirty="0"/>
              <a:t>Easy Allies: </a:t>
            </a:r>
            <a:r>
              <a:rPr lang="en-US" dirty="0">
                <a:hlinkClick r:id="rId5"/>
              </a:rPr>
              <a:t>https://easyallies.com/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405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142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G-Up Game Updates</vt:lpstr>
      <vt:lpstr>Description of your design concept/approach</vt:lpstr>
      <vt:lpstr>What you hope to accomplish with your design concept/approach</vt:lpstr>
      <vt:lpstr>Other sites you looked at for inspiration (include links)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G-Up Game Updates</dc:title>
  <dc:creator>browserboy</dc:creator>
  <cp:lastModifiedBy>browserboy</cp:lastModifiedBy>
  <cp:revision>2</cp:revision>
  <dcterms:created xsi:type="dcterms:W3CDTF">2019-11-05T03:42:38Z</dcterms:created>
  <dcterms:modified xsi:type="dcterms:W3CDTF">2019-11-05T04:06:29Z</dcterms:modified>
</cp:coreProperties>
</file>