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93401-7ADD-48DE-B2EB-6E1BA0E7E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6C4353-798E-451B-B1EA-10C0BAE30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E7D344-B266-49B6-9236-DFBC647D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39CC-CCFF-4E10-AE83-5202D2B8D22A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9A801C-0F80-4DF3-9FFC-73CF9987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DD0E81-45F6-40E1-BC04-AEB26835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D0ED-3C70-4ED0-9F6C-2C852059E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17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7AA8C-CA7B-4B9A-ADEC-78C81593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9BE269-3407-4B33-8E0C-6E5EFAC8C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3CFC92-2B76-42B2-B47A-0DE62226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39CC-CCFF-4E10-AE83-5202D2B8D22A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2290E9-01AA-4FBD-B6BA-E6676569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83C94F-C0B9-4B44-A9BF-786D3DB1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D0ED-3C70-4ED0-9F6C-2C852059E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63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74A495-EFC6-46FA-A1C3-559B1B726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82A68B-F090-4BC2-AA85-581814DC8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C03351-0C5B-44A3-9CA9-CF3AEC38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39CC-CCFF-4E10-AE83-5202D2B8D22A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890959-607A-421F-ABC6-463D28FA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D48D5B-6466-4CC3-9C3D-25D31721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D0ED-3C70-4ED0-9F6C-2C852059E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69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59EFC-B1B9-4C35-A172-5032107B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8FE191-EFAB-4929-91D3-19E621AE5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832D45-3D62-475F-B562-B3158CF4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39CC-CCFF-4E10-AE83-5202D2B8D22A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0CD57E-FB69-41E4-8C07-7A65D004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ACBD55-3E5B-48EF-970E-FD8483E0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D0ED-3C70-4ED0-9F6C-2C852059E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60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DD0DA-B5AE-4C2C-8E6C-9ED7CA1F4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39D97B-222F-46BA-952E-0632764CA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E97C2C-B621-4466-BA75-15FEC9D7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39CC-CCFF-4E10-AE83-5202D2B8D22A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71602C-E5E7-46CF-BB30-F50D812B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865A3C-6087-4781-A4F4-66ADF5B2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D0ED-3C70-4ED0-9F6C-2C852059E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25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E1405-863F-4D4D-B45E-8B7C18F6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9F6A4A-3A07-4A09-9949-FBC037465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58413E-4C83-4F74-AA24-28B250A36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1E07F4-213F-4AFC-95D1-BC1EDE8E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39CC-CCFF-4E10-AE83-5202D2B8D22A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B88CE2-B553-4BE6-992B-327123ED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8E37FF-AAF3-4BE8-9E9E-1027198A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D0ED-3C70-4ED0-9F6C-2C852059E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12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3FC1A-DA05-4A63-95F3-9F922F1C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74A8D8-9086-4E9F-A118-68359826C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C8AD3B-F76D-48E3-8314-79FC1430E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86A811B-D2AB-4CD8-AA4A-397611342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BB893A-F34C-4BCC-B3BB-A6E1A19AF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9052EA1-637F-4715-B33B-38200AEA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39CC-CCFF-4E10-AE83-5202D2B8D22A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39BDBF6-CE90-4E3F-A7CD-75E25727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245056-7CE5-42C4-8242-65BA5ED5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D0ED-3C70-4ED0-9F6C-2C852059E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57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3D5B3-4095-431C-A46D-C1FFE6E3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D89C6A-F60A-45F6-BF53-F339AA1B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39CC-CCFF-4E10-AE83-5202D2B8D22A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AAE7E46-E8FA-4ED0-B41F-851BC0BB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AA4FD8-B3CB-4098-B0E4-87C44C94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D0ED-3C70-4ED0-9F6C-2C852059E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43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0CA395A-1A4C-4234-B7FB-5B2F2CDD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39CC-CCFF-4E10-AE83-5202D2B8D22A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7043A9E-33FF-4BE7-B585-4CD72BDA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E0E554-B128-47F9-ACE5-E65F9AAC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D0ED-3C70-4ED0-9F6C-2C852059E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64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D9023-D167-420A-9F07-EA61CF94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28ADB5-B0C3-4997-A6CE-0438F80DD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23489C-A3A4-4F10-B0C6-97A125A23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6C9884-AD17-4CC2-9956-60C99408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39CC-CCFF-4E10-AE83-5202D2B8D22A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D6BC9-DEB3-4753-A140-665AF840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2C6ABE-8A44-4A3D-8AD7-55EBAED2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D0ED-3C70-4ED0-9F6C-2C852059E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11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9889D7-B93E-48C1-8559-A6876CE8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BEB13A6-F3D7-474F-B5FE-2D9487F07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C8B599-7D90-4EA2-9ADB-761FCE4AC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3932BC-3391-410A-AA8A-2B6BD236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39CC-CCFF-4E10-AE83-5202D2B8D22A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EC55DF-3672-4C1B-BCCA-BFE13CB2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097475-89FA-4130-8484-FCBF1645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D0ED-3C70-4ED0-9F6C-2C852059E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13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46230-D860-49BD-BD5D-2C5E32441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B61014-849D-49C1-A6B2-E37254D48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DEA216-A557-46D4-8770-B2A7A1778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839CC-CCFF-4E10-AE83-5202D2B8D22A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81FDD5-0A33-41C4-AFE4-F75C441D7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90540B-1076-47A6-8DCC-D1F9D4A9E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FD0ED-3C70-4ED0-9F6C-2C852059E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06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C7A40-DAD1-4B04-A64A-B2BC15D0B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32738"/>
          </a:xfrm>
        </p:spPr>
        <p:txBody>
          <a:bodyPr/>
          <a:lstStyle/>
          <a:p>
            <a:r>
              <a:rPr lang="ru-RU" dirty="0"/>
              <a:t>Программа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E340D5-ED71-4C82-8917-2AE2BD11E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Программа для автоматизированного учета отсутствия ученика.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5EA656DA-8D38-4563-8252-05D3B3C08D9C}"/>
              </a:ext>
            </a:extLst>
          </p:cNvPr>
          <p:cNvSpPr txBox="1">
            <a:spLocks/>
          </p:cNvSpPr>
          <p:nvPr/>
        </p:nvSpPr>
        <p:spPr>
          <a:xfrm>
            <a:off x="1524000" y="461873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Регистрируется время входа и выхода ученика в школу, для принятия решения, в случае длительного отсутствия его в период наблюдения.</a:t>
            </a:r>
          </a:p>
          <a:p>
            <a:pPr algn="just"/>
            <a:r>
              <a:rPr lang="ru-RU" dirty="0"/>
              <a:t>Время входа и выхода регистрируется в ручном режиме (в перспективе – </a:t>
            </a:r>
            <a:r>
              <a:rPr lang="en-US" dirty="0"/>
              <a:t>NFC </a:t>
            </a:r>
            <a:r>
              <a:rPr lang="ru-RU" dirty="0"/>
              <a:t>метки)</a:t>
            </a:r>
          </a:p>
        </p:txBody>
      </p:sp>
    </p:spTree>
    <p:extLst>
      <p:ext uri="{BB962C8B-B14F-4D97-AF65-F5344CB8AC3E}">
        <p14:creationId xmlns:p14="http://schemas.microsoft.com/office/powerpoint/2010/main" val="188001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188A0-398C-4081-B76B-6B58AE1E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работы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BAD924-BDCE-4561-B0D9-B246208DF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114" y="1690688"/>
            <a:ext cx="7696200" cy="14763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913369-7EA1-4325-B0B6-0937E0196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1" t="3146" r="11262" b="6006"/>
          <a:stretch/>
        </p:blipFill>
        <p:spPr>
          <a:xfrm>
            <a:off x="984738" y="3868615"/>
            <a:ext cx="2771336" cy="2518117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9CF328CB-EDEB-4479-A729-EF9A6C1C4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5488" y="3868615"/>
            <a:ext cx="6038589" cy="183322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настройках периода наблюдения устанавливается период наблюдения за отсутствием ученика в школе</a:t>
            </a:r>
          </a:p>
        </p:txBody>
      </p:sp>
    </p:spTree>
    <p:extLst>
      <p:ext uri="{BB962C8B-B14F-4D97-AF65-F5344CB8AC3E}">
        <p14:creationId xmlns:p14="http://schemas.microsoft.com/office/powerpoint/2010/main" val="34138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188A0-398C-4081-B76B-6B58AE1E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работы программы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9CF328CB-EDEB-4479-A729-EF9A6C1C4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038589" cy="49105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Есть возможность добавления ученика в БД: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 err="1"/>
              <a:t>Id_students</a:t>
            </a:r>
            <a:endParaRPr lang="en-US" dirty="0"/>
          </a:p>
          <a:p>
            <a:r>
              <a:rPr lang="ru-RU" dirty="0"/>
              <a:t>Фамилия</a:t>
            </a:r>
          </a:p>
          <a:p>
            <a:r>
              <a:rPr lang="ru-RU" dirty="0"/>
              <a:t>Имя</a:t>
            </a:r>
          </a:p>
          <a:p>
            <a:r>
              <a:rPr lang="ru-RU" dirty="0"/>
              <a:t>Отчество</a:t>
            </a:r>
          </a:p>
          <a:p>
            <a:r>
              <a:rPr lang="ru-RU" dirty="0"/>
              <a:t>Класс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 его родителя</a:t>
            </a:r>
          </a:p>
          <a:p>
            <a:r>
              <a:rPr lang="en-US" dirty="0" err="1"/>
              <a:t>Id_parents</a:t>
            </a:r>
            <a:endParaRPr lang="en-US" dirty="0"/>
          </a:p>
          <a:p>
            <a:r>
              <a:rPr lang="ru-RU" dirty="0"/>
              <a:t>Фамилия</a:t>
            </a:r>
          </a:p>
          <a:p>
            <a:r>
              <a:rPr lang="ru-RU" dirty="0"/>
              <a:t>Имя</a:t>
            </a:r>
          </a:p>
          <a:p>
            <a:r>
              <a:rPr lang="ru-RU" dirty="0"/>
              <a:t>Отчество</a:t>
            </a:r>
          </a:p>
          <a:p>
            <a:r>
              <a:rPr lang="ru-RU" dirty="0"/>
              <a:t>Телефон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D8A72C-AEBA-4767-83A3-1FC2DDD4F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964" y="1762516"/>
            <a:ext cx="50101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2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188A0-398C-4081-B76B-6B58AE1E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работы программы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9CF328CB-EDEB-4479-A729-EF9A6C1C4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3987018" cy="24030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Есть возможность добавления события в БД:</a:t>
            </a:r>
          </a:p>
          <a:p>
            <a:pPr marL="0" indent="0">
              <a:buNone/>
            </a:pPr>
            <a:r>
              <a:rPr lang="ru-RU" sz="2000" dirty="0"/>
              <a:t>Добавление события начинается с ввода </a:t>
            </a:r>
            <a:r>
              <a:rPr lang="en-US" sz="2000" dirty="0" err="1"/>
              <a:t>id_students</a:t>
            </a:r>
            <a:r>
              <a:rPr lang="en-US" sz="2000" dirty="0"/>
              <a:t> </a:t>
            </a:r>
            <a:r>
              <a:rPr lang="ru-RU" sz="2000" dirty="0"/>
              <a:t>и нажатия «Поиск ученика»</a:t>
            </a:r>
          </a:p>
          <a:p>
            <a:pPr marL="0" indent="0">
              <a:buNone/>
            </a:pPr>
            <a:r>
              <a:rPr lang="ru-RU" sz="2000" dirty="0"/>
              <a:t>Так будет удобнее в перспективе для использования </a:t>
            </a:r>
            <a:r>
              <a:rPr lang="en-US" sz="2000" dirty="0"/>
              <a:t>NFC </a:t>
            </a:r>
            <a:r>
              <a:rPr lang="ru-RU" sz="2000" dirty="0"/>
              <a:t>меток, привязанных к </a:t>
            </a:r>
            <a:r>
              <a:rPr lang="en-US" sz="2000" dirty="0"/>
              <a:t>ID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DFFC37-5B4E-4A43-88E9-4EBA69635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852" y="1522754"/>
            <a:ext cx="66865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4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188A0-398C-4081-B76B-6B58AE1E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работы программы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9CF328CB-EDEB-4479-A729-EF9A6C1C4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3987018" cy="240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случае отсутствия ученика длительнее, чем указано в настройках, появляется предупреждение (в перспективе – автоматический звонок, СМС и т.д. родителю).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2882BF-4497-4343-92F3-B552A971E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083" y="1550377"/>
            <a:ext cx="38195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9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F8167-2F44-468B-B205-65637E42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157EC2-C4B1-4C12-B0E6-B464F776B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6137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155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Программа</vt:lpstr>
      <vt:lpstr>Порядок работы программы</vt:lpstr>
      <vt:lpstr>Порядок работы программы</vt:lpstr>
      <vt:lpstr>Порядок работы программы</vt:lpstr>
      <vt:lpstr>Порядок работы программы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</dc:title>
  <dc:creator>Гулин Михаил</dc:creator>
  <cp:lastModifiedBy>Гулин Михаил</cp:lastModifiedBy>
  <cp:revision>3</cp:revision>
  <dcterms:created xsi:type="dcterms:W3CDTF">2021-03-08T19:28:57Z</dcterms:created>
  <dcterms:modified xsi:type="dcterms:W3CDTF">2021-03-08T19:50:37Z</dcterms:modified>
</cp:coreProperties>
</file>