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5E6CC-4918-40B1-BD8F-A73C9E04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1E41FF-7DDC-4C24-9CA5-40C5E8501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982D-1B8C-46B2-AC43-6D9AB87B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A81BE-F719-4ED7-A670-8A2C60D3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5C410C-4838-4B25-829C-4B2932D9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5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97618-E55C-450B-AF60-96E1E93E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494E4-BCD1-4351-A525-4D6578540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0A7C0-3638-4CCC-8FC8-3D0EFF58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4D28AB-B550-4C8A-BF5B-4432DF3D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22E36-20E8-49C5-8ECC-E990DA24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8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6106AE-649D-4C49-82DB-FB3BF1F2D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DF2B36-7E75-4F3E-9347-D5595EE1C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8D2F-A5C7-4805-8F4F-AB86F2F0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D918E0-797F-4B1A-BCF6-CCDD7F22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0BD01-12D8-4C22-86F0-1AA4EE1E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1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74854-4CCC-4CF1-A29A-9BDCBA4A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0DE91-6F27-4F3F-AFD2-970530B9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2754AC-B94C-48FE-846E-84118F06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6FEA3-191F-40BD-8033-7951A039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0CF54-479F-427A-8F64-9653E151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4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A855B-5838-4CFF-9F64-24AC69DF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DE212-8E21-407A-A87C-078A56A3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A7F5DF-ED8E-4888-B554-51DD549A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8DBDF9-FA61-4A01-8368-72AEE9D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DB130-E323-452D-8CB9-CC334AD0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2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BCF02-9F7E-4E8D-AB01-735A29AF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A1B2F-E1E8-43F0-AF57-C63CCC641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779FC-EE5E-4FA8-A575-F0E21B0FE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09A85D-E76D-46EF-86F7-0129BDB7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7C7BAC-EB91-4DD8-AECF-D55F7825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DB12A5-DC6E-4B00-9C83-41EB9CC7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2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83B9A-419A-4784-8154-5C6A5737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61941-DB50-4A4E-96D1-6B4E7D3F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45E314-08DA-4C3B-B9AA-32DCD1C74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4EE55B-B416-4196-8CC1-90CA96270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1EAB7D-F6D9-4301-9F5D-02F372862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9128AA-B379-41FA-BB1C-CBD663C5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5BBB9-78B8-4EF3-B0BF-ECB2F919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FE0FC-D5F0-4281-BABF-3D7A6B28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5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23CEA-BFF8-4EED-9825-858E5DC1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7758F7-E908-4C9D-AB6E-D426E73D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5367EB-573E-4FCD-8E23-B5EDF0F6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182611-F049-432F-AD14-E79DF3F3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7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3DCE51-5BD2-4C91-A056-37017137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2FA9B9-E1C8-4A3A-BB02-0A77E15E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A8859-863D-400B-83DF-C00313DB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9C6E-3A13-4D4E-8955-81D6AE89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D75CB-92B8-4BEE-9A0B-8DA8C2D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EE7504-6D51-4695-B213-AD7CB72D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1F493-531E-480F-824F-05C7AD2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69662D-5402-4664-8760-B02FA091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B165E-C94D-4F31-8553-32EDB8E1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7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B3270-4A2E-4280-8A05-65618BEC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E8E87C-A280-44D9-88C8-6AC17CD11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289CBF-B542-485D-A5FC-00B1346F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E08BB9-EDB4-4FF1-8E31-F21A44D4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4DD18-53B9-4716-86B4-2C8013E4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7FC061-EA4D-4102-93AD-F937C512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238CE-DA81-4D0A-8573-4403A82D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EF6320-60D1-44D4-89B5-7100F4E4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C7A13-A912-4D77-8BC7-C77A8CA7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20C7-DA25-48F7-8D26-4E854661FF1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66960-A799-4167-A25B-95ECAF8FB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E4A38-E297-475B-85D9-00BA4A9F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245B-E9AD-4306-B07F-F38D83D09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09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28896-D12A-4296-B921-8743CC9E7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5371" y="1277257"/>
            <a:ext cx="7881257" cy="1353457"/>
          </a:xfrm>
        </p:spPr>
        <p:txBody>
          <a:bodyPr/>
          <a:lstStyle/>
          <a:p>
            <a:r>
              <a:rPr lang="en-US" dirty="0" err="1"/>
              <a:t>AntiStore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B62FAC-DFF9-489C-871F-A4ADC7C9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314" y="3924981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Проект </a:t>
            </a:r>
            <a:r>
              <a:rPr lang="en-US" dirty="0"/>
              <a:t>web-server.</a:t>
            </a:r>
          </a:p>
          <a:p>
            <a:pPr algn="r"/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Ходырева Александра Владимировна, Ошкин Ростислав Евгеньевич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4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1D6E7-9291-494B-894D-0C8E45D4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59F28-FF8D-4F56-A50B-C9BA2D8F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Магазин, в котором вы создаёте объявление о требуемом товаре (возможно, это рукодельный товар), а люди, готовые сделать или продать вам этот товар, пишут вам.</a:t>
            </a:r>
          </a:p>
        </p:txBody>
      </p:sp>
    </p:spTree>
    <p:extLst>
      <p:ext uri="{BB962C8B-B14F-4D97-AF65-F5344CB8AC3E}">
        <p14:creationId xmlns:p14="http://schemas.microsoft.com/office/powerpoint/2010/main" val="13132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08929-8F7D-45E4-B2CA-4C8693CF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ECFC8-713E-4A2F-B2B7-980FABDF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Сделать Веб-сервер</a:t>
            </a:r>
          </a:p>
          <a:p>
            <a:r>
              <a:rPr lang="ru-RU" dirty="0"/>
              <a:t>    Требования:</a:t>
            </a:r>
          </a:p>
          <a:p>
            <a:r>
              <a:rPr lang="ru-RU" dirty="0"/>
              <a:t>    Обработка нужных запросов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    Сверху должно быть меню с логотипом-именем. </a:t>
            </a:r>
          </a:p>
          <a:p>
            <a:r>
              <a:rPr lang="ru-RU" dirty="0"/>
              <a:t>    В меню должна быть возможность перехода на страницы: настройки, профиль, главная страница.</a:t>
            </a:r>
          </a:p>
          <a:p>
            <a:r>
              <a:rPr lang="ru-RU" dirty="0"/>
              <a:t>    В меню должна быть форма для поиска объявлений.</a:t>
            </a:r>
          </a:p>
          <a:p>
            <a:r>
              <a:rPr lang="ru-RU" dirty="0"/>
              <a:t>    В профиле должна быть возможность просмотра, создания и удаления своих объявлений.</a:t>
            </a:r>
          </a:p>
        </p:txBody>
      </p:sp>
    </p:spTree>
    <p:extLst>
      <p:ext uri="{BB962C8B-B14F-4D97-AF65-F5344CB8AC3E}">
        <p14:creationId xmlns:p14="http://schemas.microsoft.com/office/powerpoint/2010/main" val="70686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DEF48-7FDE-4083-98C0-F6764DB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4" y="18255"/>
            <a:ext cx="10515600" cy="1325563"/>
          </a:xfrm>
        </p:spPr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73246-8A2C-4AB2-B9BA-86311E65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7" y="16949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Использованные Библиотеки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A13793-2BD8-4333-B640-59C883B7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31" y="2258105"/>
            <a:ext cx="7514995" cy="41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6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561A7-E91F-4CA1-8AC4-358A1600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Пожелания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40BD3-20CB-4548-9F11-741C7F77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Сделать смену темы. </a:t>
            </a:r>
          </a:p>
          <a:p>
            <a:pPr marL="0" indent="0">
              <a:buNone/>
            </a:pPr>
            <a:r>
              <a:rPr lang="ru-RU" dirty="0"/>
              <a:t>Добавить внизу страницы ссылки на авторов.</a:t>
            </a:r>
          </a:p>
          <a:p>
            <a:pPr marL="0" indent="0">
              <a:buNone/>
            </a:pPr>
            <a:r>
              <a:rPr lang="ru-RU" dirty="0"/>
              <a:t>Добавить визуальные эффекты.</a:t>
            </a:r>
          </a:p>
          <a:p>
            <a:pPr marL="0" indent="0">
              <a:buNone/>
            </a:pPr>
            <a:r>
              <a:rPr lang="ru-RU" dirty="0"/>
              <a:t>Добавить обработку файлов.</a:t>
            </a:r>
          </a:p>
          <a:p>
            <a:pPr marL="0" indent="0">
              <a:buNone/>
            </a:pPr>
            <a:r>
              <a:rPr lang="ru-RU" dirty="0"/>
              <a:t>Добавить чат.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57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033E2-F922-469C-89E5-20A86F13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0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5B44E-3C4E-44EB-88E8-88A70CDF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 работы и сам проект нам нравится. Есть, конечно, ещё много того, что хотели бы добавить.</a:t>
            </a:r>
          </a:p>
        </p:txBody>
      </p:sp>
    </p:spTree>
    <p:extLst>
      <p:ext uri="{BB962C8B-B14F-4D97-AF65-F5344CB8AC3E}">
        <p14:creationId xmlns:p14="http://schemas.microsoft.com/office/powerpoint/2010/main" val="2241157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155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Тема Office</vt:lpstr>
      <vt:lpstr>AntiStore</vt:lpstr>
      <vt:lpstr>Идея</vt:lpstr>
      <vt:lpstr>Задание</vt:lpstr>
      <vt:lpstr>Технологии</vt:lpstr>
      <vt:lpstr>Пожелания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AntiStore</dc:title>
  <dc:creator>Ростислав</dc:creator>
  <cp:lastModifiedBy>Ростислав</cp:lastModifiedBy>
  <cp:revision>5</cp:revision>
  <dcterms:created xsi:type="dcterms:W3CDTF">2023-04-28T12:14:34Z</dcterms:created>
  <dcterms:modified xsi:type="dcterms:W3CDTF">2023-04-28T14:00:50Z</dcterms:modified>
</cp:coreProperties>
</file>