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11"/>
  </p:notesMasterIdLst>
  <p:sldIdLst>
    <p:sldId id="256" r:id="rId2"/>
    <p:sldId id="341" r:id="rId3"/>
    <p:sldId id="258" r:id="rId4"/>
    <p:sldId id="260" r:id="rId5"/>
    <p:sldId id="277" r:id="rId6"/>
    <p:sldId id="276" r:id="rId7"/>
    <p:sldId id="274" r:id="rId8"/>
    <p:sldId id="259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6EF9-F329-4AE4-9E9A-D7B7F1B85355}">
  <a:tblStyle styleId="{0AB66EF9-F329-4AE4-9E9A-D7B7F1B85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f09f6a330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f09f6a330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f09f6a330b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5" name="Google Shape;2695;gf09f6a330b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g10d83609e8a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9" name="Google Shape;4679;g10d83609e8a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7" name="Google Shape;4637;gedac56f28e_0_1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8" name="Google Shape;4638;gedac56f28e_0_1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1" name="Google Shape;4451;g10d83609e8a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2" name="Google Shape;4452;g10d83609e8a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10d8772b69e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10d8772b69e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10d83609e8a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10d83609e8a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45488" y="2357650"/>
            <a:ext cx="52626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0575" y="4142400"/>
            <a:ext cx="4743000" cy="461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61"/>
            <a:ext cx="2853959" cy="2324057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290050" y="2819436"/>
            <a:ext cx="2853959" cy="2324057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37825">
            <a:off x="-156003" y="1976196"/>
            <a:ext cx="444194" cy="1383977"/>
            <a:chOff x="2642275" y="5716900"/>
            <a:chExt cx="601300" cy="1873475"/>
          </a:xfrm>
        </p:grpSpPr>
        <p:sp>
          <p:nvSpPr>
            <p:cNvPr id="14" name="Google Shape;14;p2"/>
            <p:cNvSpPr/>
            <p:nvPr/>
          </p:nvSpPr>
          <p:spPr>
            <a:xfrm>
              <a:off x="2807775" y="5716900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6" y="1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28"/>
                    <a:pt x="10788" y="6370"/>
                  </a:cubicBezTo>
                  <a:lnTo>
                    <a:pt x="10788" y="655"/>
                  </a:lnTo>
                  <a:cubicBezTo>
                    <a:pt x="10788" y="286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42275" y="589252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1989"/>
                  </a:lnTo>
                  <a:cubicBezTo>
                    <a:pt x="8002" y="2334"/>
                    <a:pt x="7907" y="2667"/>
                    <a:pt x="7704" y="2941"/>
                  </a:cubicBezTo>
                  <a:lnTo>
                    <a:pt x="799" y="12799"/>
                  </a:lnTo>
                  <a:cubicBezTo>
                    <a:pt x="287" y="13561"/>
                    <a:pt x="1" y="14454"/>
                    <a:pt x="1" y="15359"/>
                  </a:cubicBez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0" y="67913"/>
                  </a:cubicBezTo>
                  <a:cubicBezTo>
                    <a:pt x="5906" y="67913"/>
                    <a:pt x="7264" y="67092"/>
                    <a:pt x="8002" y="65865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39"/>
                    <a:pt x="15717" y="64901"/>
                  </a:cubicBezTo>
                  <a:cubicBezTo>
                    <a:pt x="16253" y="66639"/>
                    <a:pt x="17872" y="67913"/>
                    <a:pt x="19789" y="67913"/>
                  </a:cubicBezTo>
                  <a:cubicBezTo>
                    <a:pt x="22146" y="67913"/>
                    <a:pt x="24051" y="65996"/>
                    <a:pt x="24051" y="63651"/>
                  </a:cubicBezTo>
                  <a:lnTo>
                    <a:pt x="24051" y="15359"/>
                  </a:lnTo>
                  <a:lnTo>
                    <a:pt x="24040" y="15359"/>
                  </a:lnTo>
                  <a:cubicBezTo>
                    <a:pt x="24040" y="14431"/>
                    <a:pt x="23754" y="13538"/>
                    <a:pt x="23230" y="12799"/>
                  </a:cubicBezTo>
                  <a:lnTo>
                    <a:pt x="16324" y="2941"/>
                  </a:lnTo>
                  <a:cubicBezTo>
                    <a:pt x="16134" y="2667"/>
                    <a:pt x="16027" y="2334"/>
                    <a:pt x="16027" y="1989"/>
                  </a:cubicBezTo>
                  <a:lnTo>
                    <a:pt x="16027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3680464">
            <a:off x="379357" y="1376599"/>
            <a:ext cx="744158" cy="981111"/>
            <a:chOff x="4326425" y="5583250"/>
            <a:chExt cx="744150" cy="981100"/>
          </a:xfrm>
        </p:grpSpPr>
        <p:sp>
          <p:nvSpPr>
            <p:cNvPr id="17" name="Google Shape;17;p2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281172" y="3188518"/>
            <a:ext cx="864443" cy="1751954"/>
            <a:chOff x="1803775" y="5029925"/>
            <a:chExt cx="655775" cy="1329050"/>
          </a:xfrm>
        </p:grpSpPr>
        <p:sp>
          <p:nvSpPr>
            <p:cNvPr id="43" name="Google Shape;43;p2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3680486">
            <a:off x="8153213" y="2520975"/>
            <a:ext cx="962017" cy="1268340"/>
            <a:chOff x="4326425" y="5583250"/>
            <a:chExt cx="744150" cy="981100"/>
          </a:xfrm>
        </p:grpSpPr>
        <p:sp>
          <p:nvSpPr>
            <p:cNvPr id="55" name="Google Shape;55;p2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 rot="1350639">
            <a:off x="8853220" y="625004"/>
            <a:ext cx="335945" cy="975417"/>
            <a:chOff x="1460575" y="5630575"/>
            <a:chExt cx="645350" cy="1873775"/>
          </a:xfrm>
        </p:grpSpPr>
        <p:sp>
          <p:nvSpPr>
            <p:cNvPr id="81" name="Google Shape;81;p2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/>
          <p:nvPr/>
        </p:nvSpPr>
        <p:spPr>
          <a:xfrm rot="1078197">
            <a:off x="538144" y="2615762"/>
            <a:ext cx="142844" cy="302822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 rot="-2700996">
            <a:off x="265904" y="4704184"/>
            <a:ext cx="142836" cy="30285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 rot="1623075">
            <a:off x="8616870" y="4195840"/>
            <a:ext cx="225062" cy="47714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 rot="-1229716">
            <a:off x="8871756" y="1848082"/>
            <a:ext cx="169977" cy="360335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 rot="-1269334">
            <a:off x="7492058" y="3707781"/>
            <a:ext cx="601297" cy="1873742"/>
            <a:chOff x="3855225" y="5718400"/>
            <a:chExt cx="601300" cy="1873750"/>
          </a:xfrm>
        </p:grpSpPr>
        <p:sp>
          <p:nvSpPr>
            <p:cNvPr id="88" name="Google Shape;88;p2"/>
            <p:cNvSpPr/>
            <p:nvPr/>
          </p:nvSpPr>
          <p:spPr>
            <a:xfrm>
              <a:off x="4020125" y="57184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855225" y="58943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3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3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37"/>
          <p:cNvSpPr txBox="1">
            <a:spLocks noGrp="1"/>
          </p:cNvSpPr>
          <p:nvPr>
            <p:ph type="subTitle" idx="1"/>
          </p:nvPr>
        </p:nvSpPr>
        <p:spPr>
          <a:xfrm>
            <a:off x="1660525" y="1516532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19" name="Google Shape;1319;p37"/>
          <p:cNvSpPr txBox="1">
            <a:spLocks noGrp="1"/>
          </p:cNvSpPr>
          <p:nvPr>
            <p:ph type="title" idx="2"/>
          </p:nvPr>
        </p:nvSpPr>
        <p:spPr>
          <a:xfrm>
            <a:off x="1664159" y="1198650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0" name="Google Shape;1320;p37"/>
          <p:cNvSpPr txBox="1">
            <a:spLocks noGrp="1"/>
          </p:cNvSpPr>
          <p:nvPr>
            <p:ph type="subTitle" idx="3"/>
          </p:nvPr>
        </p:nvSpPr>
        <p:spPr>
          <a:xfrm>
            <a:off x="1660525" y="2721759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21" name="Google Shape;1321;p37"/>
          <p:cNvSpPr txBox="1">
            <a:spLocks noGrp="1"/>
          </p:cNvSpPr>
          <p:nvPr>
            <p:ph type="title" idx="4"/>
          </p:nvPr>
        </p:nvSpPr>
        <p:spPr>
          <a:xfrm>
            <a:off x="1664159" y="2403878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2" name="Google Shape;1322;p37"/>
          <p:cNvSpPr txBox="1">
            <a:spLocks noGrp="1"/>
          </p:cNvSpPr>
          <p:nvPr>
            <p:ph type="subTitle" idx="5"/>
          </p:nvPr>
        </p:nvSpPr>
        <p:spPr>
          <a:xfrm>
            <a:off x="1660525" y="3927000"/>
            <a:ext cx="3378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323" name="Google Shape;1323;p37"/>
          <p:cNvSpPr txBox="1">
            <a:spLocks noGrp="1"/>
          </p:cNvSpPr>
          <p:nvPr>
            <p:ph type="title" idx="6"/>
          </p:nvPr>
        </p:nvSpPr>
        <p:spPr>
          <a:xfrm>
            <a:off x="1664202" y="3609118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24" name="Google Shape;1324;p37"/>
          <p:cNvGrpSpPr/>
          <p:nvPr/>
        </p:nvGrpSpPr>
        <p:grpSpPr>
          <a:xfrm rot="2523848">
            <a:off x="5247449" y="4053668"/>
            <a:ext cx="1017555" cy="1662742"/>
            <a:chOff x="4838975" y="1909000"/>
            <a:chExt cx="479850" cy="784050"/>
          </a:xfrm>
        </p:grpSpPr>
        <p:sp>
          <p:nvSpPr>
            <p:cNvPr id="1325" name="Google Shape;1325;p37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7"/>
          <p:cNvGrpSpPr/>
          <p:nvPr/>
        </p:nvGrpSpPr>
        <p:grpSpPr>
          <a:xfrm rot="209488">
            <a:off x="8123579" y="-52368"/>
            <a:ext cx="1209703" cy="1594795"/>
            <a:chOff x="4326425" y="5583250"/>
            <a:chExt cx="744150" cy="981100"/>
          </a:xfrm>
        </p:grpSpPr>
        <p:sp>
          <p:nvSpPr>
            <p:cNvPr id="1338" name="Google Shape;1338;p37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6" name="Google Shape;2156;p54"/>
          <p:cNvGrpSpPr/>
          <p:nvPr/>
        </p:nvGrpSpPr>
        <p:grpSpPr>
          <a:xfrm flipH="1">
            <a:off x="-297723" y="-391764"/>
            <a:ext cx="9946946" cy="5614267"/>
            <a:chOff x="-539780" y="-391764"/>
            <a:chExt cx="9946946" cy="5614267"/>
          </a:xfrm>
        </p:grpSpPr>
        <p:sp>
          <p:nvSpPr>
            <p:cNvPr id="2157" name="Google Shape;2157;p54"/>
            <p:cNvSpPr/>
            <p:nvPr/>
          </p:nvSpPr>
          <p:spPr>
            <a:xfrm rot="10800000">
              <a:off x="6306883" y="100"/>
              <a:ext cx="2837116" cy="1382800"/>
            </a:xfrm>
            <a:custGeom>
              <a:avLst/>
              <a:gdLst/>
              <a:ahLst/>
              <a:cxnLst/>
              <a:rect l="l" t="t" r="r" b="b"/>
              <a:pathLst>
                <a:path w="47781" h="38911" extrusionOk="0">
                  <a:moveTo>
                    <a:pt x="1" y="1"/>
                  </a:moveTo>
                  <a:lnTo>
                    <a:pt x="1" y="38910"/>
                  </a:lnTo>
                  <a:lnTo>
                    <a:pt x="47781" y="38910"/>
                  </a:lnTo>
                  <a:cubicBezTo>
                    <a:pt x="47495" y="37696"/>
                    <a:pt x="47030" y="36529"/>
                    <a:pt x="46376" y="35469"/>
                  </a:cubicBezTo>
                  <a:cubicBezTo>
                    <a:pt x="44161" y="31826"/>
                    <a:pt x="40220" y="29409"/>
                    <a:pt x="36041" y="28516"/>
                  </a:cubicBezTo>
                  <a:cubicBezTo>
                    <a:pt x="30814" y="27385"/>
                    <a:pt x="24873" y="28290"/>
                    <a:pt x="20515" y="25194"/>
                  </a:cubicBezTo>
                  <a:cubicBezTo>
                    <a:pt x="17598" y="23134"/>
                    <a:pt x="16039" y="19622"/>
                    <a:pt x="15229" y="16133"/>
                  </a:cubicBezTo>
                  <a:cubicBezTo>
                    <a:pt x="14443" y="12693"/>
                    <a:pt x="14217" y="8990"/>
                    <a:pt x="12348" y="6001"/>
                  </a:cubicBezTo>
                  <a:cubicBezTo>
                    <a:pt x="10740" y="3441"/>
                    <a:pt x="8038" y="1667"/>
                    <a:pt x="5132" y="786"/>
                  </a:cubicBezTo>
                  <a:cubicBezTo>
                    <a:pt x="3466" y="286"/>
                    <a:pt x="1739" y="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8" name="Google Shape;2158;p54"/>
            <p:cNvGrpSpPr/>
            <p:nvPr/>
          </p:nvGrpSpPr>
          <p:grpSpPr>
            <a:xfrm rot="10380338" flipH="1">
              <a:off x="8281697" y="841273"/>
              <a:ext cx="298372" cy="866322"/>
              <a:chOff x="1460575" y="5630575"/>
              <a:chExt cx="645350" cy="1873775"/>
            </a:xfrm>
          </p:grpSpPr>
          <p:sp>
            <p:nvSpPr>
              <p:cNvPr id="2159" name="Google Shape;2159;p54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54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1" name="Google Shape;2161;p54"/>
            <p:cNvSpPr/>
            <p:nvPr/>
          </p:nvSpPr>
          <p:spPr>
            <a:xfrm rot="-9019529" flipH="1">
              <a:off x="8349447" y="1480618"/>
              <a:ext cx="121194" cy="85584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4"/>
            <p:cNvSpPr/>
            <p:nvPr/>
          </p:nvSpPr>
          <p:spPr>
            <a:xfrm rot="-1866940">
              <a:off x="6657505" y="-262757"/>
              <a:ext cx="179690" cy="117011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4"/>
            <p:cNvSpPr/>
            <p:nvPr/>
          </p:nvSpPr>
          <p:spPr>
            <a:xfrm rot="-1866940">
              <a:off x="6870167" y="-235692"/>
              <a:ext cx="400620" cy="1131205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4"/>
            <p:cNvSpPr/>
            <p:nvPr/>
          </p:nvSpPr>
          <p:spPr>
            <a:xfrm rot="1865792">
              <a:off x="83352" y="3799273"/>
              <a:ext cx="202861" cy="726207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4"/>
            <p:cNvSpPr/>
            <p:nvPr/>
          </p:nvSpPr>
          <p:spPr>
            <a:xfrm rot="1865792">
              <a:off x="133591" y="4102064"/>
              <a:ext cx="254713" cy="645879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4"/>
            <p:cNvSpPr/>
            <p:nvPr/>
          </p:nvSpPr>
          <p:spPr>
            <a:xfrm rot="1865792">
              <a:off x="30265" y="4350154"/>
              <a:ext cx="264223" cy="615694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4"/>
            <p:cNvSpPr/>
            <p:nvPr/>
          </p:nvSpPr>
          <p:spPr>
            <a:xfrm rot="1865792">
              <a:off x="-47046" y="4585932"/>
              <a:ext cx="300004" cy="602379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4"/>
            <p:cNvSpPr/>
            <p:nvPr/>
          </p:nvSpPr>
          <p:spPr>
            <a:xfrm rot="1865792">
              <a:off x="-210435" y="4171368"/>
              <a:ext cx="303616" cy="641027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4"/>
            <p:cNvSpPr/>
            <p:nvPr/>
          </p:nvSpPr>
          <p:spPr>
            <a:xfrm rot="1865792">
              <a:off x="-446738" y="4508734"/>
              <a:ext cx="436237" cy="481666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4"/>
            <p:cNvSpPr/>
            <p:nvPr/>
          </p:nvSpPr>
          <p:spPr>
            <a:xfrm rot="1865792">
              <a:off x="-62853" y="3785949"/>
              <a:ext cx="249778" cy="1465481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4"/>
            <p:cNvSpPr/>
            <p:nvPr/>
          </p:nvSpPr>
          <p:spPr>
            <a:xfrm rot="1865792">
              <a:off x="142149" y="4097871"/>
              <a:ext cx="226816" cy="630828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4"/>
            <p:cNvSpPr/>
            <p:nvPr/>
          </p:nvSpPr>
          <p:spPr>
            <a:xfrm rot="1865792">
              <a:off x="42855" y="4350098"/>
              <a:ext cx="247821" cy="579637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4"/>
            <p:cNvSpPr/>
            <p:nvPr/>
          </p:nvSpPr>
          <p:spPr>
            <a:xfrm rot="1865792">
              <a:off x="-421050" y="4475648"/>
              <a:ext cx="688607" cy="610484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4"/>
            <p:cNvSpPr/>
            <p:nvPr/>
          </p:nvSpPr>
          <p:spPr>
            <a:xfrm rot="1865792">
              <a:off x="-184266" y="4178291"/>
              <a:ext cx="290494" cy="628237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4"/>
            <p:cNvSpPr/>
            <p:nvPr/>
          </p:nvSpPr>
          <p:spPr>
            <a:xfrm rot="3492532">
              <a:off x="6233657" y="-64667"/>
              <a:ext cx="210056" cy="540624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4"/>
            <p:cNvSpPr/>
            <p:nvPr/>
          </p:nvSpPr>
          <p:spPr>
            <a:xfrm rot="3492532">
              <a:off x="6095836" y="336713"/>
              <a:ext cx="193063" cy="35270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4"/>
            <p:cNvSpPr/>
            <p:nvPr/>
          </p:nvSpPr>
          <p:spPr>
            <a:xfrm rot="3492532">
              <a:off x="5883564" y="164879"/>
              <a:ext cx="252040" cy="283898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4"/>
            <p:cNvSpPr/>
            <p:nvPr/>
          </p:nvSpPr>
          <p:spPr>
            <a:xfrm rot="3492532">
              <a:off x="6120466" y="-64129"/>
              <a:ext cx="236663" cy="900682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4"/>
            <p:cNvSpPr/>
            <p:nvPr/>
          </p:nvSpPr>
          <p:spPr>
            <a:xfrm rot="3492532">
              <a:off x="5836154" y="187942"/>
              <a:ext cx="485471" cy="426494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4"/>
            <p:cNvSpPr/>
            <p:nvPr/>
          </p:nvSpPr>
          <p:spPr>
            <a:xfrm rot="3492532">
              <a:off x="6370591" y="95465"/>
              <a:ext cx="96222" cy="10422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4"/>
            <p:cNvSpPr/>
            <p:nvPr/>
          </p:nvSpPr>
          <p:spPr>
            <a:xfrm rot="3492532">
              <a:off x="6247431" y="137660"/>
              <a:ext cx="148816" cy="143673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4"/>
            <p:cNvSpPr/>
            <p:nvPr/>
          </p:nvSpPr>
          <p:spPr>
            <a:xfrm rot="3492532">
              <a:off x="6168474" y="210915"/>
              <a:ext cx="146877" cy="119624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4"/>
            <p:cNvSpPr/>
            <p:nvPr/>
          </p:nvSpPr>
          <p:spPr>
            <a:xfrm rot="3492532">
              <a:off x="6210662" y="491695"/>
              <a:ext cx="65737" cy="83053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4"/>
            <p:cNvSpPr/>
            <p:nvPr/>
          </p:nvSpPr>
          <p:spPr>
            <a:xfrm rot="3492532">
              <a:off x="6120561" y="484652"/>
              <a:ext cx="89489" cy="105836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4"/>
            <p:cNvSpPr/>
            <p:nvPr/>
          </p:nvSpPr>
          <p:spPr>
            <a:xfrm rot="3492532">
              <a:off x="5962324" y="210914"/>
              <a:ext cx="69615" cy="86931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4"/>
            <p:cNvSpPr/>
            <p:nvPr/>
          </p:nvSpPr>
          <p:spPr>
            <a:xfrm rot="3492532">
              <a:off x="5935368" y="287068"/>
              <a:ext cx="83699" cy="100396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4"/>
            <p:cNvSpPr/>
            <p:nvPr/>
          </p:nvSpPr>
          <p:spPr>
            <a:xfrm rot="2131633">
              <a:off x="7884376" y="330587"/>
              <a:ext cx="148962" cy="301767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4"/>
            <p:cNvSpPr/>
            <p:nvPr/>
          </p:nvSpPr>
          <p:spPr>
            <a:xfrm rot="-2281775">
              <a:off x="689767" y="4755524"/>
              <a:ext cx="148956" cy="301766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4"/>
            <p:cNvSpPr/>
            <p:nvPr/>
          </p:nvSpPr>
          <p:spPr>
            <a:xfrm rot="2422028" flipH="1">
              <a:off x="317710" y="2839431"/>
              <a:ext cx="158193" cy="103013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4"/>
            <p:cNvSpPr/>
            <p:nvPr/>
          </p:nvSpPr>
          <p:spPr>
            <a:xfrm rot="2422028" flipH="1">
              <a:off x="-135914" y="2811407"/>
              <a:ext cx="352694" cy="995878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4"/>
            <p:cNvSpPr/>
            <p:nvPr/>
          </p:nvSpPr>
          <p:spPr>
            <a:xfrm rot="-7738681" flipH="1">
              <a:off x="8719071" y="1884738"/>
              <a:ext cx="131163" cy="213849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4"/>
            <p:cNvSpPr/>
            <p:nvPr/>
          </p:nvSpPr>
          <p:spPr>
            <a:xfrm rot="-7738681" flipH="1">
              <a:off x="8839235" y="2011455"/>
              <a:ext cx="201072" cy="167803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4"/>
            <p:cNvSpPr/>
            <p:nvPr/>
          </p:nvSpPr>
          <p:spPr>
            <a:xfrm rot="-7738681" flipH="1">
              <a:off x="8748559" y="1914412"/>
              <a:ext cx="119067" cy="251109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4"/>
            <p:cNvSpPr/>
            <p:nvPr/>
          </p:nvSpPr>
          <p:spPr>
            <a:xfrm rot="-7738681" flipH="1">
              <a:off x="8762456" y="1956668"/>
              <a:ext cx="202661" cy="257025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4"/>
            <p:cNvSpPr/>
            <p:nvPr/>
          </p:nvSpPr>
          <p:spPr>
            <a:xfrm rot="-7738681" flipH="1">
              <a:off x="8806495" y="1901317"/>
              <a:ext cx="142995" cy="55603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4"/>
            <p:cNvSpPr/>
            <p:nvPr/>
          </p:nvSpPr>
          <p:spPr>
            <a:xfrm rot="-7738681" flipH="1">
              <a:off x="8923866" y="1964602"/>
              <a:ext cx="146924" cy="75668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4"/>
            <p:cNvSpPr/>
            <p:nvPr/>
          </p:nvSpPr>
          <p:spPr>
            <a:xfrm rot="-7738681" flipH="1">
              <a:off x="8869793" y="1971113"/>
              <a:ext cx="74146" cy="121537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4"/>
            <p:cNvSpPr/>
            <p:nvPr/>
          </p:nvSpPr>
          <p:spPr>
            <a:xfrm rot="-7738681" flipH="1">
              <a:off x="8940605" y="1760196"/>
              <a:ext cx="99885" cy="223936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54"/>
            <p:cNvGrpSpPr/>
            <p:nvPr/>
          </p:nvGrpSpPr>
          <p:grpSpPr>
            <a:xfrm rot="-1324913">
              <a:off x="8697861" y="-353468"/>
              <a:ext cx="470024" cy="1364716"/>
              <a:chOff x="1460575" y="5630575"/>
              <a:chExt cx="645350" cy="1873775"/>
            </a:xfrm>
          </p:grpSpPr>
          <p:sp>
            <p:nvSpPr>
              <p:cNvPr id="2200" name="Google Shape;2200;p54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54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2" name="Google Shape;2202;p54"/>
            <p:cNvSpPr/>
            <p:nvPr/>
          </p:nvSpPr>
          <p:spPr>
            <a:xfrm rot="-3525496">
              <a:off x="8618451" y="-65787"/>
              <a:ext cx="190880" cy="134748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5"/>
          <p:cNvSpPr/>
          <p:nvPr/>
        </p:nvSpPr>
        <p:spPr>
          <a:xfrm rot="10800000" flipH="1">
            <a:off x="0" y="-63734"/>
            <a:ext cx="9144085" cy="2617632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55"/>
          <p:cNvGrpSpPr/>
          <p:nvPr/>
        </p:nvGrpSpPr>
        <p:grpSpPr>
          <a:xfrm rot="-3585892" flipH="1">
            <a:off x="7782042" y="-981628"/>
            <a:ext cx="1104614" cy="2238706"/>
            <a:chOff x="1803775" y="5029925"/>
            <a:chExt cx="655775" cy="1329050"/>
          </a:xfrm>
        </p:grpSpPr>
        <p:sp>
          <p:nvSpPr>
            <p:cNvPr id="2206" name="Google Shape;2206;p55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5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5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5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5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5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5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5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5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5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7" name="Google Shape;2217;p55"/>
          <p:cNvGrpSpPr/>
          <p:nvPr/>
        </p:nvGrpSpPr>
        <p:grpSpPr>
          <a:xfrm rot="-7158830" flipH="1">
            <a:off x="8295400" y="618462"/>
            <a:ext cx="736632" cy="1342556"/>
            <a:chOff x="-214625" y="3943775"/>
            <a:chExt cx="458725" cy="836125"/>
          </a:xfrm>
        </p:grpSpPr>
        <p:sp>
          <p:nvSpPr>
            <p:cNvPr id="2218" name="Google Shape;2218;p55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55"/>
          <p:cNvGrpSpPr/>
          <p:nvPr/>
        </p:nvGrpSpPr>
        <p:grpSpPr>
          <a:xfrm rot="10800000" flipH="1">
            <a:off x="-422724" y="-457491"/>
            <a:ext cx="2828997" cy="2494679"/>
            <a:chOff x="-232214" y="3409528"/>
            <a:chExt cx="2412996" cy="2127840"/>
          </a:xfrm>
        </p:grpSpPr>
        <p:grpSp>
          <p:nvGrpSpPr>
            <p:cNvPr id="2231" name="Google Shape;2231;p55"/>
            <p:cNvGrpSpPr/>
            <p:nvPr/>
          </p:nvGrpSpPr>
          <p:grpSpPr>
            <a:xfrm rot="1865779">
              <a:off x="184802" y="3513544"/>
              <a:ext cx="923583" cy="1871813"/>
              <a:chOff x="1803775" y="5029925"/>
              <a:chExt cx="655775" cy="1329050"/>
            </a:xfrm>
          </p:grpSpPr>
          <p:sp>
            <p:nvSpPr>
              <p:cNvPr id="2232" name="Google Shape;2232;p55"/>
              <p:cNvSpPr/>
              <p:nvPr/>
            </p:nvSpPr>
            <p:spPr>
              <a:xfrm>
                <a:off x="1955600" y="5030950"/>
                <a:ext cx="183975" cy="658600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26344" extrusionOk="0">
                    <a:moveTo>
                      <a:pt x="2447" y="1"/>
                    </a:moveTo>
                    <a:cubicBezTo>
                      <a:pt x="2378" y="1"/>
                      <a:pt x="2308" y="6"/>
                      <a:pt x="2238" y="19"/>
                    </a:cubicBezTo>
                    <a:cubicBezTo>
                      <a:pt x="1441" y="138"/>
                      <a:pt x="988" y="959"/>
                      <a:pt x="714" y="1709"/>
                    </a:cubicBezTo>
                    <a:cubicBezTo>
                      <a:pt x="12" y="3769"/>
                      <a:pt x="0" y="6031"/>
                      <a:pt x="655" y="8079"/>
                    </a:cubicBezTo>
                    <a:cubicBezTo>
                      <a:pt x="1107" y="9448"/>
                      <a:pt x="1846" y="10722"/>
                      <a:pt x="2262" y="12103"/>
                    </a:cubicBezTo>
                    <a:cubicBezTo>
                      <a:pt x="3131" y="14925"/>
                      <a:pt x="2631" y="18045"/>
                      <a:pt x="3572" y="20855"/>
                    </a:cubicBezTo>
                    <a:cubicBezTo>
                      <a:pt x="3822" y="21640"/>
                      <a:pt x="5763" y="26343"/>
                      <a:pt x="5763" y="26343"/>
                    </a:cubicBezTo>
                    <a:cubicBezTo>
                      <a:pt x="5763" y="26343"/>
                      <a:pt x="5977" y="23295"/>
                      <a:pt x="6227" y="22533"/>
                    </a:cubicBezTo>
                    <a:cubicBezTo>
                      <a:pt x="6882" y="20462"/>
                      <a:pt x="7358" y="18247"/>
                      <a:pt x="6858" y="16092"/>
                    </a:cubicBezTo>
                    <a:cubicBezTo>
                      <a:pt x="6620" y="15020"/>
                      <a:pt x="6144" y="14008"/>
                      <a:pt x="5834" y="12949"/>
                    </a:cubicBezTo>
                    <a:cubicBezTo>
                      <a:pt x="5120" y="10603"/>
                      <a:pt x="5179" y="8079"/>
                      <a:pt x="5167" y="5626"/>
                    </a:cubicBezTo>
                    <a:cubicBezTo>
                      <a:pt x="5167" y="3841"/>
                      <a:pt x="5036" y="1852"/>
                      <a:pt x="3739" y="614"/>
                    </a:cubicBezTo>
                    <a:cubicBezTo>
                      <a:pt x="3385" y="271"/>
                      <a:pt x="2923" y="1"/>
                      <a:pt x="24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5"/>
              <p:cNvSpPr/>
              <p:nvPr/>
            </p:nvSpPr>
            <p:spPr>
              <a:xfrm>
                <a:off x="2114250" y="5235650"/>
                <a:ext cx="2310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23430" extrusionOk="0">
                    <a:moveTo>
                      <a:pt x="7573" y="1"/>
                    </a:moveTo>
                    <a:cubicBezTo>
                      <a:pt x="7215" y="1"/>
                      <a:pt x="6845" y="121"/>
                      <a:pt x="6549" y="332"/>
                    </a:cubicBezTo>
                    <a:cubicBezTo>
                      <a:pt x="6013" y="701"/>
                      <a:pt x="5667" y="1296"/>
                      <a:pt x="5417" y="1891"/>
                    </a:cubicBezTo>
                    <a:cubicBezTo>
                      <a:pt x="3715" y="5785"/>
                      <a:pt x="4584" y="10476"/>
                      <a:pt x="2643" y="14274"/>
                    </a:cubicBezTo>
                    <a:cubicBezTo>
                      <a:pt x="2286" y="14988"/>
                      <a:pt x="1822" y="15643"/>
                      <a:pt x="1465" y="16369"/>
                    </a:cubicBezTo>
                    <a:cubicBezTo>
                      <a:pt x="857" y="17572"/>
                      <a:pt x="0" y="21299"/>
                      <a:pt x="274" y="23430"/>
                    </a:cubicBezTo>
                    <a:cubicBezTo>
                      <a:pt x="1167" y="21251"/>
                      <a:pt x="2346" y="18858"/>
                      <a:pt x="3548" y="16810"/>
                    </a:cubicBezTo>
                    <a:cubicBezTo>
                      <a:pt x="5834" y="12976"/>
                      <a:pt x="7572" y="8821"/>
                      <a:pt x="8715" y="4511"/>
                    </a:cubicBezTo>
                    <a:cubicBezTo>
                      <a:pt x="9001" y="3451"/>
                      <a:pt x="9239" y="2332"/>
                      <a:pt x="8966" y="1260"/>
                    </a:cubicBezTo>
                    <a:cubicBezTo>
                      <a:pt x="8870" y="879"/>
                      <a:pt x="8692" y="486"/>
                      <a:pt x="8370" y="248"/>
                    </a:cubicBezTo>
                    <a:cubicBezTo>
                      <a:pt x="8142" y="78"/>
                      <a:pt x="7861" y="1"/>
                      <a:pt x="7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55"/>
              <p:cNvSpPr/>
              <p:nvPr/>
            </p:nvSpPr>
            <p:spPr>
              <a:xfrm>
                <a:off x="2142525" y="5476450"/>
                <a:ext cx="239625" cy="558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22335" extrusionOk="0">
                    <a:moveTo>
                      <a:pt x="8295" y="0"/>
                    </a:moveTo>
                    <a:cubicBezTo>
                      <a:pt x="7885" y="0"/>
                      <a:pt x="7450" y="190"/>
                      <a:pt x="7120" y="475"/>
                    </a:cubicBezTo>
                    <a:cubicBezTo>
                      <a:pt x="5120" y="2201"/>
                      <a:pt x="6096" y="5952"/>
                      <a:pt x="4025" y="7607"/>
                    </a:cubicBezTo>
                    <a:cubicBezTo>
                      <a:pt x="3655" y="7904"/>
                      <a:pt x="3227" y="8095"/>
                      <a:pt x="2882" y="8404"/>
                    </a:cubicBezTo>
                    <a:cubicBezTo>
                      <a:pt x="2048" y="9130"/>
                      <a:pt x="1810" y="10309"/>
                      <a:pt x="1762" y="11428"/>
                    </a:cubicBezTo>
                    <a:cubicBezTo>
                      <a:pt x="1727" y="12524"/>
                      <a:pt x="1822" y="13655"/>
                      <a:pt x="1465" y="14703"/>
                    </a:cubicBezTo>
                    <a:cubicBezTo>
                      <a:pt x="1286" y="15226"/>
                      <a:pt x="1012" y="15703"/>
                      <a:pt x="798" y="16203"/>
                    </a:cubicBezTo>
                    <a:cubicBezTo>
                      <a:pt x="12" y="18048"/>
                      <a:pt x="0" y="20406"/>
                      <a:pt x="417" y="22335"/>
                    </a:cubicBezTo>
                    <a:cubicBezTo>
                      <a:pt x="572" y="19632"/>
                      <a:pt x="2155" y="17393"/>
                      <a:pt x="3477" y="15131"/>
                    </a:cubicBezTo>
                    <a:cubicBezTo>
                      <a:pt x="5156" y="12286"/>
                      <a:pt x="6453" y="9226"/>
                      <a:pt x="7739" y="6178"/>
                    </a:cubicBezTo>
                    <a:cubicBezTo>
                      <a:pt x="8251" y="4940"/>
                      <a:pt x="8775" y="3701"/>
                      <a:pt x="9192" y="2415"/>
                    </a:cubicBezTo>
                    <a:cubicBezTo>
                      <a:pt x="9442" y="1641"/>
                      <a:pt x="9585" y="653"/>
                      <a:pt x="8930" y="189"/>
                    </a:cubicBezTo>
                    <a:cubicBezTo>
                      <a:pt x="8740" y="58"/>
                      <a:pt x="8521" y="0"/>
                      <a:pt x="8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55"/>
              <p:cNvSpPr/>
              <p:nvPr/>
            </p:nvSpPr>
            <p:spPr>
              <a:xfrm>
                <a:off x="2187475" y="5688250"/>
                <a:ext cx="272075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852" extrusionOk="0">
                    <a:moveTo>
                      <a:pt x="9750" y="1"/>
                    </a:moveTo>
                    <a:cubicBezTo>
                      <a:pt x="9429" y="1"/>
                      <a:pt x="9097" y="124"/>
                      <a:pt x="8823" y="289"/>
                    </a:cubicBezTo>
                    <a:cubicBezTo>
                      <a:pt x="7382" y="1182"/>
                      <a:pt x="6965" y="3075"/>
                      <a:pt x="5941" y="4433"/>
                    </a:cubicBezTo>
                    <a:cubicBezTo>
                      <a:pt x="5417" y="5123"/>
                      <a:pt x="4715" y="5707"/>
                      <a:pt x="4310" y="6481"/>
                    </a:cubicBezTo>
                    <a:cubicBezTo>
                      <a:pt x="3751" y="7588"/>
                      <a:pt x="3881" y="8874"/>
                      <a:pt x="3774" y="10112"/>
                    </a:cubicBezTo>
                    <a:cubicBezTo>
                      <a:pt x="3751" y="10422"/>
                      <a:pt x="3703" y="10743"/>
                      <a:pt x="3560" y="11017"/>
                    </a:cubicBezTo>
                    <a:cubicBezTo>
                      <a:pt x="3358" y="11374"/>
                      <a:pt x="3000" y="11612"/>
                      <a:pt x="2727" y="11898"/>
                    </a:cubicBezTo>
                    <a:cubicBezTo>
                      <a:pt x="1798" y="12850"/>
                      <a:pt x="1655" y="14279"/>
                      <a:pt x="1488" y="15601"/>
                    </a:cubicBezTo>
                    <a:cubicBezTo>
                      <a:pt x="1357" y="16732"/>
                      <a:pt x="1143" y="17851"/>
                      <a:pt x="905" y="18958"/>
                    </a:cubicBezTo>
                    <a:cubicBezTo>
                      <a:pt x="738" y="19673"/>
                      <a:pt x="0" y="21232"/>
                      <a:pt x="369" y="21852"/>
                    </a:cubicBezTo>
                    <a:cubicBezTo>
                      <a:pt x="2941" y="15696"/>
                      <a:pt x="6489" y="10279"/>
                      <a:pt x="9751" y="4457"/>
                    </a:cubicBezTo>
                    <a:cubicBezTo>
                      <a:pt x="10239" y="3576"/>
                      <a:pt x="10716" y="2671"/>
                      <a:pt x="10823" y="1671"/>
                    </a:cubicBezTo>
                    <a:cubicBezTo>
                      <a:pt x="10882" y="1075"/>
                      <a:pt x="10739" y="397"/>
                      <a:pt x="10228" y="111"/>
                    </a:cubicBezTo>
                    <a:cubicBezTo>
                      <a:pt x="10078" y="34"/>
                      <a:pt x="9915" y="1"/>
                      <a:pt x="9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55"/>
              <p:cNvSpPr/>
              <p:nvPr/>
            </p:nvSpPr>
            <p:spPr>
              <a:xfrm>
                <a:off x="1875225" y="5439475"/>
                <a:ext cx="275350" cy="58135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23254" extrusionOk="0">
                    <a:moveTo>
                      <a:pt x="1532" y="0"/>
                    </a:moveTo>
                    <a:cubicBezTo>
                      <a:pt x="1396" y="0"/>
                      <a:pt x="1258" y="23"/>
                      <a:pt x="1120" y="72"/>
                    </a:cubicBezTo>
                    <a:cubicBezTo>
                      <a:pt x="167" y="418"/>
                      <a:pt x="0" y="1668"/>
                      <a:pt x="72" y="2668"/>
                    </a:cubicBezTo>
                    <a:cubicBezTo>
                      <a:pt x="405" y="6859"/>
                      <a:pt x="2215" y="10836"/>
                      <a:pt x="4501" y="14396"/>
                    </a:cubicBezTo>
                    <a:cubicBezTo>
                      <a:pt x="6465" y="17444"/>
                      <a:pt x="8692" y="20456"/>
                      <a:pt x="11014" y="23254"/>
                    </a:cubicBezTo>
                    <a:cubicBezTo>
                      <a:pt x="10966" y="22111"/>
                      <a:pt x="9954" y="20718"/>
                      <a:pt x="9335" y="19801"/>
                    </a:cubicBezTo>
                    <a:cubicBezTo>
                      <a:pt x="8763" y="18968"/>
                      <a:pt x="8132" y="18158"/>
                      <a:pt x="7906" y="17182"/>
                    </a:cubicBezTo>
                    <a:cubicBezTo>
                      <a:pt x="7632" y="15967"/>
                      <a:pt x="8073" y="14598"/>
                      <a:pt x="7454" y="13515"/>
                    </a:cubicBezTo>
                    <a:cubicBezTo>
                      <a:pt x="7001" y="12681"/>
                      <a:pt x="6025" y="12253"/>
                      <a:pt x="5346" y="11586"/>
                    </a:cubicBezTo>
                    <a:cubicBezTo>
                      <a:pt x="4108" y="10371"/>
                      <a:pt x="3858" y="8478"/>
                      <a:pt x="3858" y="6764"/>
                    </a:cubicBezTo>
                    <a:cubicBezTo>
                      <a:pt x="3858" y="5025"/>
                      <a:pt x="4037" y="3240"/>
                      <a:pt x="3406" y="1632"/>
                    </a:cubicBezTo>
                    <a:cubicBezTo>
                      <a:pt x="3089" y="816"/>
                      <a:pt x="2345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55"/>
              <p:cNvSpPr/>
              <p:nvPr/>
            </p:nvSpPr>
            <p:spPr>
              <a:xfrm>
                <a:off x="1803775" y="5791475"/>
                <a:ext cx="395625" cy="436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7473" extrusionOk="0">
                    <a:moveTo>
                      <a:pt x="1787" y="0"/>
                    </a:moveTo>
                    <a:cubicBezTo>
                      <a:pt x="1712" y="0"/>
                      <a:pt x="1636" y="6"/>
                      <a:pt x="1561" y="18"/>
                    </a:cubicBezTo>
                    <a:cubicBezTo>
                      <a:pt x="489" y="197"/>
                      <a:pt x="1" y="1471"/>
                      <a:pt x="1" y="2566"/>
                    </a:cubicBezTo>
                    <a:cubicBezTo>
                      <a:pt x="13" y="4554"/>
                      <a:pt x="1001" y="6447"/>
                      <a:pt x="2335" y="7924"/>
                    </a:cubicBezTo>
                    <a:cubicBezTo>
                      <a:pt x="3680" y="9388"/>
                      <a:pt x="5347" y="10519"/>
                      <a:pt x="7002" y="11638"/>
                    </a:cubicBezTo>
                    <a:cubicBezTo>
                      <a:pt x="8442" y="12627"/>
                      <a:pt x="9895" y="13591"/>
                      <a:pt x="11371" y="14556"/>
                    </a:cubicBezTo>
                    <a:cubicBezTo>
                      <a:pt x="12752" y="15484"/>
                      <a:pt x="14288" y="16877"/>
                      <a:pt x="15824" y="17473"/>
                    </a:cubicBezTo>
                    <a:cubicBezTo>
                      <a:pt x="15670" y="16258"/>
                      <a:pt x="14824" y="14734"/>
                      <a:pt x="13931" y="13901"/>
                    </a:cubicBezTo>
                    <a:cubicBezTo>
                      <a:pt x="13276" y="13305"/>
                      <a:pt x="12479" y="12901"/>
                      <a:pt x="11836" y="12305"/>
                    </a:cubicBezTo>
                    <a:cubicBezTo>
                      <a:pt x="10395" y="10936"/>
                      <a:pt x="9931" y="8614"/>
                      <a:pt x="8157" y="7721"/>
                    </a:cubicBezTo>
                    <a:cubicBezTo>
                      <a:pt x="7276" y="7293"/>
                      <a:pt x="6180" y="7245"/>
                      <a:pt x="5525" y="6519"/>
                    </a:cubicBezTo>
                    <a:cubicBezTo>
                      <a:pt x="5192" y="6162"/>
                      <a:pt x="5049" y="5673"/>
                      <a:pt x="4894" y="5209"/>
                    </a:cubicBezTo>
                    <a:cubicBezTo>
                      <a:pt x="4644" y="4364"/>
                      <a:pt x="4382" y="3530"/>
                      <a:pt x="4120" y="2685"/>
                    </a:cubicBezTo>
                    <a:cubicBezTo>
                      <a:pt x="3918" y="2030"/>
                      <a:pt x="3728" y="1375"/>
                      <a:pt x="3311" y="840"/>
                    </a:cubicBezTo>
                    <a:cubicBezTo>
                      <a:pt x="2951" y="364"/>
                      <a:pt x="2385" y="0"/>
                      <a:pt x="1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55"/>
              <p:cNvSpPr/>
              <p:nvPr/>
            </p:nvSpPr>
            <p:spPr>
              <a:xfrm>
                <a:off x="2005900" y="5029925"/>
                <a:ext cx="226525" cy="132905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53162" extrusionOk="0">
                    <a:moveTo>
                      <a:pt x="441" y="0"/>
                    </a:moveTo>
                    <a:lnTo>
                      <a:pt x="0" y="83"/>
                    </a:lnTo>
                    <a:cubicBezTo>
                      <a:pt x="1381" y="6787"/>
                      <a:pt x="2286" y="14180"/>
                      <a:pt x="3239" y="22015"/>
                    </a:cubicBezTo>
                    <a:cubicBezTo>
                      <a:pt x="4548" y="32754"/>
                      <a:pt x="5906" y="43875"/>
                      <a:pt x="8632" y="53161"/>
                    </a:cubicBezTo>
                    <a:lnTo>
                      <a:pt x="9061" y="53042"/>
                    </a:lnTo>
                    <a:cubicBezTo>
                      <a:pt x="6358" y="43779"/>
                      <a:pt x="5001" y="32695"/>
                      <a:pt x="3691" y="21967"/>
                    </a:cubicBezTo>
                    <a:cubicBezTo>
                      <a:pt x="2739" y="14121"/>
                      <a:pt x="1846" y="6727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55"/>
              <p:cNvSpPr/>
              <p:nvPr/>
            </p:nvSpPr>
            <p:spPr>
              <a:xfrm>
                <a:off x="2117225" y="5235900"/>
                <a:ext cx="205700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22884" extrusionOk="0">
                    <a:moveTo>
                      <a:pt x="7834" y="0"/>
                    </a:moveTo>
                    <a:cubicBezTo>
                      <a:pt x="6584" y="1989"/>
                      <a:pt x="6037" y="4596"/>
                      <a:pt x="5513" y="7132"/>
                    </a:cubicBezTo>
                    <a:cubicBezTo>
                      <a:pt x="5215" y="8561"/>
                      <a:pt x="4929" y="9906"/>
                      <a:pt x="4548" y="11109"/>
                    </a:cubicBezTo>
                    <a:cubicBezTo>
                      <a:pt x="4024" y="12704"/>
                      <a:pt x="3286" y="14228"/>
                      <a:pt x="2572" y="15716"/>
                    </a:cubicBezTo>
                    <a:cubicBezTo>
                      <a:pt x="1465" y="17967"/>
                      <a:pt x="357" y="20288"/>
                      <a:pt x="0" y="22824"/>
                    </a:cubicBezTo>
                    <a:lnTo>
                      <a:pt x="453" y="22884"/>
                    </a:lnTo>
                    <a:cubicBezTo>
                      <a:pt x="798" y="20419"/>
                      <a:pt x="1917" y="18133"/>
                      <a:pt x="2989" y="15907"/>
                    </a:cubicBezTo>
                    <a:cubicBezTo>
                      <a:pt x="3703" y="14407"/>
                      <a:pt x="4453" y="12859"/>
                      <a:pt x="4977" y="11252"/>
                    </a:cubicBezTo>
                    <a:cubicBezTo>
                      <a:pt x="5382" y="10025"/>
                      <a:pt x="5668" y="8668"/>
                      <a:pt x="5965" y="7239"/>
                    </a:cubicBezTo>
                    <a:cubicBezTo>
                      <a:pt x="6477" y="4751"/>
                      <a:pt x="7001" y="2179"/>
                      <a:pt x="8227" y="250"/>
                    </a:cubicBezTo>
                    <a:lnTo>
                      <a:pt x="7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55"/>
              <p:cNvSpPr/>
              <p:nvPr/>
            </p:nvSpPr>
            <p:spPr>
              <a:xfrm>
                <a:off x="2144900" y="5476700"/>
                <a:ext cx="224750" cy="5256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1027" extrusionOk="0">
                    <a:moveTo>
                      <a:pt x="8680" y="0"/>
                    </a:moveTo>
                    <a:cubicBezTo>
                      <a:pt x="7239" y="1358"/>
                      <a:pt x="6096" y="3620"/>
                      <a:pt x="5715" y="5930"/>
                    </a:cubicBezTo>
                    <a:cubicBezTo>
                      <a:pt x="5692" y="6084"/>
                      <a:pt x="5680" y="6251"/>
                      <a:pt x="5644" y="6418"/>
                    </a:cubicBezTo>
                    <a:cubicBezTo>
                      <a:pt x="5442" y="7692"/>
                      <a:pt x="5227" y="9001"/>
                      <a:pt x="4513" y="10049"/>
                    </a:cubicBezTo>
                    <a:cubicBezTo>
                      <a:pt x="4394" y="10216"/>
                      <a:pt x="4275" y="10371"/>
                      <a:pt x="4144" y="10537"/>
                    </a:cubicBezTo>
                    <a:cubicBezTo>
                      <a:pt x="3918" y="10823"/>
                      <a:pt x="3679" y="11121"/>
                      <a:pt x="3513" y="11442"/>
                    </a:cubicBezTo>
                    <a:cubicBezTo>
                      <a:pt x="3263" y="11918"/>
                      <a:pt x="3168" y="12442"/>
                      <a:pt x="3084" y="12954"/>
                    </a:cubicBezTo>
                    <a:cubicBezTo>
                      <a:pt x="3037" y="13157"/>
                      <a:pt x="3013" y="13395"/>
                      <a:pt x="2953" y="13609"/>
                    </a:cubicBezTo>
                    <a:cubicBezTo>
                      <a:pt x="2703" y="14621"/>
                      <a:pt x="2144" y="15574"/>
                      <a:pt x="1632" y="16479"/>
                    </a:cubicBezTo>
                    <a:cubicBezTo>
                      <a:pt x="1513" y="16705"/>
                      <a:pt x="1370" y="16907"/>
                      <a:pt x="1251" y="17133"/>
                    </a:cubicBezTo>
                    <a:cubicBezTo>
                      <a:pt x="679" y="18193"/>
                      <a:pt x="0" y="19586"/>
                      <a:pt x="143" y="21027"/>
                    </a:cubicBezTo>
                    <a:lnTo>
                      <a:pt x="584" y="20967"/>
                    </a:lnTo>
                    <a:cubicBezTo>
                      <a:pt x="477" y="19658"/>
                      <a:pt x="1060" y="18395"/>
                      <a:pt x="1655" y="17336"/>
                    </a:cubicBezTo>
                    <a:cubicBezTo>
                      <a:pt x="1774" y="17133"/>
                      <a:pt x="1905" y="16907"/>
                      <a:pt x="2025" y="16705"/>
                    </a:cubicBezTo>
                    <a:cubicBezTo>
                      <a:pt x="2572" y="15764"/>
                      <a:pt x="3132" y="14800"/>
                      <a:pt x="3394" y="13704"/>
                    </a:cubicBezTo>
                    <a:cubicBezTo>
                      <a:pt x="3441" y="13490"/>
                      <a:pt x="3489" y="13252"/>
                      <a:pt x="3525" y="13026"/>
                    </a:cubicBezTo>
                    <a:cubicBezTo>
                      <a:pt x="3620" y="12538"/>
                      <a:pt x="3715" y="12073"/>
                      <a:pt x="3918" y="11657"/>
                    </a:cubicBezTo>
                    <a:cubicBezTo>
                      <a:pt x="4060" y="11371"/>
                      <a:pt x="4275" y="11109"/>
                      <a:pt x="4501" y="10835"/>
                    </a:cubicBezTo>
                    <a:cubicBezTo>
                      <a:pt x="4632" y="10668"/>
                      <a:pt x="4763" y="10514"/>
                      <a:pt x="4882" y="10335"/>
                    </a:cubicBezTo>
                    <a:cubicBezTo>
                      <a:pt x="5680" y="9192"/>
                      <a:pt x="5882" y="7835"/>
                      <a:pt x="6096" y="6501"/>
                    </a:cubicBezTo>
                    <a:cubicBezTo>
                      <a:pt x="6120" y="6346"/>
                      <a:pt x="6132" y="6180"/>
                      <a:pt x="6168" y="6013"/>
                    </a:cubicBezTo>
                    <a:cubicBezTo>
                      <a:pt x="6537" y="3810"/>
                      <a:pt x="7609" y="1643"/>
                      <a:pt x="8990" y="346"/>
                    </a:cubicBez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55"/>
              <p:cNvSpPr/>
              <p:nvPr/>
            </p:nvSpPr>
            <p:spPr>
              <a:xfrm>
                <a:off x="1821950" y="5686250"/>
                <a:ext cx="624500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2146" extrusionOk="0">
                    <a:moveTo>
                      <a:pt x="24694" y="0"/>
                    </a:moveTo>
                    <a:cubicBezTo>
                      <a:pt x="23420" y="1012"/>
                      <a:pt x="22610" y="2810"/>
                      <a:pt x="22241" y="3798"/>
                    </a:cubicBezTo>
                    <a:cubicBezTo>
                      <a:pt x="22110" y="4120"/>
                      <a:pt x="22003" y="4453"/>
                      <a:pt x="21884" y="4775"/>
                    </a:cubicBezTo>
                    <a:cubicBezTo>
                      <a:pt x="21539" y="5739"/>
                      <a:pt x="21193" y="6727"/>
                      <a:pt x="20681" y="7608"/>
                    </a:cubicBezTo>
                    <a:cubicBezTo>
                      <a:pt x="20455" y="7977"/>
                      <a:pt x="20181" y="8335"/>
                      <a:pt x="19931" y="8692"/>
                    </a:cubicBezTo>
                    <a:cubicBezTo>
                      <a:pt x="19586" y="9168"/>
                      <a:pt x="19229" y="9668"/>
                      <a:pt x="18955" y="10204"/>
                    </a:cubicBezTo>
                    <a:cubicBezTo>
                      <a:pt x="18610" y="10883"/>
                      <a:pt x="18395" y="11609"/>
                      <a:pt x="18193" y="12323"/>
                    </a:cubicBezTo>
                    <a:cubicBezTo>
                      <a:pt x="18062" y="12788"/>
                      <a:pt x="17919" y="13276"/>
                      <a:pt x="17740" y="13716"/>
                    </a:cubicBezTo>
                    <a:cubicBezTo>
                      <a:pt x="17550" y="14216"/>
                      <a:pt x="17312" y="14693"/>
                      <a:pt x="17086" y="15145"/>
                    </a:cubicBezTo>
                    <a:cubicBezTo>
                      <a:pt x="16931" y="15466"/>
                      <a:pt x="16764" y="15800"/>
                      <a:pt x="16609" y="16133"/>
                    </a:cubicBezTo>
                    <a:cubicBezTo>
                      <a:pt x="16216" y="17026"/>
                      <a:pt x="15919" y="17979"/>
                      <a:pt x="15633" y="18884"/>
                    </a:cubicBezTo>
                    <a:lnTo>
                      <a:pt x="14883" y="21265"/>
                    </a:lnTo>
                    <a:cubicBezTo>
                      <a:pt x="14740" y="21122"/>
                      <a:pt x="14585" y="20967"/>
                      <a:pt x="14442" y="20800"/>
                    </a:cubicBezTo>
                    <a:cubicBezTo>
                      <a:pt x="13311" y="19634"/>
                      <a:pt x="12025" y="18324"/>
                      <a:pt x="10799" y="17407"/>
                    </a:cubicBezTo>
                    <a:lnTo>
                      <a:pt x="10466" y="17169"/>
                    </a:lnTo>
                    <a:cubicBezTo>
                      <a:pt x="9847" y="16717"/>
                      <a:pt x="9204" y="16252"/>
                      <a:pt x="8680" y="15681"/>
                    </a:cubicBezTo>
                    <a:cubicBezTo>
                      <a:pt x="8489" y="15466"/>
                      <a:pt x="8299" y="15205"/>
                      <a:pt x="8096" y="14966"/>
                    </a:cubicBezTo>
                    <a:cubicBezTo>
                      <a:pt x="7858" y="14669"/>
                      <a:pt x="7620" y="14371"/>
                      <a:pt x="7358" y="14097"/>
                    </a:cubicBezTo>
                    <a:cubicBezTo>
                      <a:pt x="6930" y="13657"/>
                      <a:pt x="6418" y="13300"/>
                      <a:pt x="5929" y="12966"/>
                    </a:cubicBezTo>
                    <a:cubicBezTo>
                      <a:pt x="5739" y="12823"/>
                      <a:pt x="5537" y="12692"/>
                      <a:pt x="5358" y="12561"/>
                    </a:cubicBezTo>
                    <a:cubicBezTo>
                      <a:pt x="2822" y="10680"/>
                      <a:pt x="929" y="7561"/>
                      <a:pt x="453" y="4418"/>
                    </a:cubicBezTo>
                    <a:lnTo>
                      <a:pt x="0" y="4489"/>
                    </a:lnTo>
                    <a:cubicBezTo>
                      <a:pt x="512" y="7739"/>
                      <a:pt x="2465" y="10978"/>
                      <a:pt x="5096" y="12930"/>
                    </a:cubicBezTo>
                    <a:cubicBezTo>
                      <a:pt x="5287" y="13085"/>
                      <a:pt x="5477" y="13216"/>
                      <a:pt x="5679" y="13347"/>
                    </a:cubicBezTo>
                    <a:cubicBezTo>
                      <a:pt x="6180" y="13704"/>
                      <a:pt x="6644" y="14038"/>
                      <a:pt x="7049" y="14431"/>
                    </a:cubicBezTo>
                    <a:cubicBezTo>
                      <a:pt x="7299" y="14693"/>
                      <a:pt x="7501" y="14966"/>
                      <a:pt x="7739" y="15264"/>
                    </a:cubicBezTo>
                    <a:cubicBezTo>
                      <a:pt x="7942" y="15526"/>
                      <a:pt x="8132" y="15776"/>
                      <a:pt x="8358" y="16014"/>
                    </a:cubicBezTo>
                    <a:cubicBezTo>
                      <a:pt x="8906" y="16621"/>
                      <a:pt x="9573" y="17098"/>
                      <a:pt x="10216" y="17562"/>
                    </a:cubicBezTo>
                    <a:lnTo>
                      <a:pt x="10537" y="17800"/>
                    </a:lnTo>
                    <a:cubicBezTo>
                      <a:pt x="11752" y="18681"/>
                      <a:pt x="13014" y="19991"/>
                      <a:pt x="14133" y="21134"/>
                    </a:cubicBezTo>
                    <a:cubicBezTo>
                      <a:pt x="14371" y="21396"/>
                      <a:pt x="14609" y="21634"/>
                      <a:pt x="14847" y="21872"/>
                    </a:cubicBezTo>
                    <a:lnTo>
                      <a:pt x="15109" y="22146"/>
                    </a:lnTo>
                    <a:lnTo>
                      <a:pt x="16097" y="18991"/>
                    </a:lnTo>
                    <a:cubicBezTo>
                      <a:pt x="16371" y="18074"/>
                      <a:pt x="16657" y="17157"/>
                      <a:pt x="17050" y="16276"/>
                    </a:cubicBezTo>
                    <a:cubicBezTo>
                      <a:pt x="17193" y="15955"/>
                      <a:pt x="17348" y="15621"/>
                      <a:pt x="17502" y="15312"/>
                    </a:cubicBezTo>
                    <a:cubicBezTo>
                      <a:pt x="17740" y="14835"/>
                      <a:pt x="17979" y="14347"/>
                      <a:pt x="18181" y="13835"/>
                    </a:cubicBezTo>
                    <a:cubicBezTo>
                      <a:pt x="18360" y="13383"/>
                      <a:pt x="18502" y="12883"/>
                      <a:pt x="18633" y="12407"/>
                    </a:cubicBezTo>
                    <a:cubicBezTo>
                      <a:pt x="18836" y="11728"/>
                      <a:pt x="19038" y="11025"/>
                      <a:pt x="19372" y="10383"/>
                    </a:cubicBezTo>
                    <a:cubicBezTo>
                      <a:pt x="19634" y="9871"/>
                      <a:pt x="19979" y="9394"/>
                      <a:pt x="20324" y="8930"/>
                    </a:cubicBezTo>
                    <a:cubicBezTo>
                      <a:pt x="20574" y="8573"/>
                      <a:pt x="20836" y="8204"/>
                      <a:pt x="21074" y="7811"/>
                    </a:cubicBezTo>
                    <a:cubicBezTo>
                      <a:pt x="21634" y="6906"/>
                      <a:pt x="21991" y="5894"/>
                      <a:pt x="22324" y="4906"/>
                    </a:cubicBezTo>
                    <a:cubicBezTo>
                      <a:pt x="22432" y="4584"/>
                      <a:pt x="22551" y="4275"/>
                      <a:pt x="22670" y="3941"/>
                    </a:cubicBezTo>
                    <a:cubicBezTo>
                      <a:pt x="23015" y="3001"/>
                      <a:pt x="23789" y="1298"/>
                      <a:pt x="24979" y="357"/>
                    </a:cubicBez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55"/>
              <p:cNvSpPr/>
              <p:nvPr/>
            </p:nvSpPr>
            <p:spPr>
              <a:xfrm>
                <a:off x="1896650" y="5436500"/>
                <a:ext cx="263450" cy="569750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22790" extrusionOk="0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" y="1382"/>
                      <a:pt x="215" y="2751"/>
                      <a:pt x="501" y="4275"/>
                    </a:cubicBezTo>
                    <a:cubicBezTo>
                      <a:pt x="977" y="6895"/>
                      <a:pt x="1572" y="9657"/>
                      <a:pt x="3037" y="11955"/>
                    </a:cubicBezTo>
                    <a:cubicBezTo>
                      <a:pt x="3239" y="12252"/>
                      <a:pt x="3442" y="12550"/>
                      <a:pt x="3656" y="12848"/>
                    </a:cubicBezTo>
                    <a:cubicBezTo>
                      <a:pt x="3954" y="13253"/>
                      <a:pt x="4239" y="13669"/>
                      <a:pt x="4489" y="14098"/>
                    </a:cubicBezTo>
                    <a:cubicBezTo>
                      <a:pt x="4763" y="14586"/>
                      <a:pt x="5013" y="15110"/>
                      <a:pt x="5227" y="15634"/>
                    </a:cubicBezTo>
                    <a:cubicBezTo>
                      <a:pt x="5347" y="15932"/>
                      <a:pt x="5489" y="16241"/>
                      <a:pt x="5632" y="16539"/>
                    </a:cubicBezTo>
                    <a:cubicBezTo>
                      <a:pt x="6763" y="18908"/>
                      <a:pt x="8514" y="20885"/>
                      <a:pt x="10204" y="22790"/>
                    </a:cubicBezTo>
                    <a:lnTo>
                      <a:pt x="10538" y="22480"/>
                    </a:lnTo>
                    <a:cubicBezTo>
                      <a:pt x="8871" y="20599"/>
                      <a:pt x="7144" y="18646"/>
                      <a:pt x="6049" y="16348"/>
                    </a:cubicBezTo>
                    <a:lnTo>
                      <a:pt x="5644" y="15455"/>
                    </a:lnTo>
                    <a:cubicBezTo>
                      <a:pt x="5418" y="14931"/>
                      <a:pt x="5180" y="14384"/>
                      <a:pt x="4882" y="13872"/>
                    </a:cubicBezTo>
                    <a:cubicBezTo>
                      <a:pt x="4632" y="13407"/>
                      <a:pt x="4335" y="12991"/>
                      <a:pt x="4037" y="12574"/>
                    </a:cubicBezTo>
                    <a:cubicBezTo>
                      <a:pt x="3834" y="12300"/>
                      <a:pt x="3620" y="12002"/>
                      <a:pt x="3430" y="11705"/>
                    </a:cubicBezTo>
                    <a:cubicBezTo>
                      <a:pt x="2001" y="9466"/>
                      <a:pt x="1417" y="6776"/>
                      <a:pt x="941" y="4180"/>
                    </a:cubicBezTo>
                    <a:cubicBezTo>
                      <a:pt x="679" y="2716"/>
                      <a:pt x="477" y="1382"/>
                      <a:pt x="763" y="10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3" name="Google Shape;2243;p55"/>
            <p:cNvGrpSpPr/>
            <p:nvPr/>
          </p:nvGrpSpPr>
          <p:grpSpPr>
            <a:xfrm rot="3492532">
              <a:off x="959485" y="4639772"/>
              <a:ext cx="494143" cy="900682"/>
              <a:chOff x="-214625" y="3943775"/>
              <a:chExt cx="458725" cy="836125"/>
            </a:xfrm>
          </p:grpSpPr>
          <p:sp>
            <p:nvSpPr>
              <p:cNvPr id="2244" name="Google Shape;2244;p55"/>
              <p:cNvSpPr/>
              <p:nvPr/>
            </p:nvSpPr>
            <p:spPr>
              <a:xfrm>
                <a:off x="-114025" y="3943775"/>
                <a:ext cx="195000" cy="501875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20075" extrusionOk="0">
                    <a:moveTo>
                      <a:pt x="4323" y="0"/>
                    </a:moveTo>
                    <a:cubicBezTo>
                      <a:pt x="2204" y="3013"/>
                      <a:pt x="1" y="6299"/>
                      <a:pt x="84" y="9978"/>
                    </a:cubicBezTo>
                    <a:cubicBezTo>
                      <a:pt x="120" y="11918"/>
                      <a:pt x="811" y="13800"/>
                      <a:pt x="1596" y="15586"/>
                    </a:cubicBezTo>
                    <a:cubicBezTo>
                      <a:pt x="2335" y="17217"/>
                      <a:pt x="3168" y="18872"/>
                      <a:pt x="4490" y="20074"/>
                    </a:cubicBezTo>
                    <a:cubicBezTo>
                      <a:pt x="4454" y="18991"/>
                      <a:pt x="5156" y="18205"/>
                      <a:pt x="5680" y="17252"/>
                    </a:cubicBezTo>
                    <a:cubicBezTo>
                      <a:pt x="6811" y="15193"/>
                      <a:pt x="7800" y="12930"/>
                      <a:pt x="7538" y="10597"/>
                    </a:cubicBezTo>
                    <a:cubicBezTo>
                      <a:pt x="7371" y="9216"/>
                      <a:pt x="6776" y="7918"/>
                      <a:pt x="6252" y="6620"/>
                    </a:cubicBezTo>
                    <a:cubicBezTo>
                      <a:pt x="5394" y="4453"/>
                      <a:pt x="4692" y="2322"/>
                      <a:pt x="4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55"/>
              <p:cNvSpPr/>
              <p:nvPr/>
            </p:nvSpPr>
            <p:spPr>
              <a:xfrm>
                <a:off x="64875" y="4296800"/>
                <a:ext cx="179225" cy="32742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13097" extrusionOk="0">
                    <a:moveTo>
                      <a:pt x="6787" y="0"/>
                    </a:moveTo>
                    <a:cubicBezTo>
                      <a:pt x="5692" y="2536"/>
                      <a:pt x="2810" y="3798"/>
                      <a:pt x="1322" y="6120"/>
                    </a:cubicBezTo>
                    <a:cubicBezTo>
                      <a:pt x="1" y="8192"/>
                      <a:pt x="12" y="11049"/>
                      <a:pt x="1358" y="13097"/>
                    </a:cubicBezTo>
                    <a:cubicBezTo>
                      <a:pt x="1703" y="12502"/>
                      <a:pt x="2287" y="12109"/>
                      <a:pt x="2846" y="11704"/>
                    </a:cubicBezTo>
                    <a:cubicBezTo>
                      <a:pt x="4680" y="10406"/>
                      <a:pt x="6299" y="8632"/>
                      <a:pt x="6751" y="6429"/>
                    </a:cubicBezTo>
                    <a:cubicBezTo>
                      <a:pt x="7168" y="4429"/>
                      <a:pt x="6561" y="2048"/>
                      <a:pt x="6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55"/>
              <p:cNvSpPr/>
              <p:nvPr/>
            </p:nvSpPr>
            <p:spPr>
              <a:xfrm>
                <a:off x="-214625" y="4372100"/>
                <a:ext cx="2339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105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2" y="2548"/>
                      <a:pt x="810" y="5168"/>
                      <a:pt x="2168" y="7346"/>
                    </a:cubicBezTo>
                    <a:cubicBezTo>
                      <a:pt x="2620" y="8049"/>
                      <a:pt x="3156" y="8704"/>
                      <a:pt x="3846" y="9132"/>
                    </a:cubicBezTo>
                    <a:cubicBezTo>
                      <a:pt x="4596" y="9585"/>
                      <a:pt x="5477" y="9775"/>
                      <a:pt x="6323" y="9954"/>
                    </a:cubicBezTo>
                    <a:cubicBezTo>
                      <a:pt x="7024" y="10104"/>
                      <a:pt x="8138" y="10541"/>
                      <a:pt x="8942" y="10541"/>
                    </a:cubicBezTo>
                    <a:cubicBezTo>
                      <a:pt x="9094" y="10541"/>
                      <a:pt x="9234" y="10526"/>
                      <a:pt x="9359" y="10490"/>
                    </a:cubicBezTo>
                    <a:cubicBezTo>
                      <a:pt x="8180" y="8204"/>
                      <a:pt x="7037" y="5465"/>
                      <a:pt x="5299" y="3525"/>
                    </a:cubicBezTo>
                    <a:cubicBezTo>
                      <a:pt x="3870" y="1929"/>
                      <a:pt x="1906" y="95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55"/>
              <p:cNvSpPr/>
              <p:nvPr/>
            </p:nvSpPr>
            <p:spPr>
              <a:xfrm>
                <a:off x="-32750" y="3943775"/>
                <a:ext cx="219700" cy="8361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3445" extrusionOk="0">
                    <a:moveTo>
                      <a:pt x="1072" y="0"/>
                    </a:moveTo>
                    <a:cubicBezTo>
                      <a:pt x="858" y="1489"/>
                      <a:pt x="679" y="2965"/>
                      <a:pt x="536" y="4453"/>
                    </a:cubicBezTo>
                    <a:cubicBezTo>
                      <a:pt x="369" y="5941"/>
                      <a:pt x="250" y="7430"/>
                      <a:pt x="167" y="8918"/>
                    </a:cubicBezTo>
                    <a:cubicBezTo>
                      <a:pt x="0" y="11906"/>
                      <a:pt x="60" y="14907"/>
                      <a:pt x="524" y="17883"/>
                    </a:cubicBezTo>
                    <a:cubicBezTo>
                      <a:pt x="1012" y="20848"/>
                      <a:pt x="1870" y="23765"/>
                      <a:pt x="3227" y="26444"/>
                    </a:cubicBezTo>
                    <a:cubicBezTo>
                      <a:pt x="3917" y="27789"/>
                      <a:pt x="4703" y="29063"/>
                      <a:pt x="5620" y="30254"/>
                    </a:cubicBezTo>
                    <a:cubicBezTo>
                      <a:pt x="6561" y="31433"/>
                      <a:pt x="7608" y="32516"/>
                      <a:pt x="8787" y="33445"/>
                    </a:cubicBezTo>
                    <a:cubicBezTo>
                      <a:pt x="7668" y="32445"/>
                      <a:pt x="6668" y="31326"/>
                      <a:pt x="5811" y="30123"/>
                    </a:cubicBezTo>
                    <a:cubicBezTo>
                      <a:pt x="4930" y="28920"/>
                      <a:pt x="4179" y="27635"/>
                      <a:pt x="3536" y="26301"/>
                    </a:cubicBezTo>
                    <a:cubicBezTo>
                      <a:pt x="2274" y="23622"/>
                      <a:pt x="1417" y="20753"/>
                      <a:pt x="965" y="17812"/>
                    </a:cubicBezTo>
                    <a:cubicBezTo>
                      <a:pt x="477" y="14883"/>
                      <a:pt x="417" y="11906"/>
                      <a:pt x="512" y="8930"/>
                    </a:cubicBezTo>
                    <a:cubicBezTo>
                      <a:pt x="548" y="7442"/>
                      <a:pt x="643" y="5953"/>
                      <a:pt x="739" y="446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55"/>
              <p:cNvSpPr/>
              <p:nvPr/>
            </p:nvSpPr>
            <p:spPr>
              <a:xfrm>
                <a:off x="-214625" y="4297375"/>
                <a:ext cx="450675" cy="3959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837" extrusionOk="0">
                    <a:moveTo>
                      <a:pt x="17979" y="1"/>
                    </a:moveTo>
                    <a:lnTo>
                      <a:pt x="17979" y="1"/>
                    </a:lnTo>
                    <a:cubicBezTo>
                      <a:pt x="17920" y="1394"/>
                      <a:pt x="17431" y="2704"/>
                      <a:pt x="16812" y="3930"/>
                    </a:cubicBezTo>
                    <a:cubicBezTo>
                      <a:pt x="16217" y="5144"/>
                      <a:pt x="15443" y="6287"/>
                      <a:pt x="14669" y="7442"/>
                    </a:cubicBezTo>
                    <a:cubicBezTo>
                      <a:pt x="13895" y="8585"/>
                      <a:pt x="13169" y="9788"/>
                      <a:pt x="12693" y="11109"/>
                    </a:cubicBezTo>
                    <a:cubicBezTo>
                      <a:pt x="12276" y="12275"/>
                      <a:pt x="12087" y="13514"/>
                      <a:pt x="12134" y="14746"/>
                    </a:cubicBezTo>
                    <a:lnTo>
                      <a:pt x="12134" y="14746"/>
                    </a:lnTo>
                    <a:cubicBezTo>
                      <a:pt x="11083" y="13910"/>
                      <a:pt x="9889" y="13326"/>
                      <a:pt x="8752" y="12705"/>
                    </a:cubicBezTo>
                    <a:cubicBezTo>
                      <a:pt x="8097" y="12348"/>
                      <a:pt x="7466" y="11979"/>
                      <a:pt x="6871" y="11562"/>
                    </a:cubicBezTo>
                    <a:cubicBezTo>
                      <a:pt x="6275" y="11145"/>
                      <a:pt x="5739" y="10633"/>
                      <a:pt x="5239" y="10121"/>
                    </a:cubicBezTo>
                    <a:cubicBezTo>
                      <a:pt x="4227" y="9062"/>
                      <a:pt x="3358" y="7835"/>
                      <a:pt x="2537" y="6621"/>
                    </a:cubicBezTo>
                    <a:cubicBezTo>
                      <a:pt x="1703" y="5394"/>
                      <a:pt x="905" y="4132"/>
                      <a:pt x="1" y="2977"/>
                    </a:cubicBezTo>
                    <a:lnTo>
                      <a:pt x="1" y="2977"/>
                    </a:lnTo>
                    <a:cubicBezTo>
                      <a:pt x="834" y="4204"/>
                      <a:pt x="1572" y="5490"/>
                      <a:pt x="2382" y="6764"/>
                    </a:cubicBezTo>
                    <a:cubicBezTo>
                      <a:pt x="3168" y="8014"/>
                      <a:pt x="3989" y="9264"/>
                      <a:pt x="5001" y="10383"/>
                    </a:cubicBezTo>
                    <a:cubicBezTo>
                      <a:pt x="5501" y="10931"/>
                      <a:pt x="6061" y="11455"/>
                      <a:pt x="6668" y="11907"/>
                    </a:cubicBezTo>
                    <a:cubicBezTo>
                      <a:pt x="7275" y="12348"/>
                      <a:pt x="7918" y="12741"/>
                      <a:pt x="8573" y="13098"/>
                    </a:cubicBezTo>
                    <a:cubicBezTo>
                      <a:pt x="9883" y="13812"/>
                      <a:pt x="11192" y="14491"/>
                      <a:pt x="12276" y="15443"/>
                    </a:cubicBezTo>
                    <a:lnTo>
                      <a:pt x="12705" y="15836"/>
                    </a:lnTo>
                    <a:lnTo>
                      <a:pt x="12645" y="15253"/>
                    </a:lnTo>
                    <a:cubicBezTo>
                      <a:pt x="12502" y="13907"/>
                      <a:pt x="12645" y="12538"/>
                      <a:pt x="13097" y="11264"/>
                    </a:cubicBezTo>
                    <a:cubicBezTo>
                      <a:pt x="13538" y="9978"/>
                      <a:pt x="14252" y="8811"/>
                      <a:pt x="14967" y="7633"/>
                    </a:cubicBezTo>
                    <a:cubicBezTo>
                      <a:pt x="15693" y="6454"/>
                      <a:pt x="16455" y="5275"/>
                      <a:pt x="17027" y="4013"/>
                    </a:cubicBezTo>
                    <a:cubicBezTo>
                      <a:pt x="17574" y="2751"/>
                      <a:pt x="18027" y="1382"/>
                      <a:pt x="17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55"/>
              <p:cNvSpPr/>
              <p:nvPr/>
            </p:nvSpPr>
            <p:spPr>
              <a:xfrm>
                <a:off x="-67875" y="4054800"/>
                <a:ext cx="893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8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655"/>
                      <a:pt x="274" y="1286"/>
                      <a:pt x="512" y="1905"/>
                    </a:cubicBezTo>
                    <a:cubicBezTo>
                      <a:pt x="774" y="2513"/>
                      <a:pt x="1096" y="3096"/>
                      <a:pt x="1477" y="3644"/>
                    </a:cubicBezTo>
                    <a:lnTo>
                      <a:pt x="1632" y="3870"/>
                    </a:lnTo>
                    <a:lnTo>
                      <a:pt x="1822" y="3691"/>
                    </a:lnTo>
                    <a:cubicBezTo>
                      <a:pt x="2227" y="3298"/>
                      <a:pt x="2560" y="2870"/>
                      <a:pt x="2858" y="2405"/>
                    </a:cubicBezTo>
                    <a:cubicBezTo>
                      <a:pt x="3013" y="2179"/>
                      <a:pt x="3144" y="1929"/>
                      <a:pt x="3263" y="1691"/>
                    </a:cubicBezTo>
                    <a:cubicBezTo>
                      <a:pt x="3382" y="1441"/>
                      <a:pt x="3501" y="1191"/>
                      <a:pt x="3572" y="929"/>
                    </a:cubicBezTo>
                    <a:lnTo>
                      <a:pt x="3572" y="929"/>
                    </a:lnTo>
                    <a:lnTo>
                      <a:pt x="3096" y="1584"/>
                    </a:lnTo>
                    <a:lnTo>
                      <a:pt x="3096" y="1584"/>
                    </a:lnTo>
                    <a:cubicBezTo>
                      <a:pt x="2953" y="1798"/>
                      <a:pt x="2775" y="2001"/>
                      <a:pt x="2608" y="2215"/>
                    </a:cubicBezTo>
                    <a:cubicBezTo>
                      <a:pt x="2323" y="2549"/>
                      <a:pt x="2030" y="2867"/>
                      <a:pt x="1722" y="3169"/>
                    </a:cubicBezTo>
                    <a:lnTo>
                      <a:pt x="1722" y="3169"/>
                    </a:lnTo>
                    <a:cubicBezTo>
                      <a:pt x="1417" y="2702"/>
                      <a:pt x="1126" y="2220"/>
                      <a:pt x="870" y="1739"/>
                    </a:cubicBezTo>
                    <a:cubicBezTo>
                      <a:pt x="572" y="1167"/>
                      <a:pt x="286" y="59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55"/>
              <p:cNvSpPr/>
              <p:nvPr/>
            </p:nvSpPr>
            <p:spPr>
              <a:xfrm>
                <a:off x="-90800" y="4143200"/>
                <a:ext cx="1381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335" extrusionOk="0">
                    <a:moveTo>
                      <a:pt x="1" y="0"/>
                    </a:moveTo>
                    <a:cubicBezTo>
                      <a:pt x="132" y="453"/>
                      <a:pt x="310" y="882"/>
                      <a:pt x="489" y="1310"/>
                    </a:cubicBezTo>
                    <a:cubicBezTo>
                      <a:pt x="667" y="1739"/>
                      <a:pt x="846" y="2179"/>
                      <a:pt x="1060" y="2596"/>
                    </a:cubicBezTo>
                    <a:cubicBezTo>
                      <a:pt x="1453" y="3441"/>
                      <a:pt x="1918" y="4275"/>
                      <a:pt x="2406" y="5061"/>
                    </a:cubicBezTo>
                    <a:lnTo>
                      <a:pt x="2572" y="5334"/>
                    </a:lnTo>
                    <a:lnTo>
                      <a:pt x="2763" y="5096"/>
                    </a:lnTo>
                    <a:cubicBezTo>
                      <a:pt x="3322" y="4418"/>
                      <a:pt x="3858" y="3715"/>
                      <a:pt x="4311" y="2989"/>
                    </a:cubicBezTo>
                    <a:cubicBezTo>
                      <a:pt x="4549" y="2620"/>
                      <a:pt x="4763" y="2251"/>
                      <a:pt x="4966" y="1858"/>
                    </a:cubicBezTo>
                    <a:cubicBezTo>
                      <a:pt x="5168" y="1477"/>
                      <a:pt x="5358" y="1084"/>
                      <a:pt x="5525" y="679"/>
                    </a:cubicBezTo>
                    <a:lnTo>
                      <a:pt x="5525" y="679"/>
                    </a:lnTo>
                    <a:cubicBezTo>
                      <a:pt x="5287" y="1048"/>
                      <a:pt x="5049" y="1417"/>
                      <a:pt x="4787" y="1763"/>
                    </a:cubicBezTo>
                    <a:cubicBezTo>
                      <a:pt x="4537" y="2120"/>
                      <a:pt x="4287" y="2453"/>
                      <a:pt x="4037" y="2798"/>
                    </a:cubicBezTo>
                    <a:cubicBezTo>
                      <a:pt x="3578" y="3403"/>
                      <a:pt x="3110" y="3990"/>
                      <a:pt x="2633" y="4566"/>
                    </a:cubicBezTo>
                    <a:lnTo>
                      <a:pt x="2633" y="4566"/>
                    </a:lnTo>
                    <a:cubicBezTo>
                      <a:pt x="2202" y="3867"/>
                      <a:pt x="1781" y="3159"/>
                      <a:pt x="1370" y="24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55"/>
              <p:cNvSpPr/>
              <p:nvPr/>
            </p:nvSpPr>
            <p:spPr>
              <a:xfrm>
                <a:off x="-80675" y="4247375"/>
                <a:ext cx="136350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442" extrusionOk="0">
                    <a:moveTo>
                      <a:pt x="5453" y="1"/>
                    </a:moveTo>
                    <a:lnTo>
                      <a:pt x="5453" y="1"/>
                    </a:lnTo>
                    <a:cubicBezTo>
                      <a:pt x="4942" y="691"/>
                      <a:pt x="4430" y="1358"/>
                      <a:pt x="3894" y="2013"/>
                    </a:cubicBezTo>
                    <a:cubicBezTo>
                      <a:pt x="3632" y="2358"/>
                      <a:pt x="3358" y="2668"/>
                      <a:pt x="3096" y="2989"/>
                    </a:cubicBezTo>
                    <a:lnTo>
                      <a:pt x="2449" y="3758"/>
                    </a:lnTo>
                    <a:lnTo>
                      <a:pt x="2449" y="3758"/>
                    </a:lnTo>
                    <a:lnTo>
                      <a:pt x="1310" y="2382"/>
                    </a:lnTo>
                    <a:cubicBezTo>
                      <a:pt x="870" y="1858"/>
                      <a:pt x="441" y="1322"/>
                      <a:pt x="0" y="810"/>
                    </a:cubicBezTo>
                    <a:lnTo>
                      <a:pt x="0" y="810"/>
                    </a:lnTo>
                    <a:cubicBezTo>
                      <a:pt x="298" y="1429"/>
                      <a:pt x="655" y="2013"/>
                      <a:pt x="1036" y="2572"/>
                    </a:cubicBezTo>
                    <a:cubicBezTo>
                      <a:pt x="1405" y="3156"/>
                      <a:pt x="1822" y="3703"/>
                      <a:pt x="2263" y="4239"/>
                    </a:cubicBezTo>
                    <a:lnTo>
                      <a:pt x="2417" y="4442"/>
                    </a:lnTo>
                    <a:lnTo>
                      <a:pt x="2596" y="4239"/>
                    </a:lnTo>
                    <a:cubicBezTo>
                      <a:pt x="2894" y="3930"/>
                      <a:pt x="3167" y="3584"/>
                      <a:pt x="3429" y="3263"/>
                    </a:cubicBezTo>
                    <a:cubicBezTo>
                      <a:pt x="3703" y="2930"/>
                      <a:pt x="3953" y="2596"/>
                      <a:pt x="4191" y="2239"/>
                    </a:cubicBezTo>
                    <a:cubicBezTo>
                      <a:pt x="4680" y="1525"/>
                      <a:pt x="5120" y="786"/>
                      <a:pt x="5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55"/>
              <p:cNvSpPr/>
              <p:nvPr/>
            </p:nvSpPr>
            <p:spPr>
              <a:xfrm>
                <a:off x="164900" y="4391450"/>
                <a:ext cx="610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3084" extrusionOk="0">
                    <a:moveTo>
                      <a:pt x="631" y="0"/>
                    </a:moveTo>
                    <a:lnTo>
                      <a:pt x="631" y="0"/>
                    </a:lnTo>
                    <a:cubicBezTo>
                      <a:pt x="441" y="441"/>
                      <a:pt x="310" y="893"/>
                      <a:pt x="191" y="1358"/>
                    </a:cubicBezTo>
                    <a:cubicBezTo>
                      <a:pt x="95" y="1810"/>
                      <a:pt x="36" y="2274"/>
                      <a:pt x="12" y="2751"/>
                    </a:cubicBezTo>
                    <a:lnTo>
                      <a:pt x="0" y="3084"/>
                    </a:lnTo>
                    <a:lnTo>
                      <a:pt x="0" y="3084"/>
                    </a:lnTo>
                    <a:lnTo>
                      <a:pt x="310" y="2989"/>
                    </a:lnTo>
                    <a:cubicBezTo>
                      <a:pt x="691" y="2870"/>
                      <a:pt x="1084" y="2739"/>
                      <a:pt x="1441" y="2548"/>
                    </a:cubicBezTo>
                    <a:cubicBezTo>
                      <a:pt x="1798" y="2346"/>
                      <a:pt x="2143" y="2120"/>
                      <a:pt x="2441" y="1846"/>
                    </a:cubicBezTo>
                    <a:lnTo>
                      <a:pt x="2441" y="1846"/>
                    </a:lnTo>
                    <a:cubicBezTo>
                      <a:pt x="2048" y="1989"/>
                      <a:pt x="1679" y="2108"/>
                      <a:pt x="1310" y="2227"/>
                    </a:cubicBezTo>
                    <a:lnTo>
                      <a:pt x="502" y="2465"/>
                    </a:lnTo>
                    <a:lnTo>
                      <a:pt x="502" y="2465"/>
                    </a:lnTo>
                    <a:cubicBezTo>
                      <a:pt x="528" y="2112"/>
                      <a:pt x="553" y="1761"/>
                      <a:pt x="572" y="1417"/>
                    </a:cubicBezTo>
                    <a:cubicBezTo>
                      <a:pt x="607" y="941"/>
                      <a:pt x="631" y="476"/>
                      <a:pt x="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55"/>
              <p:cNvSpPr/>
              <p:nvPr/>
            </p:nvSpPr>
            <p:spPr>
              <a:xfrm>
                <a:off x="119050" y="4444725"/>
                <a:ext cx="8307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930" extrusionOk="0">
                    <a:moveTo>
                      <a:pt x="239" y="0"/>
                    </a:moveTo>
                    <a:cubicBezTo>
                      <a:pt x="108" y="596"/>
                      <a:pt x="48" y="1203"/>
                      <a:pt x="36" y="1810"/>
                    </a:cubicBezTo>
                    <a:cubicBezTo>
                      <a:pt x="1" y="2417"/>
                      <a:pt x="36" y="3013"/>
                      <a:pt x="96" y="3632"/>
                    </a:cubicBezTo>
                    <a:lnTo>
                      <a:pt x="120" y="3930"/>
                    </a:lnTo>
                    <a:lnTo>
                      <a:pt x="405" y="3822"/>
                    </a:lnTo>
                    <a:cubicBezTo>
                      <a:pt x="941" y="3632"/>
                      <a:pt x="1453" y="3394"/>
                      <a:pt x="1953" y="3108"/>
                    </a:cubicBezTo>
                    <a:cubicBezTo>
                      <a:pt x="2441" y="2822"/>
                      <a:pt x="2906" y="2477"/>
                      <a:pt x="3322" y="2096"/>
                    </a:cubicBezTo>
                    <a:lnTo>
                      <a:pt x="3322" y="2096"/>
                    </a:lnTo>
                    <a:cubicBezTo>
                      <a:pt x="2798" y="2346"/>
                      <a:pt x="2287" y="2572"/>
                      <a:pt x="1786" y="2798"/>
                    </a:cubicBezTo>
                    <a:cubicBezTo>
                      <a:pt x="1367" y="2964"/>
                      <a:pt x="947" y="3138"/>
                      <a:pt x="521" y="3294"/>
                    </a:cubicBezTo>
                    <a:lnTo>
                      <a:pt x="521" y="3294"/>
                    </a:lnTo>
                    <a:cubicBezTo>
                      <a:pt x="477" y="2795"/>
                      <a:pt x="445" y="2297"/>
                      <a:pt x="405" y="1798"/>
                    </a:cubicBezTo>
                    <a:cubicBezTo>
                      <a:pt x="358" y="1203"/>
                      <a:pt x="310" y="608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55"/>
              <p:cNvSpPr/>
              <p:nvPr/>
            </p:nvSpPr>
            <p:spPr>
              <a:xfrm>
                <a:off x="-177425" y="4447700"/>
                <a:ext cx="646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228" extrusionOk="0">
                    <a:moveTo>
                      <a:pt x="2204" y="1"/>
                    </a:moveTo>
                    <a:lnTo>
                      <a:pt x="2168" y="1405"/>
                    </a:lnTo>
                    <a:cubicBezTo>
                      <a:pt x="2159" y="1730"/>
                      <a:pt x="2151" y="2056"/>
                      <a:pt x="2135" y="2381"/>
                    </a:cubicBezTo>
                    <a:lnTo>
                      <a:pt x="2135" y="2381"/>
                    </a:lnTo>
                    <a:cubicBezTo>
                      <a:pt x="1857" y="2192"/>
                      <a:pt x="1569" y="2007"/>
                      <a:pt x="1275" y="1822"/>
                    </a:cubicBezTo>
                    <a:cubicBezTo>
                      <a:pt x="858" y="1572"/>
                      <a:pt x="441" y="1334"/>
                      <a:pt x="1" y="1144"/>
                    </a:cubicBezTo>
                    <a:lnTo>
                      <a:pt x="1" y="1144"/>
                    </a:lnTo>
                    <a:cubicBezTo>
                      <a:pt x="322" y="1501"/>
                      <a:pt x="691" y="1810"/>
                      <a:pt x="1049" y="2108"/>
                    </a:cubicBezTo>
                    <a:cubicBezTo>
                      <a:pt x="1430" y="2406"/>
                      <a:pt x="1811" y="2691"/>
                      <a:pt x="2204" y="2977"/>
                    </a:cubicBezTo>
                    <a:lnTo>
                      <a:pt x="2561" y="3227"/>
                    </a:lnTo>
                    <a:lnTo>
                      <a:pt x="2573" y="2810"/>
                    </a:lnTo>
                    <a:cubicBezTo>
                      <a:pt x="2585" y="2334"/>
                      <a:pt x="2585" y="1858"/>
                      <a:pt x="2525" y="1382"/>
                    </a:cubicBezTo>
                    <a:cubicBezTo>
                      <a:pt x="2477" y="917"/>
                      <a:pt x="2382" y="441"/>
                      <a:pt x="2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55"/>
              <p:cNvSpPr/>
              <p:nvPr/>
            </p:nvSpPr>
            <p:spPr>
              <a:xfrm>
                <a:off x="-128300" y="4497700"/>
                <a:ext cx="777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728" extrusionOk="0">
                    <a:moveTo>
                      <a:pt x="2263" y="1"/>
                    </a:moveTo>
                    <a:lnTo>
                      <a:pt x="2263" y="1"/>
                    </a:lnTo>
                    <a:cubicBezTo>
                      <a:pt x="2346" y="572"/>
                      <a:pt x="2417" y="1132"/>
                      <a:pt x="2501" y="1703"/>
                    </a:cubicBezTo>
                    <a:cubicBezTo>
                      <a:pt x="2548" y="2141"/>
                      <a:pt x="2596" y="2594"/>
                      <a:pt x="2625" y="3045"/>
                    </a:cubicBezTo>
                    <a:lnTo>
                      <a:pt x="2625" y="3045"/>
                    </a:lnTo>
                    <a:lnTo>
                      <a:pt x="1489" y="2644"/>
                    </a:lnTo>
                    <a:cubicBezTo>
                      <a:pt x="989" y="2477"/>
                      <a:pt x="500" y="2299"/>
                      <a:pt x="0" y="2144"/>
                    </a:cubicBezTo>
                    <a:lnTo>
                      <a:pt x="0" y="2144"/>
                    </a:lnTo>
                    <a:cubicBezTo>
                      <a:pt x="429" y="2465"/>
                      <a:pt x="870" y="2727"/>
                      <a:pt x="1334" y="2977"/>
                    </a:cubicBezTo>
                    <a:cubicBezTo>
                      <a:pt x="1572" y="3096"/>
                      <a:pt x="1810" y="3204"/>
                      <a:pt x="2048" y="3311"/>
                    </a:cubicBezTo>
                    <a:cubicBezTo>
                      <a:pt x="2286" y="3430"/>
                      <a:pt x="2536" y="3513"/>
                      <a:pt x="2775" y="3608"/>
                    </a:cubicBezTo>
                    <a:lnTo>
                      <a:pt x="3108" y="3727"/>
                    </a:lnTo>
                    <a:lnTo>
                      <a:pt x="3096" y="3370"/>
                    </a:lnTo>
                    <a:cubicBezTo>
                      <a:pt x="3060" y="2787"/>
                      <a:pt x="2989" y="2203"/>
                      <a:pt x="2858" y="1644"/>
                    </a:cubicBezTo>
                    <a:cubicBezTo>
                      <a:pt x="2715" y="1072"/>
                      <a:pt x="2525" y="525"/>
                      <a:pt x="2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6" name="Google Shape;2256;p55"/>
            <p:cNvSpPr/>
            <p:nvPr/>
          </p:nvSpPr>
          <p:spPr>
            <a:xfrm rot="2131633">
              <a:off x="264376" y="3526762"/>
              <a:ext cx="148962" cy="301767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 rot="-2281775">
              <a:off x="1954742" y="4656749"/>
              <a:ext cx="148956" cy="301766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56"/>
          <p:cNvSpPr/>
          <p:nvPr/>
        </p:nvSpPr>
        <p:spPr>
          <a:xfrm rot="5400000">
            <a:off x="363803" y="-363723"/>
            <a:ext cx="1324170" cy="2051626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0" name="Google Shape;2260;p56"/>
          <p:cNvGrpSpPr/>
          <p:nvPr/>
        </p:nvGrpSpPr>
        <p:grpSpPr>
          <a:xfrm rot="277636" flipH="1">
            <a:off x="8166276" y="3665210"/>
            <a:ext cx="896474" cy="1547226"/>
            <a:chOff x="2864350" y="1741813"/>
            <a:chExt cx="396500" cy="684350"/>
          </a:xfrm>
        </p:grpSpPr>
        <p:sp>
          <p:nvSpPr>
            <p:cNvPr id="2261" name="Google Shape;2261;p56"/>
            <p:cNvSpPr/>
            <p:nvPr/>
          </p:nvSpPr>
          <p:spPr>
            <a:xfrm>
              <a:off x="2971500" y="1792438"/>
              <a:ext cx="190225" cy="633725"/>
            </a:xfrm>
            <a:custGeom>
              <a:avLst/>
              <a:gdLst/>
              <a:ahLst/>
              <a:cxnLst/>
              <a:rect l="l" t="t" r="r" b="b"/>
              <a:pathLst>
                <a:path w="7609" h="25349" extrusionOk="0">
                  <a:moveTo>
                    <a:pt x="1727" y="0"/>
                  </a:moveTo>
                  <a:cubicBezTo>
                    <a:pt x="1667" y="0"/>
                    <a:pt x="1632" y="48"/>
                    <a:pt x="1608" y="107"/>
                  </a:cubicBezTo>
                  <a:cubicBezTo>
                    <a:pt x="1596" y="238"/>
                    <a:pt x="0" y="13407"/>
                    <a:pt x="7382" y="25289"/>
                  </a:cubicBezTo>
                  <a:cubicBezTo>
                    <a:pt x="7406" y="25325"/>
                    <a:pt x="7430" y="25348"/>
                    <a:pt x="7478" y="25348"/>
                  </a:cubicBezTo>
                  <a:cubicBezTo>
                    <a:pt x="7501" y="25348"/>
                    <a:pt x="7525" y="25348"/>
                    <a:pt x="7549" y="25301"/>
                  </a:cubicBezTo>
                  <a:cubicBezTo>
                    <a:pt x="7597" y="25277"/>
                    <a:pt x="7609" y="25217"/>
                    <a:pt x="7585" y="25158"/>
                  </a:cubicBezTo>
                  <a:cubicBezTo>
                    <a:pt x="239" y="13347"/>
                    <a:pt x="1822" y="250"/>
                    <a:pt x="1834" y="119"/>
                  </a:cubicBezTo>
                  <a:cubicBezTo>
                    <a:pt x="1834" y="60"/>
                    <a:pt x="1786" y="12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3127425" y="2229563"/>
              <a:ext cx="133425" cy="189450"/>
            </a:xfrm>
            <a:custGeom>
              <a:avLst/>
              <a:gdLst/>
              <a:ahLst/>
              <a:cxnLst/>
              <a:rect l="l" t="t" r="r" b="b"/>
              <a:pathLst>
                <a:path w="5337" h="7578" extrusionOk="0">
                  <a:moveTo>
                    <a:pt x="2359" y="0"/>
                  </a:moveTo>
                  <a:cubicBezTo>
                    <a:pt x="0" y="0"/>
                    <a:pt x="1133" y="7578"/>
                    <a:pt x="1133" y="7578"/>
                  </a:cubicBezTo>
                  <a:cubicBezTo>
                    <a:pt x="1133" y="7578"/>
                    <a:pt x="5336" y="613"/>
                    <a:pt x="2622" y="29"/>
                  </a:cubicBezTo>
                  <a:cubicBezTo>
                    <a:pt x="2530" y="10"/>
                    <a:pt x="2442" y="0"/>
                    <a:pt x="2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2951250" y="2331613"/>
              <a:ext cx="205425" cy="87400"/>
            </a:xfrm>
            <a:custGeom>
              <a:avLst/>
              <a:gdLst/>
              <a:ahLst/>
              <a:cxnLst/>
              <a:rect l="l" t="t" r="r" b="b"/>
              <a:pathLst>
                <a:path w="8217" h="3496" extrusionOk="0">
                  <a:moveTo>
                    <a:pt x="2148" y="0"/>
                  </a:moveTo>
                  <a:cubicBezTo>
                    <a:pt x="1646" y="0"/>
                    <a:pt x="1253" y="201"/>
                    <a:pt x="1049" y="698"/>
                  </a:cubicBezTo>
                  <a:cubicBezTo>
                    <a:pt x="1" y="3258"/>
                    <a:pt x="8216" y="3496"/>
                    <a:pt x="8216" y="3496"/>
                  </a:cubicBezTo>
                  <a:cubicBezTo>
                    <a:pt x="8216" y="3496"/>
                    <a:pt x="4240" y="0"/>
                    <a:pt x="2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3085500" y="2085338"/>
              <a:ext cx="130400" cy="182775"/>
            </a:xfrm>
            <a:custGeom>
              <a:avLst/>
              <a:gdLst/>
              <a:ahLst/>
              <a:cxnLst/>
              <a:rect l="l" t="t" r="r" b="b"/>
              <a:pathLst>
                <a:path w="5216" h="7311" extrusionOk="0">
                  <a:moveTo>
                    <a:pt x="2216" y="1"/>
                  </a:moveTo>
                  <a:cubicBezTo>
                    <a:pt x="43" y="1"/>
                    <a:pt x="1" y="7310"/>
                    <a:pt x="1" y="7310"/>
                  </a:cubicBezTo>
                  <a:cubicBezTo>
                    <a:pt x="1" y="7310"/>
                    <a:pt x="5215" y="1071"/>
                    <a:pt x="2632" y="83"/>
                  </a:cubicBezTo>
                  <a:cubicBezTo>
                    <a:pt x="2485" y="27"/>
                    <a:pt x="2347" y="1"/>
                    <a:pt x="2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2884275" y="2158213"/>
              <a:ext cx="201850" cy="110200"/>
            </a:xfrm>
            <a:custGeom>
              <a:avLst/>
              <a:gdLst/>
              <a:ahLst/>
              <a:cxnLst/>
              <a:rect l="l" t="t" r="r" b="b"/>
              <a:pathLst>
                <a:path w="8074" h="4408" extrusionOk="0">
                  <a:moveTo>
                    <a:pt x="2377" y="1"/>
                  </a:moveTo>
                  <a:cubicBezTo>
                    <a:pt x="1994" y="1"/>
                    <a:pt x="1670" y="160"/>
                    <a:pt x="1442" y="538"/>
                  </a:cubicBezTo>
                  <a:cubicBezTo>
                    <a:pt x="1" y="2907"/>
                    <a:pt x="8073" y="4407"/>
                    <a:pt x="8073" y="4407"/>
                  </a:cubicBezTo>
                  <a:cubicBezTo>
                    <a:pt x="8073" y="4407"/>
                    <a:pt x="4398" y="1"/>
                    <a:pt x="2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3031025" y="1940138"/>
              <a:ext cx="136950" cy="148175"/>
            </a:xfrm>
            <a:custGeom>
              <a:avLst/>
              <a:gdLst/>
              <a:ahLst/>
              <a:cxnLst/>
              <a:rect l="l" t="t" r="r" b="b"/>
              <a:pathLst>
                <a:path w="5478" h="5927" extrusionOk="0">
                  <a:moveTo>
                    <a:pt x="2933" y="1"/>
                  </a:moveTo>
                  <a:cubicBezTo>
                    <a:pt x="1144" y="1"/>
                    <a:pt x="1" y="5927"/>
                    <a:pt x="1" y="5927"/>
                  </a:cubicBezTo>
                  <a:cubicBezTo>
                    <a:pt x="1" y="5927"/>
                    <a:pt x="5478" y="1414"/>
                    <a:pt x="3430" y="152"/>
                  </a:cubicBezTo>
                  <a:cubicBezTo>
                    <a:pt x="3259" y="48"/>
                    <a:pt x="309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2864350" y="1970563"/>
              <a:ext cx="167600" cy="118050"/>
            </a:xfrm>
            <a:custGeom>
              <a:avLst/>
              <a:gdLst/>
              <a:ahLst/>
              <a:cxnLst/>
              <a:rect l="l" t="t" r="r" b="b"/>
              <a:pathLst>
                <a:path w="6704" h="4722" extrusionOk="0">
                  <a:moveTo>
                    <a:pt x="2321" y="1"/>
                  </a:moveTo>
                  <a:cubicBezTo>
                    <a:pt x="2069" y="1"/>
                    <a:pt x="1835" y="100"/>
                    <a:pt x="1631" y="328"/>
                  </a:cubicBezTo>
                  <a:cubicBezTo>
                    <a:pt x="0" y="2138"/>
                    <a:pt x="6703" y="4722"/>
                    <a:pt x="6703" y="4722"/>
                  </a:cubicBezTo>
                  <a:cubicBezTo>
                    <a:pt x="6703" y="4722"/>
                    <a:pt x="4062" y="1"/>
                    <a:pt x="2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3014350" y="1802463"/>
              <a:ext cx="111350" cy="120375"/>
            </a:xfrm>
            <a:custGeom>
              <a:avLst/>
              <a:gdLst/>
              <a:ahLst/>
              <a:cxnLst/>
              <a:rect l="l" t="t" r="r" b="b"/>
              <a:pathLst>
                <a:path w="4454" h="4815" extrusionOk="0">
                  <a:moveTo>
                    <a:pt x="2366" y="0"/>
                  </a:moveTo>
                  <a:cubicBezTo>
                    <a:pt x="934" y="0"/>
                    <a:pt x="1" y="4814"/>
                    <a:pt x="1" y="4814"/>
                  </a:cubicBezTo>
                  <a:cubicBezTo>
                    <a:pt x="1" y="4814"/>
                    <a:pt x="4454" y="1147"/>
                    <a:pt x="2763" y="123"/>
                  </a:cubicBezTo>
                  <a:cubicBezTo>
                    <a:pt x="2627" y="39"/>
                    <a:pt x="2495" y="0"/>
                    <a:pt x="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2878925" y="1827313"/>
              <a:ext cx="136350" cy="95800"/>
            </a:xfrm>
            <a:custGeom>
              <a:avLst/>
              <a:gdLst/>
              <a:ahLst/>
              <a:cxnLst/>
              <a:rect l="l" t="t" r="r" b="b"/>
              <a:pathLst>
                <a:path w="5454" h="3832" extrusionOk="0">
                  <a:moveTo>
                    <a:pt x="1890" y="1"/>
                  </a:moveTo>
                  <a:cubicBezTo>
                    <a:pt x="1682" y="1"/>
                    <a:pt x="1490" y="83"/>
                    <a:pt x="1322" y="272"/>
                  </a:cubicBezTo>
                  <a:cubicBezTo>
                    <a:pt x="1" y="1736"/>
                    <a:pt x="5454" y="3832"/>
                    <a:pt x="5454" y="3832"/>
                  </a:cubicBezTo>
                  <a:cubicBezTo>
                    <a:pt x="5454" y="3832"/>
                    <a:pt x="3307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2990250" y="1741813"/>
              <a:ext cx="54500" cy="53925"/>
            </a:xfrm>
            <a:custGeom>
              <a:avLst/>
              <a:gdLst/>
              <a:ahLst/>
              <a:cxnLst/>
              <a:rect l="l" t="t" r="r" b="b"/>
              <a:pathLst>
                <a:path w="2180" h="2157" extrusionOk="0">
                  <a:moveTo>
                    <a:pt x="1109" y="1"/>
                  </a:moveTo>
                  <a:cubicBezTo>
                    <a:pt x="524" y="1"/>
                    <a:pt x="48" y="461"/>
                    <a:pt x="12" y="1049"/>
                  </a:cubicBezTo>
                  <a:cubicBezTo>
                    <a:pt x="1" y="1644"/>
                    <a:pt x="453" y="2144"/>
                    <a:pt x="1048" y="2156"/>
                  </a:cubicBezTo>
                  <a:cubicBezTo>
                    <a:pt x="1063" y="2157"/>
                    <a:pt x="1078" y="2157"/>
                    <a:pt x="1092" y="2157"/>
                  </a:cubicBezTo>
                  <a:cubicBezTo>
                    <a:pt x="1668" y="2157"/>
                    <a:pt x="2156" y="1701"/>
                    <a:pt x="2167" y="1120"/>
                  </a:cubicBezTo>
                  <a:cubicBezTo>
                    <a:pt x="2179" y="525"/>
                    <a:pt x="1727" y="13"/>
                    <a:pt x="1132" y="1"/>
                  </a:cubicBezTo>
                  <a:cubicBezTo>
                    <a:pt x="1124" y="1"/>
                    <a:pt x="1117" y="1"/>
                    <a:pt x="1109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2939350" y="1832313"/>
              <a:ext cx="126825" cy="93775"/>
            </a:xfrm>
            <a:custGeom>
              <a:avLst/>
              <a:gdLst/>
              <a:ahLst/>
              <a:cxnLst/>
              <a:rect l="l" t="t" r="r" b="b"/>
              <a:pathLst>
                <a:path w="5073" h="3751" extrusionOk="0">
                  <a:moveTo>
                    <a:pt x="4951" y="1"/>
                  </a:moveTo>
                  <a:cubicBezTo>
                    <a:pt x="4912" y="1"/>
                    <a:pt x="4871" y="19"/>
                    <a:pt x="4846" y="60"/>
                  </a:cubicBezTo>
                  <a:lnTo>
                    <a:pt x="3001" y="3453"/>
                  </a:lnTo>
                  <a:lnTo>
                    <a:pt x="191" y="953"/>
                  </a:lnTo>
                  <a:cubicBezTo>
                    <a:pt x="169" y="936"/>
                    <a:pt x="142" y="928"/>
                    <a:pt x="114" y="928"/>
                  </a:cubicBezTo>
                  <a:cubicBezTo>
                    <a:pt x="82" y="928"/>
                    <a:pt x="50" y="939"/>
                    <a:pt x="24" y="965"/>
                  </a:cubicBezTo>
                  <a:cubicBezTo>
                    <a:pt x="1" y="1013"/>
                    <a:pt x="1" y="1084"/>
                    <a:pt x="36" y="1132"/>
                  </a:cubicBezTo>
                  <a:lnTo>
                    <a:pt x="2953" y="3715"/>
                  </a:lnTo>
                  <a:cubicBezTo>
                    <a:pt x="2977" y="3739"/>
                    <a:pt x="3001" y="3751"/>
                    <a:pt x="3037" y="3751"/>
                  </a:cubicBezTo>
                  <a:cubicBezTo>
                    <a:pt x="3037" y="3751"/>
                    <a:pt x="3049" y="3751"/>
                    <a:pt x="3049" y="3739"/>
                  </a:cubicBezTo>
                  <a:cubicBezTo>
                    <a:pt x="3072" y="3715"/>
                    <a:pt x="3108" y="3703"/>
                    <a:pt x="3120" y="3680"/>
                  </a:cubicBezTo>
                  <a:lnTo>
                    <a:pt x="5037" y="155"/>
                  </a:lnTo>
                  <a:cubicBezTo>
                    <a:pt x="5073" y="120"/>
                    <a:pt x="5061" y="36"/>
                    <a:pt x="5001" y="12"/>
                  </a:cubicBezTo>
                  <a:cubicBezTo>
                    <a:pt x="4986" y="5"/>
                    <a:pt x="4969" y="1"/>
                    <a:pt x="4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3029250" y="1990363"/>
              <a:ext cx="66100" cy="99750"/>
            </a:xfrm>
            <a:custGeom>
              <a:avLst/>
              <a:gdLst/>
              <a:ahLst/>
              <a:cxnLst/>
              <a:rect l="l" t="t" r="r" b="b"/>
              <a:pathLst>
                <a:path w="2644" h="3990" extrusionOk="0">
                  <a:moveTo>
                    <a:pt x="2465" y="1"/>
                  </a:moveTo>
                  <a:lnTo>
                    <a:pt x="0" y="3858"/>
                  </a:lnTo>
                  <a:lnTo>
                    <a:pt x="191" y="3989"/>
                  </a:lnTo>
                  <a:lnTo>
                    <a:pt x="2643" y="120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2938750" y="2010988"/>
              <a:ext cx="96475" cy="80300"/>
            </a:xfrm>
            <a:custGeom>
              <a:avLst/>
              <a:gdLst/>
              <a:ahLst/>
              <a:cxnLst/>
              <a:rect l="l" t="t" r="r" b="b"/>
              <a:pathLst>
                <a:path w="3859" h="3212" extrusionOk="0">
                  <a:moveTo>
                    <a:pt x="145" y="0"/>
                  </a:moveTo>
                  <a:cubicBezTo>
                    <a:pt x="110" y="0"/>
                    <a:pt x="77" y="16"/>
                    <a:pt x="48" y="45"/>
                  </a:cubicBezTo>
                  <a:cubicBezTo>
                    <a:pt x="1" y="104"/>
                    <a:pt x="25" y="164"/>
                    <a:pt x="60" y="200"/>
                  </a:cubicBezTo>
                  <a:lnTo>
                    <a:pt x="3656" y="3176"/>
                  </a:lnTo>
                  <a:cubicBezTo>
                    <a:pt x="3680" y="3188"/>
                    <a:pt x="3692" y="3212"/>
                    <a:pt x="3727" y="3212"/>
                  </a:cubicBezTo>
                  <a:cubicBezTo>
                    <a:pt x="3751" y="3212"/>
                    <a:pt x="3787" y="3200"/>
                    <a:pt x="3811" y="3164"/>
                  </a:cubicBezTo>
                  <a:cubicBezTo>
                    <a:pt x="3858" y="3105"/>
                    <a:pt x="3846" y="3045"/>
                    <a:pt x="3799" y="2998"/>
                  </a:cubicBezTo>
                  <a:lnTo>
                    <a:pt x="215" y="21"/>
                  </a:lnTo>
                  <a:cubicBezTo>
                    <a:pt x="192" y="7"/>
                    <a:pt x="168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2961675" y="2144188"/>
              <a:ext cx="169100" cy="126000"/>
            </a:xfrm>
            <a:custGeom>
              <a:avLst/>
              <a:gdLst/>
              <a:ahLst/>
              <a:cxnLst/>
              <a:rect l="l" t="t" r="r" b="b"/>
              <a:pathLst>
                <a:path w="6764" h="5040" extrusionOk="0">
                  <a:moveTo>
                    <a:pt x="6629" y="1"/>
                  </a:moveTo>
                  <a:cubicBezTo>
                    <a:pt x="6585" y="1"/>
                    <a:pt x="6542" y="32"/>
                    <a:pt x="6525" y="75"/>
                  </a:cubicBezTo>
                  <a:lnTo>
                    <a:pt x="4739" y="4778"/>
                  </a:lnTo>
                  <a:lnTo>
                    <a:pt x="179" y="2003"/>
                  </a:lnTo>
                  <a:cubicBezTo>
                    <a:pt x="164" y="1996"/>
                    <a:pt x="147" y="1992"/>
                    <a:pt x="129" y="1992"/>
                  </a:cubicBezTo>
                  <a:cubicBezTo>
                    <a:pt x="90" y="1992"/>
                    <a:pt x="49" y="2010"/>
                    <a:pt x="24" y="2051"/>
                  </a:cubicBezTo>
                  <a:cubicBezTo>
                    <a:pt x="1" y="2099"/>
                    <a:pt x="12" y="2170"/>
                    <a:pt x="72" y="2194"/>
                  </a:cubicBezTo>
                  <a:lnTo>
                    <a:pt x="4763" y="5028"/>
                  </a:lnTo>
                  <a:cubicBezTo>
                    <a:pt x="4775" y="5040"/>
                    <a:pt x="4799" y="5040"/>
                    <a:pt x="4823" y="5040"/>
                  </a:cubicBezTo>
                  <a:lnTo>
                    <a:pt x="4834" y="5040"/>
                  </a:lnTo>
                  <a:cubicBezTo>
                    <a:pt x="4882" y="5040"/>
                    <a:pt x="4894" y="5004"/>
                    <a:pt x="4906" y="4980"/>
                  </a:cubicBezTo>
                  <a:lnTo>
                    <a:pt x="6739" y="158"/>
                  </a:lnTo>
                  <a:cubicBezTo>
                    <a:pt x="6763" y="99"/>
                    <a:pt x="6739" y="27"/>
                    <a:pt x="6680" y="15"/>
                  </a:cubicBezTo>
                  <a:cubicBezTo>
                    <a:pt x="6664" y="5"/>
                    <a:pt x="6646" y="1"/>
                    <a:pt x="6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3153675" y="2283513"/>
              <a:ext cx="31875" cy="138475"/>
            </a:xfrm>
            <a:custGeom>
              <a:avLst/>
              <a:gdLst/>
              <a:ahLst/>
              <a:cxnLst/>
              <a:rect l="l" t="t" r="r" b="b"/>
              <a:pathLst>
                <a:path w="1275" h="5539" extrusionOk="0">
                  <a:moveTo>
                    <a:pt x="1148" y="1"/>
                  </a:moveTo>
                  <a:cubicBezTo>
                    <a:pt x="1095" y="1"/>
                    <a:pt x="1047" y="44"/>
                    <a:pt x="1036" y="98"/>
                  </a:cubicBezTo>
                  <a:lnTo>
                    <a:pt x="12" y="5408"/>
                  </a:lnTo>
                  <a:cubicBezTo>
                    <a:pt x="0" y="5467"/>
                    <a:pt x="36" y="5527"/>
                    <a:pt x="95" y="5539"/>
                  </a:cubicBezTo>
                  <a:lnTo>
                    <a:pt x="119" y="5539"/>
                  </a:lnTo>
                  <a:cubicBezTo>
                    <a:pt x="167" y="5539"/>
                    <a:pt x="214" y="5491"/>
                    <a:pt x="238" y="5455"/>
                  </a:cubicBezTo>
                  <a:lnTo>
                    <a:pt x="1262" y="133"/>
                  </a:lnTo>
                  <a:cubicBezTo>
                    <a:pt x="1274" y="74"/>
                    <a:pt x="1226" y="14"/>
                    <a:pt x="1167" y="2"/>
                  </a:cubicBezTo>
                  <a:cubicBezTo>
                    <a:pt x="1161" y="1"/>
                    <a:pt x="1154" y="1"/>
                    <a:pt x="1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3014075" y="2362738"/>
              <a:ext cx="131575" cy="54500"/>
            </a:xfrm>
            <a:custGeom>
              <a:avLst/>
              <a:gdLst/>
              <a:ahLst/>
              <a:cxnLst/>
              <a:rect l="l" t="t" r="r" b="b"/>
              <a:pathLst>
                <a:path w="5263" h="2180" extrusionOk="0">
                  <a:moveTo>
                    <a:pt x="71" y="0"/>
                  </a:moveTo>
                  <a:lnTo>
                    <a:pt x="0" y="203"/>
                  </a:lnTo>
                  <a:lnTo>
                    <a:pt x="5179" y="2179"/>
                  </a:lnTo>
                  <a:lnTo>
                    <a:pt x="5263" y="197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7" name="Google Shape;2277;p56"/>
          <p:cNvGrpSpPr/>
          <p:nvPr/>
        </p:nvGrpSpPr>
        <p:grpSpPr>
          <a:xfrm rot="2523835">
            <a:off x="-58556" y="281628"/>
            <a:ext cx="1212232" cy="1980835"/>
            <a:chOff x="4838975" y="1909000"/>
            <a:chExt cx="479850" cy="784050"/>
          </a:xfrm>
        </p:grpSpPr>
        <p:sp>
          <p:nvSpPr>
            <p:cNvPr id="2278" name="Google Shape;2278;p56"/>
            <p:cNvSpPr/>
            <p:nvPr/>
          </p:nvSpPr>
          <p:spPr>
            <a:xfrm>
              <a:off x="4998825" y="1909600"/>
              <a:ext cx="129800" cy="216400"/>
            </a:xfrm>
            <a:custGeom>
              <a:avLst/>
              <a:gdLst/>
              <a:ahLst/>
              <a:cxnLst/>
              <a:rect l="l" t="t" r="r" b="b"/>
              <a:pathLst>
                <a:path w="5192" h="8656" extrusionOk="0">
                  <a:moveTo>
                    <a:pt x="1906" y="0"/>
                  </a:moveTo>
                  <a:cubicBezTo>
                    <a:pt x="1906" y="0"/>
                    <a:pt x="1" y="4620"/>
                    <a:pt x="584" y="6465"/>
                  </a:cubicBezTo>
                  <a:cubicBezTo>
                    <a:pt x="1155" y="8311"/>
                    <a:pt x="3227" y="8656"/>
                    <a:pt x="3227" y="8656"/>
                  </a:cubicBezTo>
                  <a:cubicBezTo>
                    <a:pt x="3227" y="8656"/>
                    <a:pt x="5192" y="6370"/>
                    <a:pt x="4989" y="5001"/>
                  </a:cubicBezTo>
                  <a:cubicBezTo>
                    <a:pt x="4775" y="3655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5005375" y="1909000"/>
              <a:ext cx="128600" cy="784050"/>
            </a:xfrm>
            <a:custGeom>
              <a:avLst/>
              <a:gdLst/>
              <a:ahLst/>
              <a:cxnLst/>
              <a:rect l="l" t="t" r="r" b="b"/>
              <a:pathLst>
                <a:path w="5144" h="31362" extrusionOk="0">
                  <a:moveTo>
                    <a:pt x="1751" y="0"/>
                  </a:moveTo>
                  <a:lnTo>
                    <a:pt x="1525" y="48"/>
                  </a:lnTo>
                  <a:cubicBezTo>
                    <a:pt x="1536" y="107"/>
                    <a:pt x="2727" y="5418"/>
                    <a:pt x="2906" y="7096"/>
                  </a:cubicBezTo>
                  <a:cubicBezTo>
                    <a:pt x="2941" y="7263"/>
                    <a:pt x="4918" y="23039"/>
                    <a:pt x="1" y="31242"/>
                  </a:cubicBezTo>
                  <a:lnTo>
                    <a:pt x="191" y="31361"/>
                  </a:lnTo>
                  <a:cubicBezTo>
                    <a:pt x="5144" y="23086"/>
                    <a:pt x="3144" y="7227"/>
                    <a:pt x="3132" y="7073"/>
                  </a:cubicBezTo>
                  <a:cubicBezTo>
                    <a:pt x="2953" y="5382"/>
                    <a:pt x="1763" y="6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838975" y="2365475"/>
              <a:ext cx="219400" cy="231425"/>
            </a:xfrm>
            <a:custGeom>
              <a:avLst/>
              <a:gdLst/>
              <a:ahLst/>
              <a:cxnLst/>
              <a:rect l="l" t="t" r="r" b="b"/>
              <a:pathLst>
                <a:path w="8776" h="9257" extrusionOk="0">
                  <a:moveTo>
                    <a:pt x="188" y="1"/>
                  </a:moveTo>
                  <a:cubicBezTo>
                    <a:pt x="173" y="1"/>
                    <a:pt x="162" y="2"/>
                    <a:pt x="156" y="5"/>
                  </a:cubicBezTo>
                  <a:cubicBezTo>
                    <a:pt x="1" y="65"/>
                    <a:pt x="1811" y="3911"/>
                    <a:pt x="3501" y="6554"/>
                  </a:cubicBezTo>
                  <a:cubicBezTo>
                    <a:pt x="5204" y="9185"/>
                    <a:pt x="8419" y="9257"/>
                    <a:pt x="8419" y="9257"/>
                  </a:cubicBezTo>
                  <a:cubicBezTo>
                    <a:pt x="8776" y="6804"/>
                    <a:pt x="7228" y="3315"/>
                    <a:pt x="5573" y="2160"/>
                  </a:cubicBezTo>
                  <a:cubicBezTo>
                    <a:pt x="3979" y="1037"/>
                    <a:pt x="58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896425" y="2110200"/>
              <a:ext cx="190825" cy="278650"/>
            </a:xfrm>
            <a:custGeom>
              <a:avLst/>
              <a:gdLst/>
              <a:ahLst/>
              <a:cxnLst/>
              <a:rect l="l" t="t" r="r" b="b"/>
              <a:pathLst>
                <a:path w="7633" h="11146" extrusionOk="0">
                  <a:moveTo>
                    <a:pt x="1" y="1"/>
                  </a:moveTo>
                  <a:cubicBezTo>
                    <a:pt x="1" y="1"/>
                    <a:pt x="1489" y="5156"/>
                    <a:pt x="2715" y="7299"/>
                  </a:cubicBezTo>
                  <a:cubicBezTo>
                    <a:pt x="3930" y="9454"/>
                    <a:pt x="7633" y="11145"/>
                    <a:pt x="7633" y="11145"/>
                  </a:cubicBezTo>
                  <a:cubicBezTo>
                    <a:pt x="7633" y="11145"/>
                    <a:pt x="7430" y="6585"/>
                    <a:pt x="6180" y="4275"/>
                  </a:cubicBezTo>
                  <a:cubicBezTo>
                    <a:pt x="4930" y="196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5089600" y="2034300"/>
              <a:ext cx="146175" cy="208700"/>
            </a:xfrm>
            <a:custGeom>
              <a:avLst/>
              <a:gdLst/>
              <a:ahLst/>
              <a:cxnLst/>
              <a:rect l="l" t="t" r="r" b="b"/>
              <a:pathLst>
                <a:path w="5847" h="8348" extrusionOk="0">
                  <a:moveTo>
                    <a:pt x="5646" y="0"/>
                  </a:moveTo>
                  <a:cubicBezTo>
                    <a:pt x="5290" y="0"/>
                    <a:pt x="2667" y="1905"/>
                    <a:pt x="1358" y="3668"/>
                  </a:cubicBezTo>
                  <a:cubicBezTo>
                    <a:pt x="1" y="5525"/>
                    <a:pt x="180" y="8347"/>
                    <a:pt x="180" y="8347"/>
                  </a:cubicBezTo>
                  <a:cubicBezTo>
                    <a:pt x="3406" y="7871"/>
                    <a:pt x="5061" y="5109"/>
                    <a:pt x="5371" y="3668"/>
                  </a:cubicBezTo>
                  <a:cubicBezTo>
                    <a:pt x="5680" y="2215"/>
                    <a:pt x="5847" y="215"/>
                    <a:pt x="5680" y="13"/>
                  </a:cubicBezTo>
                  <a:cubicBezTo>
                    <a:pt x="5674" y="4"/>
                    <a:pt x="5662" y="0"/>
                    <a:pt x="5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5081875" y="2257850"/>
              <a:ext cx="235175" cy="186650"/>
            </a:xfrm>
            <a:custGeom>
              <a:avLst/>
              <a:gdLst/>
              <a:ahLst/>
              <a:cxnLst/>
              <a:rect l="l" t="t" r="r" b="b"/>
              <a:pathLst>
                <a:path w="9407" h="7466" extrusionOk="0">
                  <a:moveTo>
                    <a:pt x="9406" y="0"/>
                  </a:moveTo>
                  <a:cubicBezTo>
                    <a:pt x="9406" y="0"/>
                    <a:pt x="6692" y="572"/>
                    <a:pt x="3941" y="2001"/>
                  </a:cubicBezTo>
                  <a:cubicBezTo>
                    <a:pt x="1167" y="3429"/>
                    <a:pt x="0" y="7466"/>
                    <a:pt x="0" y="7466"/>
                  </a:cubicBezTo>
                  <a:cubicBezTo>
                    <a:pt x="0" y="7466"/>
                    <a:pt x="4501" y="6942"/>
                    <a:pt x="6727" y="5227"/>
                  </a:cubicBezTo>
                  <a:cubicBezTo>
                    <a:pt x="8954" y="3537"/>
                    <a:pt x="9406" y="1"/>
                    <a:pt x="9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5019675" y="2508400"/>
              <a:ext cx="267000" cy="157350"/>
            </a:xfrm>
            <a:custGeom>
              <a:avLst/>
              <a:gdLst/>
              <a:ahLst/>
              <a:cxnLst/>
              <a:rect l="l" t="t" r="r" b="b"/>
              <a:pathLst>
                <a:path w="10680" h="6294" extrusionOk="0">
                  <a:moveTo>
                    <a:pt x="10465" y="1"/>
                  </a:moveTo>
                  <a:cubicBezTo>
                    <a:pt x="9676" y="1"/>
                    <a:pt x="6857" y="95"/>
                    <a:pt x="4417" y="1361"/>
                  </a:cubicBezTo>
                  <a:cubicBezTo>
                    <a:pt x="1548" y="2837"/>
                    <a:pt x="0" y="6111"/>
                    <a:pt x="167" y="6147"/>
                  </a:cubicBezTo>
                  <a:cubicBezTo>
                    <a:pt x="835" y="6249"/>
                    <a:pt x="1447" y="6294"/>
                    <a:pt x="2009" y="6294"/>
                  </a:cubicBezTo>
                  <a:cubicBezTo>
                    <a:pt x="5533" y="6294"/>
                    <a:pt x="7056" y="4505"/>
                    <a:pt x="7703" y="3540"/>
                  </a:cubicBezTo>
                  <a:cubicBezTo>
                    <a:pt x="8453" y="2420"/>
                    <a:pt x="10680" y="3"/>
                    <a:pt x="10680" y="3"/>
                  </a:cubicBezTo>
                  <a:cubicBezTo>
                    <a:pt x="10680" y="3"/>
                    <a:pt x="10604" y="1"/>
                    <a:pt x="10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841375" y="2363225"/>
              <a:ext cx="210750" cy="235175"/>
            </a:xfrm>
            <a:custGeom>
              <a:avLst/>
              <a:gdLst/>
              <a:ahLst/>
              <a:cxnLst/>
              <a:rect l="l" t="t" r="r" b="b"/>
              <a:pathLst>
                <a:path w="8430" h="9407" extrusionOk="0">
                  <a:moveTo>
                    <a:pt x="131" y="0"/>
                  </a:moveTo>
                  <a:lnTo>
                    <a:pt x="0" y="179"/>
                  </a:lnTo>
                  <a:cubicBezTo>
                    <a:pt x="60" y="215"/>
                    <a:pt x="5156" y="4001"/>
                    <a:pt x="8227" y="9406"/>
                  </a:cubicBezTo>
                  <a:lnTo>
                    <a:pt x="8430" y="9299"/>
                  </a:lnTo>
                  <a:cubicBezTo>
                    <a:pt x="5310" y="3858"/>
                    <a:pt x="179" y="48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5024725" y="2505500"/>
              <a:ext cx="261650" cy="152425"/>
            </a:xfrm>
            <a:custGeom>
              <a:avLst/>
              <a:gdLst/>
              <a:ahLst/>
              <a:cxnLst/>
              <a:rect l="l" t="t" r="r" b="b"/>
              <a:pathLst>
                <a:path w="10466" h="6097" extrusionOk="0">
                  <a:moveTo>
                    <a:pt x="10442" y="0"/>
                  </a:moveTo>
                  <a:cubicBezTo>
                    <a:pt x="4334" y="786"/>
                    <a:pt x="48" y="5906"/>
                    <a:pt x="0" y="5954"/>
                  </a:cubicBezTo>
                  <a:lnTo>
                    <a:pt x="179" y="6096"/>
                  </a:lnTo>
                  <a:cubicBezTo>
                    <a:pt x="227" y="6037"/>
                    <a:pt x="4465" y="989"/>
                    <a:pt x="10466" y="215"/>
                  </a:cubicBezTo>
                  <a:lnTo>
                    <a:pt x="10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894050" y="2108125"/>
              <a:ext cx="195875" cy="281600"/>
            </a:xfrm>
            <a:custGeom>
              <a:avLst/>
              <a:gdLst/>
              <a:ahLst/>
              <a:cxnLst/>
              <a:rect l="l" t="t" r="r" b="b"/>
              <a:pathLst>
                <a:path w="7835" h="11264" extrusionOk="0">
                  <a:moveTo>
                    <a:pt x="167" y="1"/>
                  </a:moveTo>
                  <a:lnTo>
                    <a:pt x="1" y="143"/>
                  </a:lnTo>
                  <a:cubicBezTo>
                    <a:pt x="72" y="203"/>
                    <a:pt x="5620" y="6085"/>
                    <a:pt x="7621" y="11264"/>
                  </a:cubicBezTo>
                  <a:lnTo>
                    <a:pt x="7835" y="11169"/>
                  </a:lnTo>
                  <a:cubicBezTo>
                    <a:pt x="5811" y="5966"/>
                    <a:pt x="227" y="60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5080375" y="2256050"/>
              <a:ext cx="238450" cy="190825"/>
            </a:xfrm>
            <a:custGeom>
              <a:avLst/>
              <a:gdLst/>
              <a:ahLst/>
              <a:cxnLst/>
              <a:rect l="l" t="t" r="r" b="b"/>
              <a:pathLst>
                <a:path w="9538" h="7633" extrusionOk="0">
                  <a:moveTo>
                    <a:pt x="9371" y="1"/>
                  </a:moveTo>
                  <a:cubicBezTo>
                    <a:pt x="6073" y="3632"/>
                    <a:pt x="60" y="7395"/>
                    <a:pt x="1" y="7442"/>
                  </a:cubicBezTo>
                  <a:lnTo>
                    <a:pt x="120" y="7633"/>
                  </a:lnTo>
                  <a:cubicBezTo>
                    <a:pt x="168" y="7597"/>
                    <a:pt x="6216" y="3811"/>
                    <a:pt x="9538" y="156"/>
                  </a:cubicBezTo>
                  <a:lnTo>
                    <a:pt x="9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5091100" y="2032825"/>
              <a:ext cx="142600" cy="202125"/>
            </a:xfrm>
            <a:custGeom>
              <a:avLst/>
              <a:gdLst/>
              <a:ahLst/>
              <a:cxnLst/>
              <a:rect l="l" t="t" r="r" b="b"/>
              <a:pathLst>
                <a:path w="5704" h="8085" extrusionOk="0">
                  <a:moveTo>
                    <a:pt x="5561" y="0"/>
                  </a:moveTo>
                  <a:cubicBezTo>
                    <a:pt x="2322" y="2548"/>
                    <a:pt x="24" y="7930"/>
                    <a:pt x="1" y="7989"/>
                  </a:cubicBezTo>
                  <a:lnTo>
                    <a:pt x="203" y="8085"/>
                  </a:lnTo>
                  <a:cubicBezTo>
                    <a:pt x="239" y="8025"/>
                    <a:pt x="2513" y="2679"/>
                    <a:pt x="5704" y="179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56"/>
          <p:cNvGrpSpPr/>
          <p:nvPr/>
        </p:nvGrpSpPr>
        <p:grpSpPr>
          <a:xfrm rot="5134762">
            <a:off x="8414725" y="2622165"/>
            <a:ext cx="399590" cy="524810"/>
            <a:chOff x="1984450" y="1119863"/>
            <a:chExt cx="166125" cy="218175"/>
          </a:xfrm>
        </p:grpSpPr>
        <p:sp>
          <p:nvSpPr>
            <p:cNvPr id="2291" name="Google Shape;2291;p56"/>
            <p:cNvSpPr/>
            <p:nvPr/>
          </p:nvSpPr>
          <p:spPr>
            <a:xfrm>
              <a:off x="1984450" y="1119863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6"/>
            <p:cNvSpPr/>
            <p:nvPr/>
          </p:nvSpPr>
          <p:spPr>
            <a:xfrm>
              <a:off x="2049350" y="1165363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57"/>
          <p:cNvSpPr/>
          <p:nvPr/>
        </p:nvSpPr>
        <p:spPr>
          <a:xfrm rot="10800000" flipH="1">
            <a:off x="0" y="172"/>
            <a:ext cx="1397475" cy="113795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57"/>
          <p:cNvSpPr/>
          <p:nvPr/>
        </p:nvSpPr>
        <p:spPr>
          <a:xfrm rot="-5400000">
            <a:off x="7861388" y="3860948"/>
            <a:ext cx="622059" cy="1943044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6" name="Google Shape;2296;p57"/>
          <p:cNvGrpSpPr/>
          <p:nvPr/>
        </p:nvGrpSpPr>
        <p:grpSpPr>
          <a:xfrm rot="-3182222" flipH="1">
            <a:off x="-2223" y="3517727"/>
            <a:ext cx="284996" cy="541137"/>
            <a:chOff x="2263675" y="890788"/>
            <a:chExt cx="248900" cy="472600"/>
          </a:xfrm>
        </p:grpSpPr>
        <p:sp>
          <p:nvSpPr>
            <p:cNvPr id="2297" name="Google Shape;2297;p57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57"/>
          <p:cNvGrpSpPr/>
          <p:nvPr/>
        </p:nvGrpSpPr>
        <p:grpSpPr>
          <a:xfrm rot="6658481" flipH="1">
            <a:off x="8991677" y="3410990"/>
            <a:ext cx="285000" cy="374296"/>
            <a:chOff x="2136875" y="1156838"/>
            <a:chExt cx="166125" cy="218175"/>
          </a:xfrm>
        </p:grpSpPr>
        <p:sp>
          <p:nvSpPr>
            <p:cNvPr id="2300" name="Google Shape;2300;p57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57"/>
          <p:cNvGrpSpPr/>
          <p:nvPr/>
        </p:nvGrpSpPr>
        <p:grpSpPr>
          <a:xfrm rot="-2851925" flipH="1">
            <a:off x="8615734" y="3447521"/>
            <a:ext cx="862773" cy="1748571"/>
            <a:chOff x="1803775" y="5029925"/>
            <a:chExt cx="655775" cy="1329050"/>
          </a:xfrm>
        </p:grpSpPr>
        <p:sp>
          <p:nvSpPr>
            <p:cNvPr id="2303" name="Google Shape;2303;p57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7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4" name="Google Shape;2314;p57"/>
          <p:cNvGrpSpPr/>
          <p:nvPr/>
        </p:nvGrpSpPr>
        <p:grpSpPr>
          <a:xfrm rot="-4288182" flipH="1">
            <a:off x="8727814" y="4678347"/>
            <a:ext cx="575344" cy="1048582"/>
            <a:chOff x="-214625" y="3943775"/>
            <a:chExt cx="458725" cy="836125"/>
          </a:xfrm>
        </p:grpSpPr>
        <p:sp>
          <p:nvSpPr>
            <p:cNvPr id="2315" name="Google Shape;2315;p57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7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7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7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7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7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57"/>
          <p:cNvGrpSpPr/>
          <p:nvPr/>
        </p:nvGrpSpPr>
        <p:grpSpPr>
          <a:xfrm rot="-6486702" flipH="1">
            <a:off x="7299762" y="4490409"/>
            <a:ext cx="779974" cy="1104246"/>
            <a:chOff x="1793075" y="1583538"/>
            <a:chExt cx="552200" cy="781775"/>
          </a:xfrm>
        </p:grpSpPr>
        <p:sp>
          <p:nvSpPr>
            <p:cNvPr id="2328" name="Google Shape;2328;p57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7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7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57"/>
          <p:cNvSpPr/>
          <p:nvPr/>
        </p:nvSpPr>
        <p:spPr>
          <a:xfrm rot="-3045357" flipH="1">
            <a:off x="8628227" y="2914666"/>
            <a:ext cx="175018" cy="35462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6" name="Google Shape;2336;p57"/>
          <p:cNvGrpSpPr/>
          <p:nvPr/>
        </p:nvGrpSpPr>
        <p:grpSpPr>
          <a:xfrm rot="3442321">
            <a:off x="-249712" y="-78959"/>
            <a:ext cx="779988" cy="1104265"/>
            <a:chOff x="1793075" y="1583538"/>
            <a:chExt cx="552200" cy="781775"/>
          </a:xfrm>
        </p:grpSpPr>
        <p:sp>
          <p:nvSpPr>
            <p:cNvPr id="2337" name="Google Shape;2337;p57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57"/>
          <p:cNvGrpSpPr/>
          <p:nvPr/>
        </p:nvGrpSpPr>
        <p:grpSpPr>
          <a:xfrm rot="7617778" flipH="1">
            <a:off x="974915" y="-146998"/>
            <a:ext cx="284996" cy="541137"/>
            <a:chOff x="2263675" y="890788"/>
            <a:chExt cx="248900" cy="472600"/>
          </a:xfrm>
        </p:grpSpPr>
        <p:sp>
          <p:nvSpPr>
            <p:cNvPr id="2345" name="Google Shape;2345;p57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57"/>
          <p:cNvGrpSpPr/>
          <p:nvPr/>
        </p:nvGrpSpPr>
        <p:grpSpPr>
          <a:xfrm rot="-1978607" flipH="1">
            <a:off x="8835793" y="95365"/>
            <a:ext cx="423330" cy="1316135"/>
            <a:chOff x="-863525" y="1017825"/>
            <a:chExt cx="601300" cy="1869300"/>
          </a:xfrm>
        </p:grpSpPr>
        <p:sp>
          <p:nvSpPr>
            <p:cNvPr id="2348" name="Google Shape;2348;p57"/>
            <p:cNvSpPr/>
            <p:nvPr/>
          </p:nvSpPr>
          <p:spPr>
            <a:xfrm>
              <a:off x="-698900" y="1017825"/>
              <a:ext cx="270000" cy="175325"/>
            </a:xfrm>
            <a:custGeom>
              <a:avLst/>
              <a:gdLst/>
              <a:ahLst/>
              <a:cxnLst/>
              <a:rect l="l" t="t" r="r" b="b"/>
              <a:pathLst>
                <a:path w="10800" h="7013" extrusionOk="0">
                  <a:moveTo>
                    <a:pt x="667" y="0"/>
                  </a:moveTo>
                  <a:cubicBezTo>
                    <a:pt x="286" y="0"/>
                    <a:pt x="0" y="298"/>
                    <a:pt x="0" y="655"/>
                  </a:cubicBezTo>
                  <a:lnTo>
                    <a:pt x="0" y="6358"/>
                  </a:lnTo>
                  <a:cubicBezTo>
                    <a:pt x="0" y="6727"/>
                    <a:pt x="298" y="7013"/>
                    <a:pt x="667" y="7013"/>
                  </a:cubicBezTo>
                  <a:lnTo>
                    <a:pt x="10144" y="7013"/>
                  </a:lnTo>
                  <a:cubicBezTo>
                    <a:pt x="10501" y="7013"/>
                    <a:pt x="10799" y="6727"/>
                    <a:pt x="10799" y="6370"/>
                  </a:cubicBezTo>
                  <a:lnTo>
                    <a:pt x="10799" y="655"/>
                  </a:lnTo>
                  <a:cubicBezTo>
                    <a:pt x="10799" y="286"/>
                    <a:pt x="10501" y="0"/>
                    <a:pt x="10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-863525" y="11892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2000"/>
                  </a:lnTo>
                  <a:cubicBezTo>
                    <a:pt x="8002" y="2346"/>
                    <a:pt x="7895" y="2667"/>
                    <a:pt x="7704" y="2953"/>
                  </a:cubicBezTo>
                  <a:lnTo>
                    <a:pt x="799" y="12799"/>
                  </a:lnTo>
                  <a:cubicBezTo>
                    <a:pt x="275" y="13561"/>
                    <a:pt x="1" y="14454"/>
                    <a:pt x="1" y="15359"/>
                  </a:cubicBezTo>
                  <a:lnTo>
                    <a:pt x="1" y="24848"/>
                  </a:lnTo>
                  <a:lnTo>
                    <a:pt x="156" y="25146"/>
                  </a:lnTo>
                  <a:cubicBezTo>
                    <a:pt x="489" y="25753"/>
                    <a:pt x="656" y="26420"/>
                    <a:pt x="656" y="27111"/>
                  </a:cubicBezTo>
                  <a:lnTo>
                    <a:pt x="656" y="47827"/>
                  </a:lnTo>
                  <a:cubicBezTo>
                    <a:pt x="656" y="48280"/>
                    <a:pt x="561" y="48732"/>
                    <a:pt x="370" y="49161"/>
                  </a:cubicBezTo>
                  <a:lnTo>
                    <a:pt x="1" y="50006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1" y="67913"/>
                  </a:cubicBezTo>
                  <a:cubicBezTo>
                    <a:pt x="5906" y="67913"/>
                    <a:pt x="7264" y="67092"/>
                    <a:pt x="8002" y="65877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51"/>
                    <a:pt x="15717" y="64901"/>
                  </a:cubicBezTo>
                  <a:cubicBezTo>
                    <a:pt x="16253" y="66651"/>
                    <a:pt x="17872" y="67913"/>
                    <a:pt x="19789" y="67913"/>
                  </a:cubicBezTo>
                  <a:cubicBezTo>
                    <a:pt x="22147" y="67913"/>
                    <a:pt x="24052" y="66008"/>
                    <a:pt x="24052" y="63651"/>
                  </a:cubicBezTo>
                  <a:lnTo>
                    <a:pt x="24052" y="50006"/>
                  </a:lnTo>
                  <a:lnTo>
                    <a:pt x="23683" y="49161"/>
                  </a:lnTo>
                  <a:cubicBezTo>
                    <a:pt x="23504" y="48744"/>
                    <a:pt x="23397" y="48280"/>
                    <a:pt x="23397" y="47827"/>
                  </a:cubicBezTo>
                  <a:lnTo>
                    <a:pt x="23397" y="27122"/>
                  </a:lnTo>
                  <a:cubicBezTo>
                    <a:pt x="23361" y="26432"/>
                    <a:pt x="23528" y="25753"/>
                    <a:pt x="23849" y="25158"/>
                  </a:cubicBezTo>
                  <a:lnTo>
                    <a:pt x="24016" y="24860"/>
                  </a:lnTo>
                  <a:lnTo>
                    <a:pt x="24016" y="15383"/>
                  </a:lnTo>
                  <a:cubicBezTo>
                    <a:pt x="24016" y="14454"/>
                    <a:pt x="23730" y="13561"/>
                    <a:pt x="23218" y="12823"/>
                  </a:cubicBezTo>
                  <a:lnTo>
                    <a:pt x="16313" y="2965"/>
                  </a:lnTo>
                  <a:cubicBezTo>
                    <a:pt x="16110" y="2679"/>
                    <a:pt x="16015" y="2357"/>
                    <a:pt x="16015" y="2012"/>
                  </a:cubicBezTo>
                  <a:lnTo>
                    <a:pt x="16015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/>
          <p:nvPr/>
        </p:nvSpPr>
        <p:spPr>
          <a:xfrm rot="-5400000">
            <a:off x="8207268" y="4206761"/>
            <a:ext cx="739918" cy="113354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 rot="5400000">
            <a:off x="196743" y="-196814"/>
            <a:ext cx="739918" cy="1133545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 rot="822728">
            <a:off x="-105378" y="204390"/>
            <a:ext cx="578235" cy="1053977"/>
            <a:chOff x="-214625" y="3943775"/>
            <a:chExt cx="458725" cy="836125"/>
          </a:xfrm>
        </p:grpSpPr>
        <p:sp>
          <p:nvSpPr>
            <p:cNvPr id="135" name="Google Shape;135;p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937137">
            <a:off x="-49276" y="1419598"/>
            <a:ext cx="247561" cy="718794"/>
            <a:chOff x="1460575" y="5630575"/>
            <a:chExt cx="645350" cy="1873775"/>
          </a:xfrm>
        </p:grpSpPr>
        <p:sp>
          <p:nvSpPr>
            <p:cNvPr id="148" name="Google Shape;148;p4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4"/>
          <p:cNvGrpSpPr/>
          <p:nvPr/>
        </p:nvGrpSpPr>
        <p:grpSpPr>
          <a:xfrm rot="-1360815">
            <a:off x="8787582" y="2477598"/>
            <a:ext cx="744173" cy="981131"/>
            <a:chOff x="4326425" y="5583250"/>
            <a:chExt cx="744150" cy="981100"/>
          </a:xfrm>
        </p:grpSpPr>
        <p:sp>
          <p:nvSpPr>
            <p:cNvPr id="151" name="Google Shape;151;p4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4"/>
          <p:cNvGrpSpPr/>
          <p:nvPr/>
        </p:nvGrpSpPr>
        <p:grpSpPr>
          <a:xfrm rot="-2418941">
            <a:off x="8394237" y="4374566"/>
            <a:ext cx="714867" cy="1448812"/>
            <a:chOff x="1803775" y="5029925"/>
            <a:chExt cx="655775" cy="1329050"/>
          </a:xfrm>
        </p:grpSpPr>
        <p:sp>
          <p:nvSpPr>
            <p:cNvPr id="177" name="Google Shape;177;p4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 rot="-1269334">
            <a:off x="8891383" y="3721956"/>
            <a:ext cx="601297" cy="1873742"/>
            <a:chOff x="3855225" y="5718400"/>
            <a:chExt cx="601300" cy="1873750"/>
          </a:xfrm>
        </p:grpSpPr>
        <p:sp>
          <p:nvSpPr>
            <p:cNvPr id="189" name="Google Shape;189;p4"/>
            <p:cNvSpPr/>
            <p:nvPr/>
          </p:nvSpPr>
          <p:spPr>
            <a:xfrm>
              <a:off x="4020125" y="57184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855225" y="58943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4"/>
          <p:cNvSpPr/>
          <p:nvPr/>
        </p:nvSpPr>
        <p:spPr>
          <a:xfrm rot="-2161609">
            <a:off x="7787037" y="4718605"/>
            <a:ext cx="148961" cy="30177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"/>
          <p:cNvSpPr/>
          <p:nvPr/>
        </p:nvSpPr>
        <p:spPr>
          <a:xfrm rot="-2161533">
            <a:off x="476718" y="-166239"/>
            <a:ext cx="179966" cy="36457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"/>
          <p:cNvSpPr/>
          <p:nvPr/>
        </p:nvSpPr>
        <p:spPr>
          <a:xfrm rot="10800000">
            <a:off x="7541186" y="102"/>
            <a:ext cx="1602814" cy="130517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-1" y="4007550"/>
            <a:ext cx="1394966" cy="1135909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6"/>
          <p:cNvGrpSpPr/>
          <p:nvPr/>
        </p:nvGrpSpPr>
        <p:grpSpPr>
          <a:xfrm rot="1985753">
            <a:off x="-167008" y="3376599"/>
            <a:ext cx="366063" cy="1062241"/>
            <a:chOff x="4879175" y="1187475"/>
            <a:chExt cx="645625" cy="1873475"/>
          </a:xfrm>
        </p:grpSpPr>
        <p:sp>
          <p:nvSpPr>
            <p:cNvPr id="205" name="Google Shape;205;p6"/>
            <p:cNvSpPr/>
            <p:nvPr/>
          </p:nvSpPr>
          <p:spPr>
            <a:xfrm>
              <a:off x="5067000" y="11874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5" y="1"/>
                  </a:moveTo>
                  <a:cubicBezTo>
                    <a:pt x="274" y="1"/>
                    <a:pt x="0" y="298"/>
                    <a:pt x="0" y="655"/>
                  </a:cubicBezTo>
                  <a:lnTo>
                    <a:pt x="0" y="6370"/>
                  </a:lnTo>
                  <a:cubicBezTo>
                    <a:pt x="0" y="6740"/>
                    <a:pt x="298" y="7025"/>
                    <a:pt x="655" y="7025"/>
                  </a:cubicBezTo>
                  <a:lnTo>
                    <a:pt x="10132" y="7025"/>
                  </a:lnTo>
                  <a:cubicBezTo>
                    <a:pt x="10490" y="7025"/>
                    <a:pt x="10787" y="6728"/>
                    <a:pt x="10787" y="6370"/>
                  </a:cubicBezTo>
                  <a:lnTo>
                    <a:pt x="10787" y="655"/>
                  </a:lnTo>
                  <a:cubicBezTo>
                    <a:pt x="10787" y="286"/>
                    <a:pt x="10490" y="1"/>
                    <a:pt x="10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879175" y="1363100"/>
              <a:ext cx="645625" cy="1697850"/>
            </a:xfrm>
            <a:custGeom>
              <a:avLst/>
              <a:gdLst/>
              <a:ahLst/>
              <a:cxnLst/>
              <a:rect l="l" t="t" r="r" b="b"/>
              <a:pathLst>
                <a:path w="25825" h="67914" extrusionOk="0">
                  <a:moveTo>
                    <a:pt x="8608" y="0"/>
                  </a:moveTo>
                  <a:lnTo>
                    <a:pt x="8608" y="500"/>
                  </a:lnTo>
                  <a:cubicBezTo>
                    <a:pt x="8608" y="941"/>
                    <a:pt x="8358" y="1322"/>
                    <a:pt x="7954" y="1489"/>
                  </a:cubicBezTo>
                  <a:cubicBezTo>
                    <a:pt x="3274" y="3441"/>
                    <a:pt x="0" y="8037"/>
                    <a:pt x="0" y="13407"/>
                  </a:cubicBezTo>
                  <a:lnTo>
                    <a:pt x="0" y="63651"/>
                  </a:lnTo>
                  <a:lnTo>
                    <a:pt x="143" y="63651"/>
                  </a:lnTo>
                  <a:cubicBezTo>
                    <a:pt x="143" y="66008"/>
                    <a:pt x="2191" y="67913"/>
                    <a:pt x="4715" y="67913"/>
                  </a:cubicBezTo>
                  <a:cubicBezTo>
                    <a:pt x="6358" y="67913"/>
                    <a:pt x="7811" y="67092"/>
                    <a:pt x="8608" y="65877"/>
                  </a:cubicBezTo>
                  <a:cubicBezTo>
                    <a:pt x="9418" y="67092"/>
                    <a:pt x="10859" y="67913"/>
                    <a:pt x="12514" y="67913"/>
                  </a:cubicBezTo>
                  <a:cubicBezTo>
                    <a:pt x="14562" y="67913"/>
                    <a:pt x="16300" y="66651"/>
                    <a:pt x="16883" y="64901"/>
                  </a:cubicBezTo>
                  <a:cubicBezTo>
                    <a:pt x="17467" y="66651"/>
                    <a:pt x="19193" y="67913"/>
                    <a:pt x="21265" y="67913"/>
                  </a:cubicBezTo>
                  <a:cubicBezTo>
                    <a:pt x="23789" y="67913"/>
                    <a:pt x="25825" y="66008"/>
                    <a:pt x="25825" y="63651"/>
                  </a:cubicBezTo>
                  <a:lnTo>
                    <a:pt x="25825" y="13407"/>
                  </a:lnTo>
                  <a:cubicBezTo>
                    <a:pt x="25825" y="8037"/>
                    <a:pt x="22551" y="3441"/>
                    <a:pt x="17883" y="1489"/>
                  </a:cubicBezTo>
                  <a:cubicBezTo>
                    <a:pt x="17467" y="1322"/>
                    <a:pt x="17217" y="941"/>
                    <a:pt x="17217" y="500"/>
                  </a:cubicBezTo>
                  <a:lnTo>
                    <a:pt x="17217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6"/>
          <p:cNvGrpSpPr/>
          <p:nvPr/>
        </p:nvGrpSpPr>
        <p:grpSpPr>
          <a:xfrm rot="2350920">
            <a:off x="124483" y="4434764"/>
            <a:ext cx="425263" cy="775134"/>
            <a:chOff x="-214625" y="3943775"/>
            <a:chExt cx="458725" cy="836125"/>
          </a:xfrm>
        </p:grpSpPr>
        <p:sp>
          <p:nvSpPr>
            <p:cNvPr id="208" name="Google Shape;208;p6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6"/>
          <p:cNvSpPr/>
          <p:nvPr/>
        </p:nvSpPr>
        <p:spPr>
          <a:xfrm rot="2841006">
            <a:off x="411871" y="3989275"/>
            <a:ext cx="128452" cy="2723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6"/>
          <p:cNvGrpSpPr/>
          <p:nvPr/>
        </p:nvGrpSpPr>
        <p:grpSpPr>
          <a:xfrm rot="-1978349">
            <a:off x="8254895" y="4369489"/>
            <a:ext cx="782796" cy="1032187"/>
            <a:chOff x="4326425" y="5583250"/>
            <a:chExt cx="744150" cy="981100"/>
          </a:xfrm>
        </p:grpSpPr>
        <p:sp>
          <p:nvSpPr>
            <p:cNvPr id="222" name="Google Shape;222;p6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6"/>
          <p:cNvSpPr/>
          <p:nvPr/>
        </p:nvSpPr>
        <p:spPr>
          <a:xfrm rot="2841006">
            <a:off x="8871471" y="448325"/>
            <a:ext cx="128452" cy="2723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"/>
          <p:cNvSpPr/>
          <p:nvPr/>
        </p:nvSpPr>
        <p:spPr>
          <a:xfrm rot="7958994" flipH="1">
            <a:off x="7791971" y="4981425"/>
            <a:ext cx="128452" cy="2723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6"/>
          <p:cNvGrpSpPr/>
          <p:nvPr/>
        </p:nvGrpSpPr>
        <p:grpSpPr>
          <a:xfrm rot="-8287720">
            <a:off x="8091424" y="-418374"/>
            <a:ext cx="619364" cy="1255256"/>
            <a:chOff x="1803775" y="5029925"/>
            <a:chExt cx="655775" cy="1329050"/>
          </a:xfrm>
        </p:grpSpPr>
        <p:sp>
          <p:nvSpPr>
            <p:cNvPr id="250" name="Google Shape;250;p6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title"/>
          </p:nvPr>
        </p:nvSpPr>
        <p:spPr>
          <a:xfrm>
            <a:off x="4461075" y="1186500"/>
            <a:ext cx="37299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3" name="Google Shape;263;p7"/>
          <p:cNvSpPr txBox="1">
            <a:spLocks noGrp="1"/>
          </p:cNvSpPr>
          <p:nvPr>
            <p:ph type="subTitle" idx="1"/>
          </p:nvPr>
        </p:nvSpPr>
        <p:spPr>
          <a:xfrm>
            <a:off x="4462115" y="2294700"/>
            <a:ext cx="37290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264" name="Google Shape;264;p7"/>
          <p:cNvGrpSpPr/>
          <p:nvPr/>
        </p:nvGrpSpPr>
        <p:grpSpPr>
          <a:xfrm rot="1073015">
            <a:off x="-196801" y="2873525"/>
            <a:ext cx="820942" cy="1558567"/>
            <a:chOff x="2876825" y="1865250"/>
            <a:chExt cx="422700" cy="802500"/>
          </a:xfrm>
        </p:grpSpPr>
        <p:sp>
          <p:nvSpPr>
            <p:cNvPr id="265" name="Google Shape;265;p7"/>
            <p:cNvSpPr/>
            <p:nvPr/>
          </p:nvSpPr>
          <p:spPr>
            <a:xfrm>
              <a:off x="3011075" y="2148900"/>
              <a:ext cx="133375" cy="518850"/>
            </a:xfrm>
            <a:custGeom>
              <a:avLst/>
              <a:gdLst/>
              <a:ahLst/>
              <a:cxnLst/>
              <a:rect l="l" t="t" r="r" b="b"/>
              <a:pathLst>
                <a:path w="5335" h="20754" extrusionOk="0">
                  <a:moveTo>
                    <a:pt x="5120" y="1"/>
                  </a:moveTo>
                  <a:cubicBezTo>
                    <a:pt x="1" y="13336"/>
                    <a:pt x="3549" y="20670"/>
                    <a:pt x="3573" y="20753"/>
                  </a:cubicBezTo>
                  <a:lnTo>
                    <a:pt x="3787" y="20646"/>
                  </a:lnTo>
                  <a:cubicBezTo>
                    <a:pt x="3739" y="20575"/>
                    <a:pt x="251" y="13312"/>
                    <a:pt x="5335" y="72"/>
                  </a:cubicBezTo>
                  <a:lnTo>
                    <a:pt x="5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28650" y="2256950"/>
              <a:ext cx="50625" cy="182500"/>
            </a:xfrm>
            <a:custGeom>
              <a:avLst/>
              <a:gdLst/>
              <a:ahLst/>
              <a:cxnLst/>
              <a:rect l="l" t="t" r="r" b="b"/>
              <a:pathLst>
                <a:path w="2025" h="7300" extrusionOk="0">
                  <a:moveTo>
                    <a:pt x="226" y="1"/>
                  </a:moveTo>
                  <a:lnTo>
                    <a:pt x="0" y="36"/>
                  </a:lnTo>
                  <a:cubicBezTo>
                    <a:pt x="36" y="263"/>
                    <a:pt x="905" y="5370"/>
                    <a:pt x="1822" y="7299"/>
                  </a:cubicBezTo>
                  <a:lnTo>
                    <a:pt x="2024" y="7204"/>
                  </a:lnTo>
                  <a:cubicBezTo>
                    <a:pt x="1131" y="5299"/>
                    <a:pt x="238" y="60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876825" y="2343050"/>
              <a:ext cx="202150" cy="216950"/>
            </a:xfrm>
            <a:custGeom>
              <a:avLst/>
              <a:gdLst/>
              <a:ahLst/>
              <a:cxnLst/>
              <a:rect l="l" t="t" r="r" b="b"/>
              <a:pathLst>
                <a:path w="8086" h="8678" extrusionOk="0">
                  <a:moveTo>
                    <a:pt x="261" y="0"/>
                  </a:moveTo>
                  <a:cubicBezTo>
                    <a:pt x="174" y="0"/>
                    <a:pt x="120" y="26"/>
                    <a:pt x="108" y="81"/>
                  </a:cubicBezTo>
                  <a:cubicBezTo>
                    <a:pt x="1" y="617"/>
                    <a:pt x="358" y="7225"/>
                    <a:pt x="8085" y="8677"/>
                  </a:cubicBezTo>
                  <a:cubicBezTo>
                    <a:pt x="8085" y="8677"/>
                    <a:pt x="6835" y="4486"/>
                    <a:pt x="5537" y="3141"/>
                  </a:cubicBezTo>
                  <a:cubicBezTo>
                    <a:pt x="4373" y="1944"/>
                    <a:pt x="1023" y="0"/>
                    <a:pt x="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081025" y="2402800"/>
              <a:ext cx="189325" cy="246200"/>
            </a:xfrm>
            <a:custGeom>
              <a:avLst/>
              <a:gdLst/>
              <a:ahLst/>
              <a:cxnLst/>
              <a:rect l="l" t="t" r="r" b="b"/>
              <a:pathLst>
                <a:path w="7573" h="9848" extrusionOk="0">
                  <a:moveTo>
                    <a:pt x="7573" y="1"/>
                  </a:moveTo>
                  <a:cubicBezTo>
                    <a:pt x="7573" y="1"/>
                    <a:pt x="4620" y="1287"/>
                    <a:pt x="2310" y="3870"/>
                  </a:cubicBezTo>
                  <a:cubicBezTo>
                    <a:pt x="1" y="6442"/>
                    <a:pt x="632" y="9847"/>
                    <a:pt x="632" y="9847"/>
                  </a:cubicBezTo>
                  <a:cubicBezTo>
                    <a:pt x="632" y="9847"/>
                    <a:pt x="3775" y="8907"/>
                    <a:pt x="4835" y="7835"/>
                  </a:cubicBezTo>
                  <a:cubicBezTo>
                    <a:pt x="5906" y="6764"/>
                    <a:pt x="7573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895875" y="2019725"/>
              <a:ext cx="152125" cy="237950"/>
            </a:xfrm>
            <a:custGeom>
              <a:avLst/>
              <a:gdLst/>
              <a:ahLst/>
              <a:cxnLst/>
              <a:rect l="l" t="t" r="r" b="b"/>
              <a:pathLst>
                <a:path w="6085" h="9518" extrusionOk="0">
                  <a:moveTo>
                    <a:pt x="1" y="0"/>
                  </a:moveTo>
                  <a:cubicBezTo>
                    <a:pt x="1" y="1"/>
                    <a:pt x="1132" y="4013"/>
                    <a:pt x="1608" y="6001"/>
                  </a:cubicBezTo>
                  <a:cubicBezTo>
                    <a:pt x="2071" y="7945"/>
                    <a:pt x="5063" y="9518"/>
                    <a:pt x="5418" y="9518"/>
                  </a:cubicBezTo>
                  <a:cubicBezTo>
                    <a:pt x="5428" y="9518"/>
                    <a:pt x="5436" y="9516"/>
                    <a:pt x="5442" y="9514"/>
                  </a:cubicBezTo>
                  <a:cubicBezTo>
                    <a:pt x="5656" y="9442"/>
                    <a:pt x="6085" y="5215"/>
                    <a:pt x="4478" y="3418"/>
                  </a:cubicBezTo>
                  <a:cubicBezTo>
                    <a:pt x="2870" y="163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104850" y="1866800"/>
              <a:ext cx="124125" cy="286900"/>
            </a:xfrm>
            <a:custGeom>
              <a:avLst/>
              <a:gdLst/>
              <a:ahLst/>
              <a:cxnLst/>
              <a:rect l="l" t="t" r="r" b="b"/>
              <a:pathLst>
                <a:path w="4965" h="11476" extrusionOk="0">
                  <a:moveTo>
                    <a:pt x="4537" y="1"/>
                  </a:moveTo>
                  <a:cubicBezTo>
                    <a:pt x="4134" y="1"/>
                    <a:pt x="981" y="4103"/>
                    <a:pt x="500" y="5820"/>
                  </a:cubicBezTo>
                  <a:cubicBezTo>
                    <a:pt x="0" y="7606"/>
                    <a:pt x="1417" y="11475"/>
                    <a:pt x="1417" y="11475"/>
                  </a:cubicBezTo>
                  <a:cubicBezTo>
                    <a:pt x="1417" y="11475"/>
                    <a:pt x="4191" y="7403"/>
                    <a:pt x="4572" y="6391"/>
                  </a:cubicBezTo>
                  <a:cubicBezTo>
                    <a:pt x="4965" y="5391"/>
                    <a:pt x="4751" y="379"/>
                    <a:pt x="4572" y="21"/>
                  </a:cubicBezTo>
                  <a:cubicBezTo>
                    <a:pt x="4565" y="8"/>
                    <a:pt x="4553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096500" y="2117000"/>
              <a:ext cx="203025" cy="184025"/>
            </a:xfrm>
            <a:custGeom>
              <a:avLst/>
              <a:gdLst/>
              <a:ahLst/>
              <a:cxnLst/>
              <a:rect l="l" t="t" r="r" b="b"/>
              <a:pathLst>
                <a:path w="8121" h="7361" extrusionOk="0">
                  <a:moveTo>
                    <a:pt x="7707" y="0"/>
                  </a:moveTo>
                  <a:cubicBezTo>
                    <a:pt x="7169" y="0"/>
                    <a:pt x="3407" y="1466"/>
                    <a:pt x="2442" y="2432"/>
                  </a:cubicBezTo>
                  <a:cubicBezTo>
                    <a:pt x="1441" y="3432"/>
                    <a:pt x="1" y="7361"/>
                    <a:pt x="1" y="7361"/>
                  </a:cubicBezTo>
                  <a:cubicBezTo>
                    <a:pt x="1" y="7361"/>
                    <a:pt x="4489" y="6027"/>
                    <a:pt x="5656" y="5087"/>
                  </a:cubicBezTo>
                  <a:cubicBezTo>
                    <a:pt x="6847" y="4146"/>
                    <a:pt x="8121" y="74"/>
                    <a:pt x="7740" y="3"/>
                  </a:cubicBezTo>
                  <a:cubicBezTo>
                    <a:pt x="7731" y="1"/>
                    <a:pt x="7720" y="0"/>
                    <a:pt x="7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876825" y="2343875"/>
              <a:ext cx="203625" cy="218500"/>
            </a:xfrm>
            <a:custGeom>
              <a:avLst/>
              <a:gdLst/>
              <a:ahLst/>
              <a:cxnLst/>
              <a:rect l="l" t="t" r="r" b="b"/>
              <a:pathLst>
                <a:path w="8145" h="8740" extrusionOk="0">
                  <a:moveTo>
                    <a:pt x="215" y="0"/>
                  </a:moveTo>
                  <a:lnTo>
                    <a:pt x="1" y="96"/>
                  </a:lnTo>
                  <a:cubicBezTo>
                    <a:pt x="13" y="131"/>
                    <a:pt x="1787" y="4084"/>
                    <a:pt x="8014" y="8739"/>
                  </a:cubicBezTo>
                  <a:lnTo>
                    <a:pt x="8145" y="8561"/>
                  </a:lnTo>
                  <a:cubicBezTo>
                    <a:pt x="1977" y="3941"/>
                    <a:pt x="227" y="48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893500" y="2018825"/>
              <a:ext cx="141125" cy="239950"/>
            </a:xfrm>
            <a:custGeom>
              <a:avLst/>
              <a:gdLst/>
              <a:ahLst/>
              <a:cxnLst/>
              <a:rect l="l" t="t" r="r" b="b"/>
              <a:pathLst>
                <a:path w="5645" h="9598" extrusionOk="0">
                  <a:moveTo>
                    <a:pt x="179" y="1"/>
                  </a:moveTo>
                  <a:lnTo>
                    <a:pt x="1" y="120"/>
                  </a:lnTo>
                  <a:cubicBezTo>
                    <a:pt x="36" y="179"/>
                    <a:pt x="4346" y="6573"/>
                    <a:pt x="5442" y="9597"/>
                  </a:cubicBezTo>
                  <a:lnTo>
                    <a:pt x="5644" y="9538"/>
                  </a:lnTo>
                  <a:cubicBezTo>
                    <a:pt x="4561" y="6490"/>
                    <a:pt x="227" y="48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138775" y="1865250"/>
              <a:ext cx="82175" cy="285175"/>
            </a:xfrm>
            <a:custGeom>
              <a:avLst/>
              <a:gdLst/>
              <a:ahLst/>
              <a:cxnLst/>
              <a:rect l="l" t="t" r="r" b="b"/>
              <a:pathLst>
                <a:path w="3287" h="11407" extrusionOk="0">
                  <a:moveTo>
                    <a:pt x="3132" y="0"/>
                  </a:moveTo>
                  <a:cubicBezTo>
                    <a:pt x="1798" y="1488"/>
                    <a:pt x="72" y="10966"/>
                    <a:pt x="0" y="11359"/>
                  </a:cubicBezTo>
                  <a:lnTo>
                    <a:pt x="227" y="11406"/>
                  </a:lnTo>
                  <a:cubicBezTo>
                    <a:pt x="239" y="11323"/>
                    <a:pt x="2024" y="1619"/>
                    <a:pt x="3287" y="155"/>
                  </a:cubicBezTo>
                  <a:lnTo>
                    <a:pt x="3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095025" y="2116450"/>
              <a:ext cx="197950" cy="187250"/>
            </a:xfrm>
            <a:custGeom>
              <a:avLst/>
              <a:gdLst/>
              <a:ahLst/>
              <a:cxnLst/>
              <a:rect l="l" t="t" r="r" b="b"/>
              <a:pathLst>
                <a:path w="7918" h="7490" extrusionOk="0">
                  <a:moveTo>
                    <a:pt x="7704" y="1"/>
                  </a:moveTo>
                  <a:cubicBezTo>
                    <a:pt x="7061" y="2061"/>
                    <a:pt x="72" y="7252"/>
                    <a:pt x="0" y="7311"/>
                  </a:cubicBezTo>
                  <a:lnTo>
                    <a:pt x="131" y="7490"/>
                  </a:lnTo>
                  <a:cubicBezTo>
                    <a:pt x="417" y="7264"/>
                    <a:pt x="7263" y="2192"/>
                    <a:pt x="7918" y="60"/>
                  </a:cubicBezTo>
                  <a:lnTo>
                    <a:pt x="77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094125" y="2400125"/>
              <a:ext cx="177425" cy="250050"/>
            </a:xfrm>
            <a:custGeom>
              <a:avLst/>
              <a:gdLst/>
              <a:ahLst/>
              <a:cxnLst/>
              <a:rect l="l" t="t" r="r" b="b"/>
              <a:pathLst>
                <a:path w="7097" h="10002" extrusionOk="0">
                  <a:moveTo>
                    <a:pt x="7013" y="1"/>
                  </a:moveTo>
                  <a:cubicBezTo>
                    <a:pt x="3203" y="1596"/>
                    <a:pt x="131" y="9585"/>
                    <a:pt x="0" y="9930"/>
                  </a:cubicBezTo>
                  <a:lnTo>
                    <a:pt x="215" y="10002"/>
                  </a:lnTo>
                  <a:cubicBezTo>
                    <a:pt x="239" y="9907"/>
                    <a:pt x="3382" y="1739"/>
                    <a:pt x="7097" y="203"/>
                  </a:cubicBezTo>
                  <a:lnTo>
                    <a:pt x="7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7"/>
          <p:cNvGrpSpPr/>
          <p:nvPr/>
        </p:nvGrpSpPr>
        <p:grpSpPr>
          <a:xfrm rot="884265">
            <a:off x="7984904" y="3503486"/>
            <a:ext cx="960441" cy="2788755"/>
            <a:chOff x="6512944" y="2975654"/>
            <a:chExt cx="1594853" cy="4630848"/>
          </a:xfrm>
        </p:grpSpPr>
        <p:grpSp>
          <p:nvGrpSpPr>
            <p:cNvPr id="278" name="Google Shape;278;p7"/>
            <p:cNvGrpSpPr/>
            <p:nvPr/>
          </p:nvGrpSpPr>
          <p:grpSpPr>
            <a:xfrm>
              <a:off x="6512944" y="2975654"/>
              <a:ext cx="1594853" cy="4630848"/>
              <a:chOff x="1460575" y="5630575"/>
              <a:chExt cx="645350" cy="1873775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1648400" y="5630575"/>
                <a:ext cx="2697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7026" extrusionOk="0">
                    <a:moveTo>
                      <a:pt x="656" y="1"/>
                    </a:moveTo>
                    <a:cubicBezTo>
                      <a:pt x="287" y="1"/>
                      <a:pt x="1" y="298"/>
                      <a:pt x="1" y="656"/>
                    </a:cubicBezTo>
                    <a:lnTo>
                      <a:pt x="1" y="6371"/>
                    </a:lnTo>
                    <a:cubicBezTo>
                      <a:pt x="1" y="6740"/>
                      <a:pt x="298" y="7025"/>
                      <a:pt x="656" y="7025"/>
                    </a:cubicBezTo>
                    <a:lnTo>
                      <a:pt x="10133" y="7025"/>
                    </a:lnTo>
                    <a:cubicBezTo>
                      <a:pt x="10490" y="7025"/>
                      <a:pt x="10776" y="6740"/>
                      <a:pt x="10788" y="6371"/>
                    </a:cubicBezTo>
                    <a:lnTo>
                      <a:pt x="10788" y="656"/>
                    </a:lnTo>
                    <a:cubicBezTo>
                      <a:pt x="10788" y="275"/>
                      <a:pt x="10490" y="1"/>
                      <a:pt x="10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1460575" y="5806500"/>
                <a:ext cx="645350" cy="1697850"/>
              </a:xfrm>
              <a:custGeom>
                <a:avLst/>
                <a:gdLst/>
                <a:ahLst/>
                <a:cxnLst/>
                <a:rect l="l" t="t" r="r" b="b"/>
                <a:pathLst>
                  <a:path w="25814" h="67914" extrusionOk="0">
                    <a:moveTo>
                      <a:pt x="8597" y="0"/>
                    </a:moveTo>
                    <a:lnTo>
                      <a:pt x="8597" y="512"/>
                    </a:lnTo>
                    <a:cubicBezTo>
                      <a:pt x="8597" y="941"/>
                      <a:pt x="8347" y="1322"/>
                      <a:pt x="7942" y="1489"/>
                    </a:cubicBezTo>
                    <a:cubicBezTo>
                      <a:pt x="3275" y="3441"/>
                      <a:pt x="1" y="8037"/>
                      <a:pt x="1" y="13407"/>
                    </a:cubicBezTo>
                    <a:lnTo>
                      <a:pt x="1" y="63651"/>
                    </a:lnTo>
                    <a:lnTo>
                      <a:pt x="132" y="63651"/>
                    </a:lnTo>
                    <a:cubicBezTo>
                      <a:pt x="132" y="66008"/>
                      <a:pt x="2192" y="67913"/>
                      <a:pt x="4704" y="67913"/>
                    </a:cubicBezTo>
                    <a:cubicBezTo>
                      <a:pt x="6359" y="67913"/>
                      <a:pt x="7800" y="67092"/>
                      <a:pt x="8597" y="65866"/>
                    </a:cubicBezTo>
                    <a:cubicBezTo>
                      <a:pt x="9407" y="67092"/>
                      <a:pt x="10848" y="67913"/>
                      <a:pt x="12503" y="67913"/>
                    </a:cubicBezTo>
                    <a:cubicBezTo>
                      <a:pt x="14550" y="67913"/>
                      <a:pt x="16301" y="66639"/>
                      <a:pt x="16872" y="64901"/>
                    </a:cubicBezTo>
                    <a:cubicBezTo>
                      <a:pt x="17456" y="66639"/>
                      <a:pt x="19182" y="67913"/>
                      <a:pt x="21254" y="67913"/>
                    </a:cubicBezTo>
                    <a:cubicBezTo>
                      <a:pt x="23778" y="67913"/>
                      <a:pt x="25814" y="66008"/>
                      <a:pt x="25814" y="63651"/>
                    </a:cubicBezTo>
                    <a:lnTo>
                      <a:pt x="25814" y="13407"/>
                    </a:lnTo>
                    <a:cubicBezTo>
                      <a:pt x="25814" y="8037"/>
                      <a:pt x="22540" y="3441"/>
                      <a:pt x="17872" y="1489"/>
                    </a:cubicBezTo>
                    <a:cubicBezTo>
                      <a:pt x="17467" y="1310"/>
                      <a:pt x="17206" y="941"/>
                      <a:pt x="17206" y="512"/>
                    </a:cubicBezTo>
                    <a:lnTo>
                      <a:pt x="17206" y="0"/>
                    </a:ln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7"/>
            <p:cNvSpPr/>
            <p:nvPr/>
          </p:nvSpPr>
          <p:spPr>
            <a:xfrm rot="-2201684">
              <a:off x="6715182" y="3752894"/>
              <a:ext cx="647643" cy="457262"/>
            </a:xfrm>
            <a:prstGeom prst="ellipse">
              <a:avLst/>
            </a:pr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/>
          <p:nvPr/>
        </p:nvSpPr>
        <p:spPr>
          <a:xfrm>
            <a:off x="0" y="2636951"/>
            <a:ext cx="3076260" cy="2505090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9"/>
          <p:cNvGrpSpPr/>
          <p:nvPr/>
        </p:nvGrpSpPr>
        <p:grpSpPr>
          <a:xfrm rot="3680395">
            <a:off x="-190692" y="2288049"/>
            <a:ext cx="1055996" cy="1392243"/>
            <a:chOff x="4326425" y="5583250"/>
            <a:chExt cx="744150" cy="981100"/>
          </a:xfrm>
        </p:grpSpPr>
        <p:sp>
          <p:nvSpPr>
            <p:cNvPr id="338" name="Google Shape;338;p9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9"/>
          <p:cNvSpPr/>
          <p:nvPr/>
        </p:nvSpPr>
        <p:spPr>
          <a:xfrm rot="1078197">
            <a:off x="221319" y="1991062"/>
            <a:ext cx="142844" cy="302822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"/>
          <p:cNvSpPr/>
          <p:nvPr/>
        </p:nvSpPr>
        <p:spPr>
          <a:xfrm rot="-2700996">
            <a:off x="414079" y="3787509"/>
            <a:ext cx="142836" cy="30285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9"/>
          <p:cNvGrpSpPr/>
          <p:nvPr/>
        </p:nvGrpSpPr>
        <p:grpSpPr>
          <a:xfrm rot="6677660">
            <a:off x="-188215" y="4000541"/>
            <a:ext cx="838354" cy="1528002"/>
            <a:chOff x="-214625" y="3943775"/>
            <a:chExt cx="458725" cy="836125"/>
          </a:xfrm>
        </p:grpSpPr>
        <p:sp>
          <p:nvSpPr>
            <p:cNvPr id="366" name="Google Shape;366;p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9"/>
          <p:cNvGrpSpPr/>
          <p:nvPr/>
        </p:nvGrpSpPr>
        <p:grpSpPr>
          <a:xfrm rot="-7119607">
            <a:off x="8140784" y="1533003"/>
            <a:ext cx="1192532" cy="1572255"/>
            <a:chOff x="4326425" y="5583250"/>
            <a:chExt cx="744150" cy="981100"/>
          </a:xfrm>
        </p:grpSpPr>
        <p:sp>
          <p:nvSpPr>
            <p:cNvPr id="379" name="Google Shape;379;p9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9"/>
          <p:cNvSpPr/>
          <p:nvPr/>
        </p:nvSpPr>
        <p:spPr>
          <a:xfrm rot="8099118">
            <a:off x="8610199" y="1069811"/>
            <a:ext cx="161313" cy="34203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 rot="-4122382">
            <a:off x="8217461" y="-554346"/>
            <a:ext cx="946762" cy="1725600"/>
            <a:chOff x="-214625" y="3943775"/>
            <a:chExt cx="458725" cy="836125"/>
          </a:xfrm>
        </p:grpSpPr>
        <p:sp>
          <p:nvSpPr>
            <p:cNvPr id="406" name="Google Shape;406;p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9"/>
          <p:cNvGrpSpPr/>
          <p:nvPr/>
        </p:nvGrpSpPr>
        <p:grpSpPr>
          <a:xfrm rot="2700000">
            <a:off x="25735" y="1107176"/>
            <a:ext cx="335951" cy="975435"/>
            <a:chOff x="1460575" y="5630575"/>
            <a:chExt cx="645350" cy="1873775"/>
          </a:xfrm>
        </p:grpSpPr>
        <p:sp>
          <p:nvSpPr>
            <p:cNvPr id="419" name="Google Shape;419;p9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-2306939">
            <a:off x="8852116" y="3084683"/>
            <a:ext cx="432781" cy="1256581"/>
            <a:chOff x="1460575" y="5630575"/>
            <a:chExt cx="645350" cy="1873775"/>
          </a:xfrm>
        </p:grpSpPr>
        <p:sp>
          <p:nvSpPr>
            <p:cNvPr id="422" name="Google Shape;422;p9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9"/>
          <p:cNvGrpSpPr/>
          <p:nvPr/>
        </p:nvGrpSpPr>
        <p:grpSpPr>
          <a:xfrm rot="-8100000">
            <a:off x="6035024" y="-449558"/>
            <a:ext cx="831808" cy="1516031"/>
            <a:chOff x="-214625" y="3943775"/>
            <a:chExt cx="458725" cy="836125"/>
          </a:xfrm>
        </p:grpSpPr>
        <p:sp>
          <p:nvSpPr>
            <p:cNvPr id="425" name="Google Shape;425;p9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9"/>
          <p:cNvSpPr txBox="1">
            <a:spLocks noGrp="1"/>
          </p:cNvSpPr>
          <p:nvPr>
            <p:ph type="title"/>
          </p:nvPr>
        </p:nvSpPr>
        <p:spPr>
          <a:xfrm>
            <a:off x="3996425" y="1094100"/>
            <a:ext cx="3228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8" name="Google Shape;438;p9"/>
          <p:cNvSpPr txBox="1">
            <a:spLocks noGrp="1"/>
          </p:cNvSpPr>
          <p:nvPr>
            <p:ph type="subTitle" idx="1"/>
          </p:nvPr>
        </p:nvSpPr>
        <p:spPr>
          <a:xfrm>
            <a:off x="3996875" y="1925400"/>
            <a:ext cx="32277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/>
          <p:nvPr/>
        </p:nvSpPr>
        <p:spPr>
          <a:xfrm rot="10800000" flipH="1">
            <a:off x="0" y="-1"/>
            <a:ext cx="9144085" cy="1485901"/>
          </a:xfrm>
          <a:custGeom>
            <a:avLst/>
            <a:gdLst/>
            <a:ahLst/>
            <a:cxnLst/>
            <a:rect l="l" t="t" r="r" b="b"/>
            <a:pathLst>
              <a:path w="83785" h="30664" extrusionOk="0">
                <a:moveTo>
                  <a:pt x="7278" y="0"/>
                </a:moveTo>
                <a:cubicBezTo>
                  <a:pt x="6838" y="0"/>
                  <a:pt x="6397" y="6"/>
                  <a:pt x="5953" y="17"/>
                </a:cubicBezTo>
                <a:cubicBezTo>
                  <a:pt x="3906" y="77"/>
                  <a:pt x="1929" y="255"/>
                  <a:pt x="0" y="553"/>
                </a:cubicBezTo>
                <a:lnTo>
                  <a:pt x="0" y="30664"/>
                </a:lnTo>
                <a:lnTo>
                  <a:pt x="83785" y="30664"/>
                </a:lnTo>
                <a:lnTo>
                  <a:pt x="83785" y="3398"/>
                </a:lnTo>
                <a:cubicBezTo>
                  <a:pt x="82594" y="3101"/>
                  <a:pt x="81332" y="2851"/>
                  <a:pt x="79998" y="2672"/>
                </a:cubicBezTo>
                <a:cubicBezTo>
                  <a:pt x="77596" y="2332"/>
                  <a:pt x="75162" y="2197"/>
                  <a:pt x="72705" y="2197"/>
                </a:cubicBezTo>
                <a:cubicBezTo>
                  <a:pt x="63072" y="2197"/>
                  <a:pt x="53083" y="4279"/>
                  <a:pt x="43220" y="4279"/>
                </a:cubicBezTo>
                <a:cubicBezTo>
                  <a:pt x="42386" y="4279"/>
                  <a:pt x="41552" y="4264"/>
                  <a:pt x="40720" y="4232"/>
                </a:cubicBezTo>
                <a:cubicBezTo>
                  <a:pt x="29124" y="3785"/>
                  <a:pt x="18831" y="0"/>
                  <a:pt x="7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959332" y="2180500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"/>
          </p:nvPr>
        </p:nvSpPr>
        <p:spPr>
          <a:xfrm>
            <a:off x="2102900" y="2249059"/>
            <a:ext cx="24807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3" hasCustomPrompt="1"/>
          </p:nvPr>
        </p:nvSpPr>
        <p:spPr>
          <a:xfrm>
            <a:off x="4796056" y="2180500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4" hasCustomPrompt="1"/>
          </p:nvPr>
        </p:nvSpPr>
        <p:spPr>
          <a:xfrm>
            <a:off x="959332" y="3684225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5" hasCustomPrompt="1"/>
          </p:nvPr>
        </p:nvSpPr>
        <p:spPr>
          <a:xfrm>
            <a:off x="4796056" y="3684225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6"/>
          </p:nvPr>
        </p:nvSpPr>
        <p:spPr>
          <a:xfrm>
            <a:off x="5948004" y="2249059"/>
            <a:ext cx="24654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7"/>
          </p:nvPr>
        </p:nvSpPr>
        <p:spPr>
          <a:xfrm>
            <a:off x="2102900" y="3773851"/>
            <a:ext cx="2480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8"/>
          </p:nvPr>
        </p:nvSpPr>
        <p:spPr>
          <a:xfrm>
            <a:off x="5948004" y="3773851"/>
            <a:ext cx="24654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77" name="Google Shape;477;p1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2105600" y="19311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8" name="Google Shape;478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935404" y="19311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9" name="Google Shape;479;p1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2105600" y="3440077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0" name="Google Shape;480;p13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935404" y="3440077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81" name="Google Shape;481;p13"/>
          <p:cNvGrpSpPr/>
          <p:nvPr/>
        </p:nvGrpSpPr>
        <p:grpSpPr>
          <a:xfrm rot="1357337">
            <a:off x="8327544" y="4145117"/>
            <a:ext cx="714840" cy="1448757"/>
            <a:chOff x="1803775" y="5029925"/>
            <a:chExt cx="655775" cy="1329050"/>
          </a:xfrm>
        </p:grpSpPr>
        <p:sp>
          <p:nvSpPr>
            <p:cNvPr id="482" name="Google Shape;482;p13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13"/>
          <p:cNvSpPr/>
          <p:nvPr/>
        </p:nvSpPr>
        <p:spPr>
          <a:xfrm rot="-2161609">
            <a:off x="384399" y="3203005"/>
            <a:ext cx="148961" cy="30177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3"/>
          <p:cNvSpPr/>
          <p:nvPr/>
        </p:nvSpPr>
        <p:spPr>
          <a:xfrm rot="2699045">
            <a:off x="8758241" y="2420853"/>
            <a:ext cx="148958" cy="30178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2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>
            <a:spLocks noGrp="1"/>
          </p:cNvSpPr>
          <p:nvPr>
            <p:ph type="title"/>
          </p:nvPr>
        </p:nvSpPr>
        <p:spPr>
          <a:xfrm>
            <a:off x="1413738" y="2051975"/>
            <a:ext cx="177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2" hasCustomPrompt="1"/>
          </p:nvPr>
        </p:nvSpPr>
        <p:spPr>
          <a:xfrm>
            <a:off x="5167738" y="1088900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subTitle" idx="1"/>
          </p:nvPr>
        </p:nvSpPr>
        <p:spPr>
          <a:xfrm>
            <a:off x="5946088" y="1140287"/>
            <a:ext cx="233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499" name="Google Shape;499;p14"/>
          <p:cNvSpPr txBox="1">
            <a:spLocks noGrp="1"/>
          </p:cNvSpPr>
          <p:nvPr>
            <p:ph type="title" idx="3" hasCustomPrompt="1"/>
          </p:nvPr>
        </p:nvSpPr>
        <p:spPr>
          <a:xfrm>
            <a:off x="5167738" y="3668216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0" name="Google Shape;500;p14"/>
          <p:cNvSpPr txBox="1">
            <a:spLocks noGrp="1"/>
          </p:cNvSpPr>
          <p:nvPr>
            <p:ph type="title" idx="4" hasCustomPrompt="1"/>
          </p:nvPr>
        </p:nvSpPr>
        <p:spPr>
          <a:xfrm>
            <a:off x="5167738" y="2379827"/>
            <a:ext cx="6867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1" name="Google Shape;501;p14"/>
          <p:cNvSpPr txBox="1">
            <a:spLocks noGrp="1"/>
          </p:cNvSpPr>
          <p:nvPr>
            <p:ph type="subTitle" idx="5"/>
          </p:nvPr>
        </p:nvSpPr>
        <p:spPr>
          <a:xfrm>
            <a:off x="5946088" y="3725708"/>
            <a:ext cx="2335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02" name="Google Shape;502;p14"/>
          <p:cNvSpPr txBox="1">
            <a:spLocks noGrp="1"/>
          </p:cNvSpPr>
          <p:nvPr>
            <p:ph type="subTitle" idx="6"/>
          </p:nvPr>
        </p:nvSpPr>
        <p:spPr>
          <a:xfrm>
            <a:off x="5946088" y="2428287"/>
            <a:ext cx="233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03" name="Google Shape;503;p14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46088" y="818438"/>
            <a:ext cx="2335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4" name="Google Shape;504;p14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46088" y="3407824"/>
            <a:ext cx="2335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5" name="Google Shape;505;p14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946088" y="2112440"/>
            <a:ext cx="2335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14"/>
          <p:cNvSpPr/>
          <p:nvPr/>
        </p:nvSpPr>
        <p:spPr>
          <a:xfrm rot="2131502">
            <a:off x="159472" y="3180047"/>
            <a:ext cx="174643" cy="353785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4"/>
          <p:cNvGrpSpPr/>
          <p:nvPr/>
        </p:nvGrpSpPr>
        <p:grpSpPr>
          <a:xfrm rot="-7307454">
            <a:off x="2660991" y="-282694"/>
            <a:ext cx="579305" cy="1055908"/>
            <a:chOff x="-214625" y="3943775"/>
            <a:chExt cx="458725" cy="836125"/>
          </a:xfrm>
        </p:grpSpPr>
        <p:sp>
          <p:nvSpPr>
            <p:cNvPr id="508" name="Google Shape;508;p14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14"/>
          <p:cNvSpPr/>
          <p:nvPr/>
        </p:nvSpPr>
        <p:spPr>
          <a:xfrm>
            <a:off x="337626" y="346124"/>
            <a:ext cx="767484" cy="354419"/>
          </a:xfrm>
          <a:custGeom>
            <a:avLst/>
            <a:gdLst/>
            <a:ahLst/>
            <a:cxnLst/>
            <a:rect l="l" t="t" r="r" b="b"/>
            <a:pathLst>
              <a:path w="9038" h="5228" extrusionOk="0">
                <a:moveTo>
                  <a:pt x="5252" y="1"/>
                </a:moveTo>
                <a:cubicBezTo>
                  <a:pt x="4156" y="1"/>
                  <a:pt x="3430" y="1870"/>
                  <a:pt x="3085" y="3096"/>
                </a:cubicBezTo>
                <a:cubicBezTo>
                  <a:pt x="3047" y="3228"/>
                  <a:pt x="2934" y="3293"/>
                  <a:pt x="2820" y="3293"/>
                </a:cubicBezTo>
                <a:cubicBezTo>
                  <a:pt x="2716" y="3293"/>
                  <a:pt x="2612" y="3240"/>
                  <a:pt x="2561" y="3132"/>
                </a:cubicBezTo>
                <a:cubicBezTo>
                  <a:pt x="2394" y="2727"/>
                  <a:pt x="2156" y="2358"/>
                  <a:pt x="1787" y="2322"/>
                </a:cubicBezTo>
                <a:cubicBezTo>
                  <a:pt x="1762" y="2320"/>
                  <a:pt x="1737" y="2319"/>
                  <a:pt x="1712" y="2319"/>
                </a:cubicBezTo>
                <a:cubicBezTo>
                  <a:pt x="506" y="2319"/>
                  <a:pt x="36" y="5014"/>
                  <a:pt x="3" y="5216"/>
                </a:cubicBezTo>
                <a:lnTo>
                  <a:pt x="8752" y="5216"/>
                </a:lnTo>
                <a:cubicBezTo>
                  <a:pt x="8752" y="5216"/>
                  <a:pt x="9038" y="3049"/>
                  <a:pt x="7990" y="2811"/>
                </a:cubicBezTo>
                <a:cubicBezTo>
                  <a:pt x="7923" y="2794"/>
                  <a:pt x="7858" y="2787"/>
                  <a:pt x="7795" y="2787"/>
                </a:cubicBezTo>
                <a:cubicBezTo>
                  <a:pt x="7347" y="2787"/>
                  <a:pt x="6977" y="3165"/>
                  <a:pt x="6716" y="3561"/>
                </a:cubicBezTo>
                <a:cubicBezTo>
                  <a:pt x="6673" y="3621"/>
                  <a:pt x="6614" y="3647"/>
                  <a:pt x="6555" y="3647"/>
                </a:cubicBezTo>
                <a:cubicBezTo>
                  <a:pt x="6451" y="3647"/>
                  <a:pt x="6351" y="3564"/>
                  <a:pt x="6359" y="3442"/>
                </a:cubicBezTo>
                <a:cubicBezTo>
                  <a:pt x="6442" y="2144"/>
                  <a:pt x="6395" y="1"/>
                  <a:pt x="5252" y="1"/>
                </a:cubicBezTo>
                <a:close/>
                <a:moveTo>
                  <a:pt x="1" y="5216"/>
                </a:moveTo>
                <a:lnTo>
                  <a:pt x="1" y="5228"/>
                </a:lnTo>
                <a:cubicBezTo>
                  <a:pt x="1" y="5228"/>
                  <a:pt x="2" y="5223"/>
                  <a:pt x="3" y="5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4"/>
          <p:cNvSpPr/>
          <p:nvPr/>
        </p:nvSpPr>
        <p:spPr>
          <a:xfrm>
            <a:off x="2543949" y="4152556"/>
            <a:ext cx="1451751" cy="670426"/>
          </a:xfrm>
          <a:custGeom>
            <a:avLst/>
            <a:gdLst/>
            <a:ahLst/>
            <a:cxnLst/>
            <a:rect l="l" t="t" r="r" b="b"/>
            <a:pathLst>
              <a:path w="9038" h="5228" extrusionOk="0">
                <a:moveTo>
                  <a:pt x="5252" y="1"/>
                </a:moveTo>
                <a:cubicBezTo>
                  <a:pt x="4156" y="1"/>
                  <a:pt x="3430" y="1870"/>
                  <a:pt x="3085" y="3096"/>
                </a:cubicBezTo>
                <a:cubicBezTo>
                  <a:pt x="3047" y="3228"/>
                  <a:pt x="2934" y="3293"/>
                  <a:pt x="2820" y="3293"/>
                </a:cubicBezTo>
                <a:cubicBezTo>
                  <a:pt x="2716" y="3293"/>
                  <a:pt x="2612" y="3240"/>
                  <a:pt x="2561" y="3132"/>
                </a:cubicBezTo>
                <a:cubicBezTo>
                  <a:pt x="2394" y="2727"/>
                  <a:pt x="2156" y="2358"/>
                  <a:pt x="1787" y="2322"/>
                </a:cubicBezTo>
                <a:cubicBezTo>
                  <a:pt x="1762" y="2320"/>
                  <a:pt x="1737" y="2319"/>
                  <a:pt x="1712" y="2319"/>
                </a:cubicBezTo>
                <a:cubicBezTo>
                  <a:pt x="506" y="2319"/>
                  <a:pt x="36" y="5014"/>
                  <a:pt x="3" y="5216"/>
                </a:cubicBezTo>
                <a:lnTo>
                  <a:pt x="8752" y="5216"/>
                </a:lnTo>
                <a:cubicBezTo>
                  <a:pt x="8752" y="5216"/>
                  <a:pt x="9038" y="3049"/>
                  <a:pt x="7990" y="2811"/>
                </a:cubicBezTo>
                <a:cubicBezTo>
                  <a:pt x="7923" y="2794"/>
                  <a:pt x="7858" y="2787"/>
                  <a:pt x="7795" y="2787"/>
                </a:cubicBezTo>
                <a:cubicBezTo>
                  <a:pt x="7347" y="2787"/>
                  <a:pt x="6977" y="3165"/>
                  <a:pt x="6716" y="3561"/>
                </a:cubicBezTo>
                <a:cubicBezTo>
                  <a:pt x="6673" y="3621"/>
                  <a:pt x="6614" y="3647"/>
                  <a:pt x="6555" y="3647"/>
                </a:cubicBezTo>
                <a:cubicBezTo>
                  <a:pt x="6451" y="3647"/>
                  <a:pt x="6351" y="3564"/>
                  <a:pt x="6359" y="3442"/>
                </a:cubicBezTo>
                <a:cubicBezTo>
                  <a:pt x="6442" y="2144"/>
                  <a:pt x="6395" y="1"/>
                  <a:pt x="5252" y="1"/>
                </a:cubicBezTo>
                <a:close/>
                <a:moveTo>
                  <a:pt x="1" y="5216"/>
                </a:moveTo>
                <a:lnTo>
                  <a:pt x="1" y="5228"/>
                </a:lnTo>
                <a:cubicBezTo>
                  <a:pt x="1" y="5228"/>
                  <a:pt x="2" y="5223"/>
                  <a:pt x="3" y="5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1"/>
          <p:cNvSpPr/>
          <p:nvPr/>
        </p:nvSpPr>
        <p:spPr>
          <a:xfrm rot="10800000" flipH="1">
            <a:off x="0" y="172"/>
            <a:ext cx="1397475" cy="1137952"/>
          </a:xfrm>
          <a:custGeom>
            <a:avLst/>
            <a:gdLst/>
            <a:ahLst/>
            <a:cxnLst/>
            <a:rect l="l" t="t" r="r" b="b"/>
            <a:pathLst>
              <a:path w="47781" h="38911" extrusionOk="0">
                <a:moveTo>
                  <a:pt x="1" y="1"/>
                </a:moveTo>
                <a:lnTo>
                  <a:pt x="1" y="38910"/>
                </a:lnTo>
                <a:lnTo>
                  <a:pt x="47781" y="38910"/>
                </a:lnTo>
                <a:cubicBezTo>
                  <a:pt x="47495" y="37696"/>
                  <a:pt x="47030" y="36529"/>
                  <a:pt x="46376" y="35469"/>
                </a:cubicBezTo>
                <a:cubicBezTo>
                  <a:pt x="44161" y="31826"/>
                  <a:pt x="40220" y="29409"/>
                  <a:pt x="36041" y="28516"/>
                </a:cubicBezTo>
                <a:cubicBezTo>
                  <a:pt x="30814" y="27385"/>
                  <a:pt x="24873" y="28290"/>
                  <a:pt x="20515" y="25194"/>
                </a:cubicBezTo>
                <a:cubicBezTo>
                  <a:pt x="17598" y="23134"/>
                  <a:pt x="16039" y="19622"/>
                  <a:pt x="15229" y="16133"/>
                </a:cubicBezTo>
                <a:cubicBezTo>
                  <a:pt x="14443" y="12693"/>
                  <a:pt x="14217" y="8990"/>
                  <a:pt x="12348" y="6001"/>
                </a:cubicBezTo>
                <a:cubicBezTo>
                  <a:pt x="10740" y="3441"/>
                  <a:pt x="8038" y="1667"/>
                  <a:pt x="5132" y="786"/>
                </a:cubicBezTo>
                <a:cubicBezTo>
                  <a:pt x="3466" y="286"/>
                  <a:pt x="1739" y="48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1"/>
          <p:cNvSpPr/>
          <p:nvPr/>
        </p:nvSpPr>
        <p:spPr>
          <a:xfrm rot="-5400000">
            <a:off x="7861388" y="3860948"/>
            <a:ext cx="622059" cy="1943044"/>
          </a:xfrm>
          <a:custGeom>
            <a:avLst/>
            <a:gdLst/>
            <a:ahLst/>
            <a:cxnLst/>
            <a:rect l="l" t="t" r="r" b="b"/>
            <a:pathLst>
              <a:path w="40328" h="61782" extrusionOk="0">
                <a:moveTo>
                  <a:pt x="1" y="0"/>
                </a:moveTo>
                <a:lnTo>
                  <a:pt x="1" y="61782"/>
                </a:lnTo>
                <a:lnTo>
                  <a:pt x="40327" y="61782"/>
                </a:lnTo>
                <a:cubicBezTo>
                  <a:pt x="40280" y="59412"/>
                  <a:pt x="40018" y="57031"/>
                  <a:pt x="39613" y="54697"/>
                </a:cubicBezTo>
                <a:cubicBezTo>
                  <a:pt x="35862" y="33135"/>
                  <a:pt x="20849" y="14931"/>
                  <a:pt x="3096" y="2131"/>
                </a:cubicBezTo>
                <a:cubicBezTo>
                  <a:pt x="2084" y="1405"/>
                  <a:pt x="1049" y="691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1"/>
          <p:cNvGrpSpPr/>
          <p:nvPr/>
        </p:nvGrpSpPr>
        <p:grpSpPr>
          <a:xfrm rot="-3182222" flipH="1">
            <a:off x="-2223" y="3517727"/>
            <a:ext cx="284996" cy="541137"/>
            <a:chOff x="2263675" y="890788"/>
            <a:chExt cx="248900" cy="472600"/>
          </a:xfrm>
        </p:grpSpPr>
        <p:sp>
          <p:nvSpPr>
            <p:cNvPr id="649" name="Google Shape;649;p21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1"/>
          <p:cNvGrpSpPr/>
          <p:nvPr/>
        </p:nvGrpSpPr>
        <p:grpSpPr>
          <a:xfrm rot="6658481" flipH="1">
            <a:off x="8991677" y="3410990"/>
            <a:ext cx="285000" cy="374296"/>
            <a:chOff x="2136875" y="1156838"/>
            <a:chExt cx="166125" cy="218175"/>
          </a:xfrm>
        </p:grpSpPr>
        <p:sp>
          <p:nvSpPr>
            <p:cNvPr id="652" name="Google Shape;652;p21"/>
            <p:cNvSpPr/>
            <p:nvPr/>
          </p:nvSpPr>
          <p:spPr>
            <a:xfrm>
              <a:off x="2136875" y="1156838"/>
              <a:ext cx="166125" cy="218175"/>
            </a:xfrm>
            <a:custGeom>
              <a:avLst/>
              <a:gdLst/>
              <a:ahLst/>
              <a:cxnLst/>
              <a:rect l="l" t="t" r="r" b="b"/>
              <a:pathLst>
                <a:path w="6645" h="8727" extrusionOk="0">
                  <a:moveTo>
                    <a:pt x="2150" y="0"/>
                  </a:moveTo>
                  <a:cubicBezTo>
                    <a:pt x="1873" y="0"/>
                    <a:pt x="1619" y="82"/>
                    <a:pt x="1406" y="261"/>
                  </a:cubicBezTo>
                  <a:cubicBezTo>
                    <a:pt x="1" y="1428"/>
                    <a:pt x="2275" y="4845"/>
                    <a:pt x="3965" y="6404"/>
                  </a:cubicBezTo>
                  <a:cubicBezTo>
                    <a:pt x="5644" y="7976"/>
                    <a:pt x="5763" y="8726"/>
                    <a:pt x="5763" y="8726"/>
                  </a:cubicBezTo>
                  <a:cubicBezTo>
                    <a:pt x="5763" y="8726"/>
                    <a:pt x="6644" y="7416"/>
                    <a:pt x="6263" y="4761"/>
                  </a:cubicBezTo>
                  <a:cubicBezTo>
                    <a:pt x="5981" y="2530"/>
                    <a:pt x="3695" y="0"/>
                    <a:pt x="215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201775" y="1202338"/>
              <a:ext cx="79500" cy="166425"/>
            </a:xfrm>
            <a:custGeom>
              <a:avLst/>
              <a:gdLst/>
              <a:ahLst/>
              <a:cxnLst/>
              <a:rect l="l" t="t" r="r" b="b"/>
              <a:pathLst>
                <a:path w="3180" h="6657" extrusionOk="0">
                  <a:moveTo>
                    <a:pt x="131" y="1"/>
                  </a:moveTo>
                  <a:lnTo>
                    <a:pt x="0" y="179"/>
                  </a:lnTo>
                  <a:cubicBezTo>
                    <a:pt x="24" y="203"/>
                    <a:pt x="2953" y="2584"/>
                    <a:pt x="2953" y="6656"/>
                  </a:cubicBezTo>
                  <a:lnTo>
                    <a:pt x="3179" y="6656"/>
                  </a:lnTo>
                  <a:cubicBezTo>
                    <a:pt x="3179" y="2465"/>
                    <a:pt x="155" y="24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1"/>
          <p:cNvGrpSpPr/>
          <p:nvPr/>
        </p:nvGrpSpPr>
        <p:grpSpPr>
          <a:xfrm rot="-2851925" flipH="1">
            <a:off x="8615734" y="3447521"/>
            <a:ext cx="862773" cy="1748571"/>
            <a:chOff x="1803775" y="5029925"/>
            <a:chExt cx="655775" cy="1329050"/>
          </a:xfrm>
        </p:grpSpPr>
        <p:sp>
          <p:nvSpPr>
            <p:cNvPr id="655" name="Google Shape;655;p21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21"/>
          <p:cNvGrpSpPr/>
          <p:nvPr/>
        </p:nvGrpSpPr>
        <p:grpSpPr>
          <a:xfrm rot="-4288182" flipH="1">
            <a:off x="8727814" y="4678347"/>
            <a:ext cx="575344" cy="1048582"/>
            <a:chOff x="-214625" y="3943775"/>
            <a:chExt cx="458725" cy="836125"/>
          </a:xfrm>
        </p:grpSpPr>
        <p:sp>
          <p:nvSpPr>
            <p:cNvPr id="667" name="Google Shape;667;p21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1"/>
          <p:cNvGrpSpPr/>
          <p:nvPr/>
        </p:nvGrpSpPr>
        <p:grpSpPr>
          <a:xfrm rot="-6486702" flipH="1">
            <a:off x="7299762" y="4490409"/>
            <a:ext cx="779974" cy="1104246"/>
            <a:chOff x="1793075" y="1583538"/>
            <a:chExt cx="552200" cy="781775"/>
          </a:xfrm>
        </p:grpSpPr>
        <p:sp>
          <p:nvSpPr>
            <p:cNvPr id="680" name="Google Shape;680;p21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21"/>
          <p:cNvSpPr/>
          <p:nvPr/>
        </p:nvSpPr>
        <p:spPr>
          <a:xfrm rot="-3045357" flipH="1">
            <a:off x="8628227" y="2914666"/>
            <a:ext cx="175018" cy="354623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1"/>
          <p:cNvGrpSpPr/>
          <p:nvPr/>
        </p:nvGrpSpPr>
        <p:grpSpPr>
          <a:xfrm rot="3442321">
            <a:off x="-249712" y="-78959"/>
            <a:ext cx="779988" cy="1104265"/>
            <a:chOff x="1793075" y="1583538"/>
            <a:chExt cx="552200" cy="781775"/>
          </a:xfrm>
        </p:grpSpPr>
        <p:sp>
          <p:nvSpPr>
            <p:cNvPr id="689" name="Google Shape;689;p21"/>
            <p:cNvSpPr/>
            <p:nvPr/>
          </p:nvSpPr>
          <p:spPr>
            <a:xfrm>
              <a:off x="2040150" y="1950063"/>
              <a:ext cx="70250" cy="415250"/>
            </a:xfrm>
            <a:custGeom>
              <a:avLst/>
              <a:gdLst/>
              <a:ahLst/>
              <a:cxnLst/>
              <a:rect l="l" t="t" r="r" b="b"/>
              <a:pathLst>
                <a:path w="2810" h="16610" extrusionOk="0">
                  <a:moveTo>
                    <a:pt x="226" y="0"/>
                  </a:moveTo>
                  <a:lnTo>
                    <a:pt x="0" y="24"/>
                  </a:lnTo>
                  <a:cubicBezTo>
                    <a:pt x="0" y="143"/>
                    <a:pt x="965" y="12502"/>
                    <a:pt x="2608" y="16609"/>
                  </a:cubicBezTo>
                  <a:lnTo>
                    <a:pt x="2810" y="16538"/>
                  </a:lnTo>
                  <a:cubicBezTo>
                    <a:pt x="1191" y="12466"/>
                    <a:pt x="238" y="119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1793075" y="1829763"/>
              <a:ext cx="276850" cy="347875"/>
            </a:xfrm>
            <a:custGeom>
              <a:avLst/>
              <a:gdLst/>
              <a:ahLst/>
              <a:cxnLst/>
              <a:rect l="l" t="t" r="r" b="b"/>
              <a:pathLst>
                <a:path w="11074" h="13915" extrusionOk="0">
                  <a:moveTo>
                    <a:pt x="3644" y="1"/>
                  </a:moveTo>
                  <a:cubicBezTo>
                    <a:pt x="3201" y="1"/>
                    <a:pt x="2634" y="139"/>
                    <a:pt x="1906" y="466"/>
                  </a:cubicBezTo>
                  <a:cubicBezTo>
                    <a:pt x="191" y="1228"/>
                    <a:pt x="1" y="2705"/>
                    <a:pt x="1001" y="3883"/>
                  </a:cubicBezTo>
                  <a:cubicBezTo>
                    <a:pt x="2013" y="5050"/>
                    <a:pt x="1858" y="6455"/>
                    <a:pt x="1656" y="7360"/>
                  </a:cubicBezTo>
                  <a:cubicBezTo>
                    <a:pt x="1442" y="8265"/>
                    <a:pt x="2180" y="9396"/>
                    <a:pt x="3740" y="9467"/>
                  </a:cubicBezTo>
                  <a:cubicBezTo>
                    <a:pt x="5299" y="9551"/>
                    <a:pt x="5013" y="10229"/>
                    <a:pt x="5704" y="11896"/>
                  </a:cubicBezTo>
                  <a:cubicBezTo>
                    <a:pt x="6186" y="13057"/>
                    <a:pt x="8312" y="13914"/>
                    <a:pt x="9675" y="13914"/>
                  </a:cubicBezTo>
                  <a:cubicBezTo>
                    <a:pt x="10298" y="13914"/>
                    <a:pt x="10761" y="13736"/>
                    <a:pt x="10836" y="13325"/>
                  </a:cubicBezTo>
                  <a:cubicBezTo>
                    <a:pt x="11074" y="12015"/>
                    <a:pt x="9955" y="9158"/>
                    <a:pt x="8764" y="8193"/>
                  </a:cubicBezTo>
                  <a:cubicBezTo>
                    <a:pt x="7573" y="7229"/>
                    <a:pt x="8169" y="6455"/>
                    <a:pt x="7835" y="5431"/>
                  </a:cubicBezTo>
                  <a:cubicBezTo>
                    <a:pt x="7490" y="4395"/>
                    <a:pt x="6228" y="4562"/>
                    <a:pt x="5585" y="3729"/>
                  </a:cubicBezTo>
                  <a:cubicBezTo>
                    <a:pt x="5065" y="3051"/>
                    <a:pt x="5726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1860950" y="1857188"/>
              <a:ext cx="205100" cy="289925"/>
            </a:xfrm>
            <a:custGeom>
              <a:avLst/>
              <a:gdLst/>
              <a:ahLst/>
              <a:cxnLst/>
              <a:rect l="l" t="t" r="r" b="b"/>
              <a:pathLst>
                <a:path w="8204" h="11597" extrusionOk="0">
                  <a:moveTo>
                    <a:pt x="203" y="0"/>
                  </a:moveTo>
                  <a:lnTo>
                    <a:pt x="1" y="72"/>
                  </a:lnTo>
                  <a:cubicBezTo>
                    <a:pt x="24" y="143"/>
                    <a:pt x="2858" y="7525"/>
                    <a:pt x="8073" y="11597"/>
                  </a:cubicBezTo>
                  <a:lnTo>
                    <a:pt x="8204" y="11418"/>
                  </a:lnTo>
                  <a:cubicBezTo>
                    <a:pt x="3049" y="7394"/>
                    <a:pt x="239" y="72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079125" y="1875513"/>
              <a:ext cx="266150" cy="433800"/>
            </a:xfrm>
            <a:custGeom>
              <a:avLst/>
              <a:gdLst/>
              <a:ahLst/>
              <a:cxnLst/>
              <a:rect l="l" t="t" r="r" b="b"/>
              <a:pathLst>
                <a:path w="10646" h="17352" extrusionOk="0">
                  <a:moveTo>
                    <a:pt x="6601" y="1"/>
                  </a:moveTo>
                  <a:cubicBezTo>
                    <a:pt x="3782" y="1"/>
                    <a:pt x="5166" y="3767"/>
                    <a:pt x="4680" y="4708"/>
                  </a:cubicBezTo>
                  <a:cubicBezTo>
                    <a:pt x="4109" y="5804"/>
                    <a:pt x="2692" y="5828"/>
                    <a:pt x="2489" y="7078"/>
                  </a:cubicBezTo>
                  <a:cubicBezTo>
                    <a:pt x="2287" y="8328"/>
                    <a:pt x="3061" y="9138"/>
                    <a:pt x="1906" y="10471"/>
                  </a:cubicBezTo>
                  <a:cubicBezTo>
                    <a:pt x="763" y="11816"/>
                    <a:pt x="1" y="15341"/>
                    <a:pt x="477" y="16829"/>
                  </a:cubicBezTo>
                  <a:cubicBezTo>
                    <a:pt x="591" y="17194"/>
                    <a:pt x="944" y="17352"/>
                    <a:pt x="1419" y="17352"/>
                  </a:cubicBezTo>
                  <a:cubicBezTo>
                    <a:pt x="2881" y="17352"/>
                    <a:pt x="5502" y="15854"/>
                    <a:pt x="5871" y="14281"/>
                  </a:cubicBezTo>
                  <a:cubicBezTo>
                    <a:pt x="6347" y="12209"/>
                    <a:pt x="5930" y="11471"/>
                    <a:pt x="7621" y="11114"/>
                  </a:cubicBezTo>
                  <a:cubicBezTo>
                    <a:pt x="9335" y="10757"/>
                    <a:pt x="9943" y="9316"/>
                    <a:pt x="9573" y="8280"/>
                  </a:cubicBezTo>
                  <a:cubicBezTo>
                    <a:pt x="9204" y="7256"/>
                    <a:pt x="8811" y="5649"/>
                    <a:pt x="9728" y="4101"/>
                  </a:cubicBezTo>
                  <a:cubicBezTo>
                    <a:pt x="10645" y="2565"/>
                    <a:pt x="10169" y="875"/>
                    <a:pt x="8180" y="279"/>
                  </a:cubicBezTo>
                  <a:cubicBezTo>
                    <a:pt x="7545" y="86"/>
                    <a:pt x="7025" y="1"/>
                    <a:pt x="6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085975" y="1893188"/>
              <a:ext cx="181600" cy="383725"/>
            </a:xfrm>
            <a:custGeom>
              <a:avLst/>
              <a:gdLst/>
              <a:ahLst/>
              <a:cxnLst/>
              <a:rect l="l" t="t" r="r" b="b"/>
              <a:pathLst>
                <a:path w="7264" h="15349" extrusionOk="0">
                  <a:moveTo>
                    <a:pt x="7037" y="1"/>
                  </a:moveTo>
                  <a:cubicBezTo>
                    <a:pt x="7025" y="96"/>
                    <a:pt x="5013" y="9597"/>
                    <a:pt x="1" y="15193"/>
                  </a:cubicBezTo>
                  <a:lnTo>
                    <a:pt x="167" y="15348"/>
                  </a:lnTo>
                  <a:cubicBezTo>
                    <a:pt x="5228" y="9704"/>
                    <a:pt x="7228" y="132"/>
                    <a:pt x="7264" y="49"/>
                  </a:cubicBezTo>
                  <a:lnTo>
                    <a:pt x="7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1971675" y="1583538"/>
              <a:ext cx="261375" cy="375175"/>
            </a:xfrm>
            <a:custGeom>
              <a:avLst/>
              <a:gdLst/>
              <a:ahLst/>
              <a:cxnLst/>
              <a:rect l="l" t="t" r="r" b="b"/>
              <a:pathLst>
                <a:path w="10455" h="15007" extrusionOk="0">
                  <a:moveTo>
                    <a:pt x="4852" y="0"/>
                  </a:moveTo>
                  <a:cubicBezTo>
                    <a:pt x="4797" y="0"/>
                    <a:pt x="4740" y="2"/>
                    <a:pt x="4680" y="4"/>
                  </a:cubicBezTo>
                  <a:cubicBezTo>
                    <a:pt x="3132" y="76"/>
                    <a:pt x="3406" y="1695"/>
                    <a:pt x="3513" y="3017"/>
                  </a:cubicBezTo>
                  <a:cubicBezTo>
                    <a:pt x="3620" y="4303"/>
                    <a:pt x="2906" y="4314"/>
                    <a:pt x="1465" y="4779"/>
                  </a:cubicBezTo>
                  <a:cubicBezTo>
                    <a:pt x="1" y="5231"/>
                    <a:pt x="1775" y="8851"/>
                    <a:pt x="2334" y="10160"/>
                  </a:cubicBezTo>
                  <a:cubicBezTo>
                    <a:pt x="2906" y="11470"/>
                    <a:pt x="2680" y="15006"/>
                    <a:pt x="2680" y="15006"/>
                  </a:cubicBezTo>
                  <a:cubicBezTo>
                    <a:pt x="2680" y="15006"/>
                    <a:pt x="5001" y="12780"/>
                    <a:pt x="5597" y="12006"/>
                  </a:cubicBezTo>
                  <a:cubicBezTo>
                    <a:pt x="6192" y="11232"/>
                    <a:pt x="5037" y="10589"/>
                    <a:pt x="5454" y="9958"/>
                  </a:cubicBezTo>
                  <a:cubicBezTo>
                    <a:pt x="5870" y="9339"/>
                    <a:pt x="7799" y="7577"/>
                    <a:pt x="7621" y="6422"/>
                  </a:cubicBezTo>
                  <a:cubicBezTo>
                    <a:pt x="7442" y="5255"/>
                    <a:pt x="7418" y="4803"/>
                    <a:pt x="8930" y="3588"/>
                  </a:cubicBezTo>
                  <a:cubicBezTo>
                    <a:pt x="10454" y="2386"/>
                    <a:pt x="10133" y="1826"/>
                    <a:pt x="9335" y="1076"/>
                  </a:cubicBezTo>
                  <a:cubicBezTo>
                    <a:pt x="9046" y="812"/>
                    <a:pt x="8704" y="731"/>
                    <a:pt x="8356" y="731"/>
                  </a:cubicBezTo>
                  <a:cubicBezTo>
                    <a:pt x="7795" y="731"/>
                    <a:pt x="7220" y="942"/>
                    <a:pt x="6832" y="942"/>
                  </a:cubicBezTo>
                  <a:cubicBezTo>
                    <a:pt x="6786" y="942"/>
                    <a:pt x="6744" y="940"/>
                    <a:pt x="6704" y="933"/>
                  </a:cubicBezTo>
                  <a:cubicBezTo>
                    <a:pt x="6109" y="830"/>
                    <a:pt x="6229" y="0"/>
                    <a:pt x="4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035675" y="1603538"/>
              <a:ext cx="106575" cy="358150"/>
            </a:xfrm>
            <a:custGeom>
              <a:avLst/>
              <a:gdLst/>
              <a:ahLst/>
              <a:cxnLst/>
              <a:rect l="l" t="t" r="r" b="b"/>
              <a:pathLst>
                <a:path w="4263" h="14326" extrusionOk="0">
                  <a:moveTo>
                    <a:pt x="4137" y="0"/>
                  </a:moveTo>
                  <a:cubicBezTo>
                    <a:pt x="4084" y="0"/>
                    <a:pt x="4036" y="44"/>
                    <a:pt x="4025" y="97"/>
                  </a:cubicBezTo>
                  <a:cubicBezTo>
                    <a:pt x="4001" y="205"/>
                    <a:pt x="1739" y="10503"/>
                    <a:pt x="12" y="14159"/>
                  </a:cubicBezTo>
                  <a:cubicBezTo>
                    <a:pt x="1" y="14218"/>
                    <a:pt x="12" y="14278"/>
                    <a:pt x="72" y="14313"/>
                  </a:cubicBezTo>
                  <a:cubicBezTo>
                    <a:pt x="96" y="14325"/>
                    <a:pt x="108" y="14325"/>
                    <a:pt x="120" y="14325"/>
                  </a:cubicBezTo>
                  <a:cubicBezTo>
                    <a:pt x="167" y="14325"/>
                    <a:pt x="191" y="14302"/>
                    <a:pt x="227" y="14254"/>
                  </a:cubicBezTo>
                  <a:cubicBezTo>
                    <a:pt x="1953" y="10575"/>
                    <a:pt x="4215" y="240"/>
                    <a:pt x="4239" y="145"/>
                  </a:cubicBezTo>
                  <a:cubicBezTo>
                    <a:pt x="4263" y="86"/>
                    <a:pt x="4215" y="26"/>
                    <a:pt x="4156" y="2"/>
                  </a:cubicBezTo>
                  <a:cubicBezTo>
                    <a:pt x="4150" y="1"/>
                    <a:pt x="4143" y="0"/>
                    <a:pt x="4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1"/>
          <p:cNvGrpSpPr/>
          <p:nvPr/>
        </p:nvGrpSpPr>
        <p:grpSpPr>
          <a:xfrm rot="7617778" flipH="1">
            <a:off x="974915" y="-146998"/>
            <a:ext cx="284996" cy="541137"/>
            <a:chOff x="2263675" y="890788"/>
            <a:chExt cx="248900" cy="472600"/>
          </a:xfrm>
        </p:grpSpPr>
        <p:sp>
          <p:nvSpPr>
            <p:cNvPr id="697" name="Google Shape;697;p21"/>
            <p:cNvSpPr/>
            <p:nvPr/>
          </p:nvSpPr>
          <p:spPr>
            <a:xfrm>
              <a:off x="2263675" y="890788"/>
              <a:ext cx="248900" cy="472600"/>
            </a:xfrm>
            <a:custGeom>
              <a:avLst/>
              <a:gdLst/>
              <a:ahLst/>
              <a:cxnLst/>
              <a:rect l="l" t="t" r="r" b="b"/>
              <a:pathLst>
                <a:path w="9956" h="18904" extrusionOk="0">
                  <a:moveTo>
                    <a:pt x="4075" y="0"/>
                  </a:moveTo>
                  <a:cubicBezTo>
                    <a:pt x="3898" y="0"/>
                    <a:pt x="3718" y="22"/>
                    <a:pt x="3537" y="68"/>
                  </a:cubicBezTo>
                  <a:cubicBezTo>
                    <a:pt x="1" y="961"/>
                    <a:pt x="1215" y="9010"/>
                    <a:pt x="2882" y="13236"/>
                  </a:cubicBezTo>
                  <a:cubicBezTo>
                    <a:pt x="4537" y="17463"/>
                    <a:pt x="4132" y="18904"/>
                    <a:pt x="4132" y="18904"/>
                  </a:cubicBezTo>
                  <a:cubicBezTo>
                    <a:pt x="4132" y="18904"/>
                    <a:pt x="6811" y="17285"/>
                    <a:pt x="8430" y="12284"/>
                  </a:cubicBezTo>
                  <a:cubicBezTo>
                    <a:pt x="9955" y="7540"/>
                    <a:pt x="7355" y="0"/>
                    <a:pt x="4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365475" y="990113"/>
              <a:ext cx="93200" cy="360175"/>
            </a:xfrm>
            <a:custGeom>
              <a:avLst/>
              <a:gdLst/>
              <a:ahLst/>
              <a:cxnLst/>
              <a:rect l="l" t="t" r="r" b="b"/>
              <a:pathLst>
                <a:path w="3728" h="14407" extrusionOk="0">
                  <a:moveTo>
                    <a:pt x="394" y="0"/>
                  </a:moveTo>
                  <a:lnTo>
                    <a:pt x="191" y="108"/>
                  </a:lnTo>
                  <a:cubicBezTo>
                    <a:pt x="215" y="179"/>
                    <a:pt x="3477" y="7001"/>
                    <a:pt x="1" y="14324"/>
                  </a:cubicBezTo>
                  <a:lnTo>
                    <a:pt x="203" y="14407"/>
                  </a:lnTo>
                  <a:cubicBezTo>
                    <a:pt x="3727" y="6989"/>
                    <a:pt x="429" y="84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21"/>
          <p:cNvGrpSpPr/>
          <p:nvPr/>
        </p:nvGrpSpPr>
        <p:grpSpPr>
          <a:xfrm rot="-1978607" flipH="1">
            <a:off x="8835793" y="95365"/>
            <a:ext cx="423330" cy="1316135"/>
            <a:chOff x="-863525" y="1017825"/>
            <a:chExt cx="601300" cy="1869300"/>
          </a:xfrm>
        </p:grpSpPr>
        <p:sp>
          <p:nvSpPr>
            <p:cNvPr id="700" name="Google Shape;700;p21"/>
            <p:cNvSpPr/>
            <p:nvPr/>
          </p:nvSpPr>
          <p:spPr>
            <a:xfrm>
              <a:off x="-698900" y="1017825"/>
              <a:ext cx="270000" cy="175325"/>
            </a:xfrm>
            <a:custGeom>
              <a:avLst/>
              <a:gdLst/>
              <a:ahLst/>
              <a:cxnLst/>
              <a:rect l="l" t="t" r="r" b="b"/>
              <a:pathLst>
                <a:path w="10800" h="7013" extrusionOk="0">
                  <a:moveTo>
                    <a:pt x="667" y="0"/>
                  </a:moveTo>
                  <a:cubicBezTo>
                    <a:pt x="286" y="0"/>
                    <a:pt x="0" y="298"/>
                    <a:pt x="0" y="655"/>
                  </a:cubicBezTo>
                  <a:lnTo>
                    <a:pt x="0" y="6358"/>
                  </a:lnTo>
                  <a:cubicBezTo>
                    <a:pt x="0" y="6727"/>
                    <a:pt x="298" y="7013"/>
                    <a:pt x="667" y="7013"/>
                  </a:cubicBezTo>
                  <a:lnTo>
                    <a:pt x="10144" y="7013"/>
                  </a:lnTo>
                  <a:cubicBezTo>
                    <a:pt x="10501" y="7013"/>
                    <a:pt x="10799" y="6727"/>
                    <a:pt x="10799" y="6370"/>
                  </a:cubicBezTo>
                  <a:lnTo>
                    <a:pt x="10799" y="655"/>
                  </a:lnTo>
                  <a:cubicBezTo>
                    <a:pt x="10799" y="286"/>
                    <a:pt x="10501" y="0"/>
                    <a:pt x="10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-863525" y="11892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0"/>
                  </a:moveTo>
                  <a:lnTo>
                    <a:pt x="8002" y="2000"/>
                  </a:lnTo>
                  <a:cubicBezTo>
                    <a:pt x="8002" y="2346"/>
                    <a:pt x="7895" y="2667"/>
                    <a:pt x="7704" y="2953"/>
                  </a:cubicBezTo>
                  <a:lnTo>
                    <a:pt x="799" y="12799"/>
                  </a:lnTo>
                  <a:cubicBezTo>
                    <a:pt x="275" y="13561"/>
                    <a:pt x="1" y="14454"/>
                    <a:pt x="1" y="15359"/>
                  </a:cubicBezTo>
                  <a:lnTo>
                    <a:pt x="1" y="24848"/>
                  </a:lnTo>
                  <a:lnTo>
                    <a:pt x="156" y="25146"/>
                  </a:lnTo>
                  <a:cubicBezTo>
                    <a:pt x="489" y="25753"/>
                    <a:pt x="656" y="26420"/>
                    <a:pt x="656" y="27111"/>
                  </a:cubicBezTo>
                  <a:lnTo>
                    <a:pt x="656" y="47827"/>
                  </a:lnTo>
                  <a:cubicBezTo>
                    <a:pt x="656" y="48280"/>
                    <a:pt x="561" y="48732"/>
                    <a:pt x="370" y="49161"/>
                  </a:cubicBezTo>
                  <a:lnTo>
                    <a:pt x="1" y="50006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8"/>
                    <a:pt x="2025" y="67913"/>
                    <a:pt x="4371" y="67913"/>
                  </a:cubicBezTo>
                  <a:cubicBezTo>
                    <a:pt x="5906" y="67913"/>
                    <a:pt x="7264" y="67092"/>
                    <a:pt x="8002" y="65877"/>
                  </a:cubicBezTo>
                  <a:cubicBezTo>
                    <a:pt x="8752" y="67092"/>
                    <a:pt x="10109" y="67913"/>
                    <a:pt x="11633" y="67913"/>
                  </a:cubicBezTo>
                  <a:cubicBezTo>
                    <a:pt x="13562" y="67913"/>
                    <a:pt x="15181" y="66651"/>
                    <a:pt x="15717" y="64901"/>
                  </a:cubicBezTo>
                  <a:cubicBezTo>
                    <a:pt x="16253" y="66651"/>
                    <a:pt x="17872" y="67913"/>
                    <a:pt x="19789" y="67913"/>
                  </a:cubicBezTo>
                  <a:cubicBezTo>
                    <a:pt x="22147" y="67913"/>
                    <a:pt x="24052" y="66008"/>
                    <a:pt x="24052" y="63651"/>
                  </a:cubicBezTo>
                  <a:lnTo>
                    <a:pt x="24052" y="50006"/>
                  </a:lnTo>
                  <a:lnTo>
                    <a:pt x="23683" y="49161"/>
                  </a:lnTo>
                  <a:cubicBezTo>
                    <a:pt x="23504" y="48744"/>
                    <a:pt x="23397" y="48280"/>
                    <a:pt x="23397" y="47827"/>
                  </a:cubicBezTo>
                  <a:lnTo>
                    <a:pt x="23397" y="27122"/>
                  </a:lnTo>
                  <a:cubicBezTo>
                    <a:pt x="23361" y="26432"/>
                    <a:pt x="23528" y="25753"/>
                    <a:pt x="23849" y="25158"/>
                  </a:cubicBezTo>
                  <a:lnTo>
                    <a:pt x="24016" y="24860"/>
                  </a:lnTo>
                  <a:lnTo>
                    <a:pt x="24016" y="15383"/>
                  </a:lnTo>
                  <a:cubicBezTo>
                    <a:pt x="24016" y="14454"/>
                    <a:pt x="23730" y="13561"/>
                    <a:pt x="23218" y="12823"/>
                  </a:cubicBezTo>
                  <a:lnTo>
                    <a:pt x="16313" y="2965"/>
                  </a:lnTo>
                  <a:cubicBezTo>
                    <a:pt x="16110" y="2679"/>
                    <a:pt x="16015" y="2357"/>
                    <a:pt x="16015" y="2012"/>
                  </a:cubicBezTo>
                  <a:lnTo>
                    <a:pt x="16015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Londrina Solid"/>
              <a:buNone/>
              <a:defRPr sz="30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●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○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■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●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○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■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●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○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"/>
              <a:buChar char="■"/>
              <a:defRPr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7" r:id="rId9"/>
    <p:sldLayoutId id="2147483683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63"/>
          <p:cNvSpPr/>
          <p:nvPr/>
        </p:nvSpPr>
        <p:spPr>
          <a:xfrm>
            <a:off x="3019800" y="66325"/>
            <a:ext cx="3104400" cy="31047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63"/>
          <p:cNvSpPr/>
          <p:nvPr/>
        </p:nvSpPr>
        <p:spPr>
          <a:xfrm>
            <a:off x="3243103" y="335056"/>
            <a:ext cx="2657400" cy="265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63"/>
          <p:cNvSpPr txBox="1">
            <a:spLocks noGrp="1"/>
          </p:cNvSpPr>
          <p:nvPr>
            <p:ph type="ctrTitle"/>
          </p:nvPr>
        </p:nvSpPr>
        <p:spPr>
          <a:xfrm>
            <a:off x="1685256" y="2202504"/>
            <a:ext cx="5612093" cy="1854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  </a:t>
            </a:r>
            <a:r>
              <a:rPr lang="en" sz="4500" dirty="0"/>
              <a:t>OLAH-IN</a:t>
            </a:r>
            <a:br>
              <a:rPr lang="en" sz="3500" dirty="0"/>
            </a:br>
            <a:r>
              <a:rPr lang="en-ID" sz="3200" dirty="0"/>
              <a:t>Solusi </a:t>
            </a:r>
            <a:r>
              <a:rPr lang="en-ID" sz="3200" dirty="0" err="1"/>
              <a:t>Pengolahan</a:t>
            </a:r>
            <a:r>
              <a:rPr lang="en-ID" sz="3200" dirty="0"/>
              <a:t> </a:t>
            </a:r>
            <a:r>
              <a:rPr lang="en-ID" sz="3200" dirty="0" err="1"/>
              <a:t>Limbah</a:t>
            </a:r>
            <a:r>
              <a:rPr lang="en-ID" sz="3200" dirty="0"/>
              <a:t> </a:t>
            </a:r>
            <a:r>
              <a:rPr lang="en-ID" sz="3200" dirty="0" err="1"/>
              <a:t>Plastik</a:t>
            </a:r>
            <a:r>
              <a:rPr lang="en-ID" sz="3200" dirty="0"/>
              <a:t> </a:t>
            </a:r>
            <a:r>
              <a:rPr lang="en-ID" sz="3200" dirty="0" err="1"/>
              <a:t>Rumahan</a:t>
            </a:r>
            <a:endParaRPr sz="3200" dirty="0"/>
          </a:p>
        </p:txBody>
      </p:sp>
      <p:grpSp>
        <p:nvGrpSpPr>
          <p:cNvPr id="2368" name="Google Shape;2368;p63"/>
          <p:cNvGrpSpPr/>
          <p:nvPr/>
        </p:nvGrpSpPr>
        <p:grpSpPr>
          <a:xfrm>
            <a:off x="3577015" y="21404"/>
            <a:ext cx="1989575" cy="1742759"/>
            <a:chOff x="5906725" y="2939825"/>
            <a:chExt cx="2346750" cy="2055625"/>
          </a:xfrm>
        </p:grpSpPr>
        <p:sp>
          <p:nvSpPr>
            <p:cNvPr id="2369" name="Google Shape;2369;p63"/>
            <p:cNvSpPr/>
            <p:nvPr/>
          </p:nvSpPr>
          <p:spPr>
            <a:xfrm>
              <a:off x="7430425" y="4304175"/>
              <a:ext cx="715000" cy="383200"/>
            </a:xfrm>
            <a:custGeom>
              <a:avLst/>
              <a:gdLst/>
              <a:ahLst/>
              <a:cxnLst/>
              <a:rect l="l" t="t" r="r" b="b"/>
              <a:pathLst>
                <a:path w="28600" h="15328" extrusionOk="0">
                  <a:moveTo>
                    <a:pt x="7067" y="0"/>
                  </a:moveTo>
                  <a:cubicBezTo>
                    <a:pt x="6012" y="0"/>
                    <a:pt x="4930" y="151"/>
                    <a:pt x="3739" y="481"/>
                  </a:cubicBezTo>
                  <a:cubicBezTo>
                    <a:pt x="3739" y="481"/>
                    <a:pt x="643" y="1362"/>
                    <a:pt x="0" y="3362"/>
                  </a:cubicBezTo>
                  <a:cubicBezTo>
                    <a:pt x="1632" y="6208"/>
                    <a:pt x="4060" y="8565"/>
                    <a:pt x="6894" y="10149"/>
                  </a:cubicBezTo>
                  <a:cubicBezTo>
                    <a:pt x="6775" y="9363"/>
                    <a:pt x="6751" y="8577"/>
                    <a:pt x="7061" y="7863"/>
                  </a:cubicBezTo>
                  <a:cubicBezTo>
                    <a:pt x="7882" y="9065"/>
                    <a:pt x="8740" y="10244"/>
                    <a:pt x="9656" y="11387"/>
                  </a:cubicBezTo>
                  <a:cubicBezTo>
                    <a:pt x="10502" y="11685"/>
                    <a:pt x="11395" y="11935"/>
                    <a:pt x="12288" y="12101"/>
                  </a:cubicBezTo>
                  <a:cubicBezTo>
                    <a:pt x="14371" y="12494"/>
                    <a:pt x="16514" y="12506"/>
                    <a:pt x="18634" y="12578"/>
                  </a:cubicBezTo>
                  <a:cubicBezTo>
                    <a:pt x="18134" y="11625"/>
                    <a:pt x="17729" y="10613"/>
                    <a:pt x="17824" y="9554"/>
                  </a:cubicBezTo>
                  <a:lnTo>
                    <a:pt x="17824" y="9554"/>
                  </a:lnTo>
                  <a:cubicBezTo>
                    <a:pt x="18896" y="10375"/>
                    <a:pt x="19634" y="11518"/>
                    <a:pt x="20396" y="12673"/>
                  </a:cubicBezTo>
                  <a:cubicBezTo>
                    <a:pt x="20503" y="12673"/>
                    <a:pt x="20610" y="12673"/>
                    <a:pt x="20705" y="12685"/>
                  </a:cubicBezTo>
                  <a:cubicBezTo>
                    <a:pt x="23527" y="12911"/>
                    <a:pt x="26420" y="13530"/>
                    <a:pt x="28599" y="15328"/>
                  </a:cubicBezTo>
                  <a:cubicBezTo>
                    <a:pt x="26468" y="12351"/>
                    <a:pt x="24039" y="9589"/>
                    <a:pt x="21348" y="7101"/>
                  </a:cubicBezTo>
                  <a:cubicBezTo>
                    <a:pt x="19967" y="6851"/>
                    <a:pt x="18646" y="6339"/>
                    <a:pt x="17467" y="5589"/>
                  </a:cubicBezTo>
                  <a:cubicBezTo>
                    <a:pt x="18074" y="5482"/>
                    <a:pt x="18669" y="5386"/>
                    <a:pt x="19277" y="5291"/>
                  </a:cubicBezTo>
                  <a:cubicBezTo>
                    <a:pt x="17276" y="3624"/>
                    <a:pt x="15098" y="2136"/>
                    <a:pt x="12669" y="1195"/>
                  </a:cubicBezTo>
                  <a:cubicBezTo>
                    <a:pt x="12347" y="1314"/>
                    <a:pt x="12014" y="1445"/>
                    <a:pt x="11669" y="1553"/>
                  </a:cubicBezTo>
                  <a:cubicBezTo>
                    <a:pt x="11288" y="1683"/>
                    <a:pt x="10871" y="1779"/>
                    <a:pt x="10454" y="1814"/>
                  </a:cubicBezTo>
                  <a:cubicBezTo>
                    <a:pt x="10366" y="1825"/>
                    <a:pt x="10272" y="1834"/>
                    <a:pt x="10179" y="1834"/>
                  </a:cubicBezTo>
                  <a:cubicBezTo>
                    <a:pt x="10070" y="1834"/>
                    <a:pt x="9961" y="1823"/>
                    <a:pt x="9859" y="1791"/>
                  </a:cubicBezTo>
                  <a:cubicBezTo>
                    <a:pt x="9668" y="1731"/>
                    <a:pt x="9490" y="1576"/>
                    <a:pt x="9442" y="1386"/>
                  </a:cubicBezTo>
                  <a:cubicBezTo>
                    <a:pt x="9906" y="1124"/>
                    <a:pt x="10395" y="838"/>
                    <a:pt x="10883" y="600"/>
                  </a:cubicBezTo>
                  <a:cubicBezTo>
                    <a:pt x="9558" y="217"/>
                    <a:pt x="8333" y="0"/>
                    <a:pt x="7067" y="0"/>
                  </a:cubicBezTo>
                  <a:close/>
                </a:path>
              </a:pathLst>
            </a:custGeom>
            <a:solidFill>
              <a:srgbClr val="566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7461375" y="4385250"/>
              <a:ext cx="531350" cy="186650"/>
            </a:xfrm>
            <a:custGeom>
              <a:avLst/>
              <a:gdLst/>
              <a:ahLst/>
              <a:cxnLst/>
              <a:rect l="l" t="t" r="r" b="b"/>
              <a:pathLst>
                <a:path w="21254" h="7466" extrusionOk="0">
                  <a:moveTo>
                    <a:pt x="1" y="0"/>
                  </a:moveTo>
                  <a:cubicBezTo>
                    <a:pt x="1846" y="476"/>
                    <a:pt x="3656" y="977"/>
                    <a:pt x="5466" y="1477"/>
                  </a:cubicBezTo>
                  <a:cubicBezTo>
                    <a:pt x="7263" y="2012"/>
                    <a:pt x="9049" y="2584"/>
                    <a:pt x="10823" y="3203"/>
                  </a:cubicBezTo>
                  <a:cubicBezTo>
                    <a:pt x="12597" y="3810"/>
                    <a:pt x="14336" y="4501"/>
                    <a:pt x="16074" y="5203"/>
                  </a:cubicBezTo>
                  <a:cubicBezTo>
                    <a:pt x="17824" y="5918"/>
                    <a:pt x="19527" y="6692"/>
                    <a:pt x="21253" y="7465"/>
                  </a:cubicBezTo>
                  <a:cubicBezTo>
                    <a:pt x="19705" y="6370"/>
                    <a:pt x="18062" y="5418"/>
                    <a:pt x="16360" y="4572"/>
                  </a:cubicBezTo>
                  <a:cubicBezTo>
                    <a:pt x="14645" y="3727"/>
                    <a:pt x="12895" y="3012"/>
                    <a:pt x="11109" y="2370"/>
                  </a:cubicBezTo>
                  <a:cubicBezTo>
                    <a:pt x="9311" y="1762"/>
                    <a:pt x="7490" y="1227"/>
                    <a:pt x="5632" y="822"/>
                  </a:cubicBezTo>
                  <a:cubicBezTo>
                    <a:pt x="3775" y="417"/>
                    <a:pt x="1894" y="107"/>
                    <a:pt x="1" y="0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7664675" y="4462325"/>
              <a:ext cx="51225" cy="68200"/>
            </a:xfrm>
            <a:custGeom>
              <a:avLst/>
              <a:gdLst/>
              <a:ahLst/>
              <a:cxnLst/>
              <a:rect l="l" t="t" r="r" b="b"/>
              <a:pathLst>
                <a:path w="2049" h="2728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334"/>
                    <a:pt x="167" y="608"/>
                    <a:pt x="263" y="870"/>
                  </a:cubicBezTo>
                  <a:cubicBezTo>
                    <a:pt x="394" y="1120"/>
                    <a:pt x="548" y="1358"/>
                    <a:pt x="715" y="1584"/>
                  </a:cubicBezTo>
                  <a:cubicBezTo>
                    <a:pt x="882" y="1799"/>
                    <a:pt x="1072" y="2013"/>
                    <a:pt x="1275" y="2204"/>
                  </a:cubicBezTo>
                  <a:cubicBezTo>
                    <a:pt x="1501" y="2394"/>
                    <a:pt x="1727" y="2573"/>
                    <a:pt x="2037" y="2727"/>
                  </a:cubicBezTo>
                  <a:cubicBezTo>
                    <a:pt x="2048" y="2382"/>
                    <a:pt x="1965" y="2096"/>
                    <a:pt x="1858" y="1823"/>
                  </a:cubicBezTo>
                  <a:cubicBezTo>
                    <a:pt x="1739" y="1549"/>
                    <a:pt x="1608" y="1299"/>
                    <a:pt x="1429" y="1061"/>
                  </a:cubicBezTo>
                  <a:cubicBezTo>
                    <a:pt x="1251" y="834"/>
                    <a:pt x="1048" y="608"/>
                    <a:pt x="810" y="430"/>
                  </a:cubicBezTo>
                  <a:cubicBezTo>
                    <a:pt x="584" y="251"/>
                    <a:pt x="322" y="96"/>
                    <a:pt x="1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7507225" y="4411150"/>
              <a:ext cx="51500" cy="67875"/>
            </a:xfrm>
            <a:custGeom>
              <a:avLst/>
              <a:gdLst/>
              <a:ahLst/>
              <a:cxnLst/>
              <a:rect l="l" t="t" r="r" b="b"/>
              <a:pathLst>
                <a:path w="2060" h="2715" extrusionOk="0">
                  <a:moveTo>
                    <a:pt x="0" y="0"/>
                  </a:moveTo>
                  <a:cubicBezTo>
                    <a:pt x="60" y="333"/>
                    <a:pt x="167" y="607"/>
                    <a:pt x="262" y="857"/>
                  </a:cubicBezTo>
                  <a:cubicBezTo>
                    <a:pt x="405" y="1107"/>
                    <a:pt x="548" y="1345"/>
                    <a:pt x="715" y="1572"/>
                  </a:cubicBezTo>
                  <a:cubicBezTo>
                    <a:pt x="881" y="1798"/>
                    <a:pt x="1072" y="2000"/>
                    <a:pt x="1286" y="2203"/>
                  </a:cubicBezTo>
                  <a:cubicBezTo>
                    <a:pt x="1500" y="2393"/>
                    <a:pt x="1727" y="2572"/>
                    <a:pt x="2036" y="2715"/>
                  </a:cubicBezTo>
                  <a:cubicBezTo>
                    <a:pt x="2060" y="2381"/>
                    <a:pt x="1965" y="2096"/>
                    <a:pt x="1858" y="1810"/>
                  </a:cubicBezTo>
                  <a:cubicBezTo>
                    <a:pt x="1739" y="1548"/>
                    <a:pt x="1608" y="1286"/>
                    <a:pt x="1429" y="1048"/>
                  </a:cubicBezTo>
                  <a:cubicBezTo>
                    <a:pt x="1250" y="833"/>
                    <a:pt x="1060" y="607"/>
                    <a:pt x="822" y="429"/>
                  </a:cubicBezTo>
                  <a:cubicBezTo>
                    <a:pt x="584" y="250"/>
                    <a:pt x="334" y="83"/>
                    <a:pt x="0" y="0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7702475" y="4386425"/>
              <a:ext cx="87850" cy="21750"/>
            </a:xfrm>
            <a:custGeom>
              <a:avLst/>
              <a:gdLst/>
              <a:ahLst/>
              <a:cxnLst/>
              <a:rect l="l" t="t" r="r" b="b"/>
              <a:pathLst>
                <a:path w="3514" h="870" extrusionOk="0">
                  <a:moveTo>
                    <a:pt x="1763" y="1"/>
                  </a:moveTo>
                  <a:cubicBezTo>
                    <a:pt x="1465" y="1"/>
                    <a:pt x="1179" y="37"/>
                    <a:pt x="882" y="96"/>
                  </a:cubicBezTo>
                  <a:cubicBezTo>
                    <a:pt x="584" y="168"/>
                    <a:pt x="298" y="251"/>
                    <a:pt x="1" y="429"/>
                  </a:cubicBezTo>
                  <a:cubicBezTo>
                    <a:pt x="286" y="608"/>
                    <a:pt x="584" y="703"/>
                    <a:pt x="882" y="775"/>
                  </a:cubicBezTo>
                  <a:cubicBezTo>
                    <a:pt x="1179" y="834"/>
                    <a:pt x="1465" y="870"/>
                    <a:pt x="1763" y="870"/>
                  </a:cubicBezTo>
                  <a:cubicBezTo>
                    <a:pt x="2060" y="870"/>
                    <a:pt x="2346" y="834"/>
                    <a:pt x="2644" y="775"/>
                  </a:cubicBezTo>
                  <a:cubicBezTo>
                    <a:pt x="2942" y="703"/>
                    <a:pt x="3239" y="608"/>
                    <a:pt x="3513" y="429"/>
                  </a:cubicBezTo>
                  <a:cubicBezTo>
                    <a:pt x="3215" y="251"/>
                    <a:pt x="2942" y="168"/>
                    <a:pt x="2644" y="96"/>
                  </a:cubicBezTo>
                  <a:cubicBezTo>
                    <a:pt x="2346" y="37"/>
                    <a:pt x="2060" y="1"/>
                    <a:pt x="1763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7524775" y="4327600"/>
              <a:ext cx="79500" cy="38200"/>
            </a:xfrm>
            <a:custGeom>
              <a:avLst/>
              <a:gdLst/>
              <a:ahLst/>
              <a:cxnLst/>
              <a:rect l="l" t="t" r="r" b="b"/>
              <a:pathLst>
                <a:path w="3180" h="1528" extrusionOk="0">
                  <a:moveTo>
                    <a:pt x="2894" y="1"/>
                  </a:moveTo>
                  <a:cubicBezTo>
                    <a:pt x="2664" y="1"/>
                    <a:pt x="2452" y="37"/>
                    <a:pt x="2239" y="80"/>
                  </a:cubicBezTo>
                  <a:cubicBezTo>
                    <a:pt x="1941" y="139"/>
                    <a:pt x="1679" y="246"/>
                    <a:pt x="1418" y="365"/>
                  </a:cubicBezTo>
                  <a:cubicBezTo>
                    <a:pt x="1144" y="496"/>
                    <a:pt x="894" y="639"/>
                    <a:pt x="656" y="818"/>
                  </a:cubicBezTo>
                  <a:cubicBezTo>
                    <a:pt x="417" y="1020"/>
                    <a:pt x="191" y="1223"/>
                    <a:pt x="1" y="1508"/>
                  </a:cubicBezTo>
                  <a:cubicBezTo>
                    <a:pt x="99" y="1522"/>
                    <a:pt x="194" y="1528"/>
                    <a:pt x="286" y="1528"/>
                  </a:cubicBezTo>
                  <a:cubicBezTo>
                    <a:pt x="517" y="1528"/>
                    <a:pt x="732" y="1491"/>
                    <a:pt x="953" y="1449"/>
                  </a:cubicBezTo>
                  <a:cubicBezTo>
                    <a:pt x="1239" y="1389"/>
                    <a:pt x="1513" y="1282"/>
                    <a:pt x="1787" y="1163"/>
                  </a:cubicBezTo>
                  <a:cubicBezTo>
                    <a:pt x="2049" y="1032"/>
                    <a:pt x="2310" y="877"/>
                    <a:pt x="2537" y="699"/>
                  </a:cubicBezTo>
                  <a:cubicBezTo>
                    <a:pt x="2763" y="508"/>
                    <a:pt x="3001" y="306"/>
                    <a:pt x="3180" y="20"/>
                  </a:cubicBezTo>
                  <a:cubicBezTo>
                    <a:pt x="3081" y="7"/>
                    <a:pt x="2986" y="1"/>
                    <a:pt x="2894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7085725" y="3864775"/>
              <a:ext cx="478675" cy="749675"/>
            </a:xfrm>
            <a:custGeom>
              <a:avLst/>
              <a:gdLst/>
              <a:ahLst/>
              <a:cxnLst/>
              <a:rect l="l" t="t" r="r" b="b"/>
              <a:pathLst>
                <a:path w="19147" h="29987" extrusionOk="0">
                  <a:moveTo>
                    <a:pt x="18424" y="1"/>
                  </a:moveTo>
                  <a:cubicBezTo>
                    <a:pt x="18265" y="1"/>
                    <a:pt x="18104" y="61"/>
                    <a:pt x="17979" y="186"/>
                  </a:cubicBezTo>
                  <a:cubicBezTo>
                    <a:pt x="9657" y="8068"/>
                    <a:pt x="715" y="17474"/>
                    <a:pt x="25" y="29308"/>
                  </a:cubicBezTo>
                  <a:cubicBezTo>
                    <a:pt x="1" y="29666"/>
                    <a:pt x="275" y="29975"/>
                    <a:pt x="632" y="29987"/>
                  </a:cubicBezTo>
                  <a:lnTo>
                    <a:pt x="680" y="29987"/>
                  </a:lnTo>
                  <a:cubicBezTo>
                    <a:pt x="1037" y="29987"/>
                    <a:pt x="1323" y="29725"/>
                    <a:pt x="1323" y="29392"/>
                  </a:cubicBezTo>
                  <a:cubicBezTo>
                    <a:pt x="1977" y="18045"/>
                    <a:pt x="10728" y="8842"/>
                    <a:pt x="18872" y="1138"/>
                  </a:cubicBezTo>
                  <a:cubicBezTo>
                    <a:pt x="19134" y="900"/>
                    <a:pt x="19146" y="483"/>
                    <a:pt x="18896" y="210"/>
                  </a:cubicBezTo>
                  <a:cubicBezTo>
                    <a:pt x="18772" y="73"/>
                    <a:pt x="18598" y="1"/>
                    <a:pt x="18424" y="1"/>
                  </a:cubicBezTo>
                  <a:close/>
                </a:path>
              </a:pathLst>
            </a:custGeom>
            <a:solidFill>
              <a:srgbClr val="3E5E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7111925" y="4349250"/>
              <a:ext cx="554275" cy="205375"/>
            </a:xfrm>
            <a:custGeom>
              <a:avLst/>
              <a:gdLst/>
              <a:ahLst/>
              <a:cxnLst/>
              <a:rect l="l" t="t" r="r" b="b"/>
              <a:pathLst>
                <a:path w="22171" h="8215" extrusionOk="0">
                  <a:moveTo>
                    <a:pt x="10941" y="1"/>
                  </a:moveTo>
                  <a:cubicBezTo>
                    <a:pt x="10644" y="1"/>
                    <a:pt x="10347" y="12"/>
                    <a:pt x="10050" y="35"/>
                  </a:cubicBezTo>
                  <a:cubicBezTo>
                    <a:pt x="5740" y="357"/>
                    <a:pt x="1751" y="3286"/>
                    <a:pt x="144" y="7322"/>
                  </a:cubicBezTo>
                  <a:cubicBezTo>
                    <a:pt x="1" y="7655"/>
                    <a:pt x="167" y="8036"/>
                    <a:pt x="513" y="8167"/>
                  </a:cubicBezTo>
                  <a:cubicBezTo>
                    <a:pt x="584" y="8203"/>
                    <a:pt x="679" y="8215"/>
                    <a:pt x="751" y="8215"/>
                  </a:cubicBezTo>
                  <a:cubicBezTo>
                    <a:pt x="1001" y="8215"/>
                    <a:pt x="1263" y="8072"/>
                    <a:pt x="1358" y="7810"/>
                  </a:cubicBezTo>
                  <a:cubicBezTo>
                    <a:pt x="2775" y="4226"/>
                    <a:pt x="6323" y="1643"/>
                    <a:pt x="10157" y="1345"/>
                  </a:cubicBezTo>
                  <a:cubicBezTo>
                    <a:pt x="10435" y="1320"/>
                    <a:pt x="10713" y="1308"/>
                    <a:pt x="10991" y="1308"/>
                  </a:cubicBezTo>
                  <a:cubicBezTo>
                    <a:pt x="12315" y="1308"/>
                    <a:pt x="13617" y="1587"/>
                    <a:pt x="14788" y="2119"/>
                  </a:cubicBezTo>
                  <a:cubicBezTo>
                    <a:pt x="17300" y="3250"/>
                    <a:pt x="19241" y="5524"/>
                    <a:pt x="20932" y="7536"/>
                  </a:cubicBezTo>
                  <a:cubicBezTo>
                    <a:pt x="21065" y="7683"/>
                    <a:pt x="21250" y="7762"/>
                    <a:pt x="21438" y="7762"/>
                  </a:cubicBezTo>
                  <a:cubicBezTo>
                    <a:pt x="21585" y="7762"/>
                    <a:pt x="21735" y="7713"/>
                    <a:pt x="21861" y="7608"/>
                  </a:cubicBezTo>
                  <a:cubicBezTo>
                    <a:pt x="22123" y="7370"/>
                    <a:pt x="22170" y="6965"/>
                    <a:pt x="21932" y="6679"/>
                  </a:cubicBezTo>
                  <a:cubicBezTo>
                    <a:pt x="20146" y="4572"/>
                    <a:pt x="18098" y="2178"/>
                    <a:pt x="15324" y="928"/>
                  </a:cubicBezTo>
                  <a:cubicBezTo>
                    <a:pt x="13977" y="310"/>
                    <a:pt x="12472" y="1"/>
                    <a:pt x="10941" y="1"/>
                  </a:cubicBezTo>
                  <a:close/>
                </a:path>
              </a:pathLst>
            </a:custGeom>
            <a:solidFill>
              <a:srgbClr val="3E5E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6644600" y="4362100"/>
              <a:ext cx="434025" cy="223200"/>
            </a:xfrm>
            <a:custGeom>
              <a:avLst/>
              <a:gdLst/>
              <a:ahLst/>
              <a:cxnLst/>
              <a:rect l="l" t="t" r="r" b="b"/>
              <a:pathLst>
                <a:path w="17361" h="8928" extrusionOk="0">
                  <a:moveTo>
                    <a:pt x="8730" y="0"/>
                  </a:moveTo>
                  <a:cubicBezTo>
                    <a:pt x="8512" y="0"/>
                    <a:pt x="8293" y="7"/>
                    <a:pt x="8073" y="21"/>
                  </a:cubicBezTo>
                  <a:cubicBezTo>
                    <a:pt x="5704" y="188"/>
                    <a:pt x="3287" y="1081"/>
                    <a:pt x="406" y="2867"/>
                  </a:cubicBezTo>
                  <a:cubicBezTo>
                    <a:pt x="108" y="3057"/>
                    <a:pt x="1" y="3462"/>
                    <a:pt x="203" y="3772"/>
                  </a:cubicBezTo>
                  <a:cubicBezTo>
                    <a:pt x="327" y="3973"/>
                    <a:pt x="542" y="4084"/>
                    <a:pt x="763" y="4084"/>
                  </a:cubicBezTo>
                  <a:cubicBezTo>
                    <a:pt x="881" y="4084"/>
                    <a:pt x="1000" y="4052"/>
                    <a:pt x="1108" y="3986"/>
                  </a:cubicBezTo>
                  <a:cubicBezTo>
                    <a:pt x="3787" y="2319"/>
                    <a:pt x="6014" y="1486"/>
                    <a:pt x="8157" y="1331"/>
                  </a:cubicBezTo>
                  <a:cubicBezTo>
                    <a:pt x="8350" y="1318"/>
                    <a:pt x="8543" y="1312"/>
                    <a:pt x="8734" y="1312"/>
                  </a:cubicBezTo>
                  <a:cubicBezTo>
                    <a:pt x="11159" y="1312"/>
                    <a:pt x="13392" y="2344"/>
                    <a:pt x="14550" y="4022"/>
                  </a:cubicBezTo>
                  <a:cubicBezTo>
                    <a:pt x="15396" y="5248"/>
                    <a:pt x="15717" y="6796"/>
                    <a:pt x="16003" y="8391"/>
                  </a:cubicBezTo>
                  <a:cubicBezTo>
                    <a:pt x="16062" y="8701"/>
                    <a:pt x="16336" y="8927"/>
                    <a:pt x="16646" y="8927"/>
                  </a:cubicBezTo>
                  <a:cubicBezTo>
                    <a:pt x="16693" y="8927"/>
                    <a:pt x="16717" y="8927"/>
                    <a:pt x="16765" y="8903"/>
                  </a:cubicBezTo>
                  <a:cubicBezTo>
                    <a:pt x="17122" y="8844"/>
                    <a:pt x="17360" y="8510"/>
                    <a:pt x="17301" y="8153"/>
                  </a:cubicBezTo>
                  <a:cubicBezTo>
                    <a:pt x="16991" y="6403"/>
                    <a:pt x="16634" y="4724"/>
                    <a:pt x="15634" y="3284"/>
                  </a:cubicBezTo>
                  <a:cubicBezTo>
                    <a:pt x="14206" y="1225"/>
                    <a:pt x="11596" y="0"/>
                    <a:pt x="8730" y="0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6778250" y="3839950"/>
              <a:ext cx="305725" cy="706050"/>
            </a:xfrm>
            <a:custGeom>
              <a:avLst/>
              <a:gdLst/>
              <a:ahLst/>
              <a:cxnLst/>
              <a:rect l="l" t="t" r="r" b="b"/>
              <a:pathLst>
                <a:path w="12229" h="28242" extrusionOk="0">
                  <a:moveTo>
                    <a:pt x="723" y="0"/>
                  </a:moveTo>
                  <a:cubicBezTo>
                    <a:pt x="665" y="0"/>
                    <a:pt x="606" y="8"/>
                    <a:pt x="548" y="24"/>
                  </a:cubicBezTo>
                  <a:cubicBezTo>
                    <a:pt x="215" y="119"/>
                    <a:pt x="1" y="488"/>
                    <a:pt x="108" y="833"/>
                  </a:cubicBezTo>
                  <a:cubicBezTo>
                    <a:pt x="1287" y="4965"/>
                    <a:pt x="3263" y="8870"/>
                    <a:pt x="5180" y="12633"/>
                  </a:cubicBezTo>
                  <a:cubicBezTo>
                    <a:pt x="7621" y="17407"/>
                    <a:pt x="10145" y="22372"/>
                    <a:pt x="10895" y="27682"/>
                  </a:cubicBezTo>
                  <a:cubicBezTo>
                    <a:pt x="10955" y="28003"/>
                    <a:pt x="11228" y="28242"/>
                    <a:pt x="11550" y="28242"/>
                  </a:cubicBezTo>
                  <a:lnTo>
                    <a:pt x="11633" y="28242"/>
                  </a:lnTo>
                  <a:cubicBezTo>
                    <a:pt x="11978" y="28182"/>
                    <a:pt x="12229" y="27861"/>
                    <a:pt x="12181" y="27503"/>
                  </a:cubicBezTo>
                  <a:cubicBezTo>
                    <a:pt x="11395" y="21967"/>
                    <a:pt x="8823" y="16919"/>
                    <a:pt x="6347" y="12037"/>
                  </a:cubicBezTo>
                  <a:cubicBezTo>
                    <a:pt x="4454" y="8322"/>
                    <a:pt x="2501" y="4477"/>
                    <a:pt x="1358" y="476"/>
                  </a:cubicBezTo>
                  <a:cubicBezTo>
                    <a:pt x="1289" y="189"/>
                    <a:pt x="1013" y="0"/>
                    <a:pt x="723" y="0"/>
                  </a:cubicBezTo>
                  <a:close/>
                </a:path>
              </a:pathLst>
            </a:custGeom>
            <a:solidFill>
              <a:srgbClr val="3E5E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6538050" y="4105225"/>
              <a:ext cx="573300" cy="546150"/>
            </a:xfrm>
            <a:custGeom>
              <a:avLst/>
              <a:gdLst/>
              <a:ahLst/>
              <a:cxnLst/>
              <a:rect l="l" t="t" r="r" b="b"/>
              <a:pathLst>
                <a:path w="22932" h="21846" extrusionOk="0">
                  <a:moveTo>
                    <a:pt x="4400" y="0"/>
                  </a:moveTo>
                  <a:cubicBezTo>
                    <a:pt x="3182" y="0"/>
                    <a:pt x="1913" y="110"/>
                    <a:pt x="596" y="331"/>
                  </a:cubicBezTo>
                  <a:cubicBezTo>
                    <a:pt x="239" y="390"/>
                    <a:pt x="0" y="724"/>
                    <a:pt x="60" y="1081"/>
                  </a:cubicBezTo>
                  <a:cubicBezTo>
                    <a:pt x="113" y="1401"/>
                    <a:pt x="397" y="1626"/>
                    <a:pt x="712" y="1626"/>
                  </a:cubicBezTo>
                  <a:cubicBezTo>
                    <a:pt x="748" y="1626"/>
                    <a:pt x="785" y="1623"/>
                    <a:pt x="822" y="1617"/>
                  </a:cubicBezTo>
                  <a:cubicBezTo>
                    <a:pt x="2053" y="1413"/>
                    <a:pt x="3239" y="1311"/>
                    <a:pt x="4375" y="1311"/>
                  </a:cubicBezTo>
                  <a:cubicBezTo>
                    <a:pt x="7757" y="1311"/>
                    <a:pt x="10709" y="2213"/>
                    <a:pt x="13169" y="4022"/>
                  </a:cubicBezTo>
                  <a:cubicBezTo>
                    <a:pt x="18658" y="8034"/>
                    <a:pt x="20789" y="15630"/>
                    <a:pt x="21598" y="21286"/>
                  </a:cubicBezTo>
                  <a:cubicBezTo>
                    <a:pt x="21658" y="21607"/>
                    <a:pt x="21920" y="21845"/>
                    <a:pt x="22253" y="21845"/>
                  </a:cubicBezTo>
                  <a:lnTo>
                    <a:pt x="22337" y="21845"/>
                  </a:lnTo>
                  <a:cubicBezTo>
                    <a:pt x="22694" y="21786"/>
                    <a:pt x="22932" y="21464"/>
                    <a:pt x="22884" y="21107"/>
                  </a:cubicBezTo>
                  <a:cubicBezTo>
                    <a:pt x="22039" y="15190"/>
                    <a:pt x="19812" y="7248"/>
                    <a:pt x="13943" y="2962"/>
                  </a:cubicBezTo>
                  <a:cubicBezTo>
                    <a:pt x="11256" y="989"/>
                    <a:pt x="8053" y="0"/>
                    <a:pt x="4400" y="0"/>
                  </a:cubicBezTo>
                  <a:close/>
                </a:path>
              </a:pathLst>
            </a:custGeom>
            <a:solidFill>
              <a:srgbClr val="3E5E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6566025" y="3890675"/>
              <a:ext cx="515275" cy="711875"/>
            </a:xfrm>
            <a:custGeom>
              <a:avLst/>
              <a:gdLst/>
              <a:ahLst/>
              <a:cxnLst/>
              <a:rect l="l" t="t" r="r" b="b"/>
              <a:pathLst>
                <a:path w="20611" h="28475" extrusionOk="0">
                  <a:moveTo>
                    <a:pt x="1165" y="0"/>
                  </a:moveTo>
                  <a:cubicBezTo>
                    <a:pt x="871" y="0"/>
                    <a:pt x="593" y="190"/>
                    <a:pt x="513" y="483"/>
                  </a:cubicBezTo>
                  <a:cubicBezTo>
                    <a:pt x="1" y="2376"/>
                    <a:pt x="382" y="4627"/>
                    <a:pt x="1560" y="6651"/>
                  </a:cubicBezTo>
                  <a:cubicBezTo>
                    <a:pt x="2632" y="8472"/>
                    <a:pt x="4192" y="9961"/>
                    <a:pt x="5573" y="11211"/>
                  </a:cubicBezTo>
                  <a:cubicBezTo>
                    <a:pt x="7025" y="12520"/>
                    <a:pt x="8526" y="13806"/>
                    <a:pt x="10061" y="15009"/>
                  </a:cubicBezTo>
                  <a:cubicBezTo>
                    <a:pt x="10407" y="15283"/>
                    <a:pt x="10764" y="15556"/>
                    <a:pt x="11121" y="15842"/>
                  </a:cubicBezTo>
                  <a:cubicBezTo>
                    <a:pt x="12955" y="17259"/>
                    <a:pt x="14836" y="18724"/>
                    <a:pt x="16336" y="20498"/>
                  </a:cubicBezTo>
                  <a:cubicBezTo>
                    <a:pt x="18312" y="22831"/>
                    <a:pt x="19301" y="25415"/>
                    <a:pt x="19098" y="27784"/>
                  </a:cubicBezTo>
                  <a:cubicBezTo>
                    <a:pt x="19074" y="28141"/>
                    <a:pt x="19336" y="28451"/>
                    <a:pt x="19694" y="28475"/>
                  </a:cubicBezTo>
                  <a:lnTo>
                    <a:pt x="19753" y="28475"/>
                  </a:lnTo>
                  <a:cubicBezTo>
                    <a:pt x="20098" y="28475"/>
                    <a:pt x="20384" y="28225"/>
                    <a:pt x="20384" y="27868"/>
                  </a:cubicBezTo>
                  <a:cubicBezTo>
                    <a:pt x="20610" y="25153"/>
                    <a:pt x="19527" y="22236"/>
                    <a:pt x="17312" y="19640"/>
                  </a:cubicBezTo>
                  <a:cubicBezTo>
                    <a:pt x="15741" y="17759"/>
                    <a:pt x="13788" y="16259"/>
                    <a:pt x="11919" y="14783"/>
                  </a:cubicBezTo>
                  <a:cubicBezTo>
                    <a:pt x="11574" y="14497"/>
                    <a:pt x="11216" y="14235"/>
                    <a:pt x="10859" y="13949"/>
                  </a:cubicBezTo>
                  <a:cubicBezTo>
                    <a:pt x="9359" y="12759"/>
                    <a:pt x="7871" y="11508"/>
                    <a:pt x="6442" y="10223"/>
                  </a:cubicBezTo>
                  <a:cubicBezTo>
                    <a:pt x="5144" y="9044"/>
                    <a:pt x="3656" y="7639"/>
                    <a:pt x="2691" y="5972"/>
                  </a:cubicBezTo>
                  <a:cubicBezTo>
                    <a:pt x="1679" y="4246"/>
                    <a:pt x="1346" y="2376"/>
                    <a:pt x="1787" y="828"/>
                  </a:cubicBezTo>
                  <a:cubicBezTo>
                    <a:pt x="1870" y="483"/>
                    <a:pt x="1668" y="114"/>
                    <a:pt x="1322" y="19"/>
                  </a:cubicBezTo>
                  <a:cubicBezTo>
                    <a:pt x="1270" y="6"/>
                    <a:pt x="1217" y="0"/>
                    <a:pt x="1165" y="0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7028575" y="3694325"/>
              <a:ext cx="209300" cy="865675"/>
            </a:xfrm>
            <a:custGeom>
              <a:avLst/>
              <a:gdLst/>
              <a:ahLst/>
              <a:cxnLst/>
              <a:rect l="l" t="t" r="r" b="b"/>
              <a:pathLst>
                <a:path w="8372" h="34627" extrusionOk="0">
                  <a:moveTo>
                    <a:pt x="7618" y="0"/>
                  </a:moveTo>
                  <a:cubicBezTo>
                    <a:pt x="7432" y="0"/>
                    <a:pt x="7247" y="82"/>
                    <a:pt x="7121" y="241"/>
                  </a:cubicBezTo>
                  <a:cubicBezTo>
                    <a:pt x="1823" y="6730"/>
                    <a:pt x="1" y="18100"/>
                    <a:pt x="1704" y="34043"/>
                  </a:cubicBezTo>
                  <a:cubicBezTo>
                    <a:pt x="1751" y="34364"/>
                    <a:pt x="2037" y="34626"/>
                    <a:pt x="2358" y="34626"/>
                  </a:cubicBezTo>
                  <a:lnTo>
                    <a:pt x="2418" y="34626"/>
                  </a:lnTo>
                  <a:cubicBezTo>
                    <a:pt x="2775" y="34590"/>
                    <a:pt x="3037" y="34269"/>
                    <a:pt x="3001" y="33912"/>
                  </a:cubicBezTo>
                  <a:cubicBezTo>
                    <a:pt x="930" y="14505"/>
                    <a:pt x="4644" y="5349"/>
                    <a:pt x="8133" y="1074"/>
                  </a:cubicBezTo>
                  <a:cubicBezTo>
                    <a:pt x="8371" y="789"/>
                    <a:pt x="8323" y="372"/>
                    <a:pt x="8038" y="158"/>
                  </a:cubicBezTo>
                  <a:cubicBezTo>
                    <a:pt x="7916" y="52"/>
                    <a:pt x="7767" y="0"/>
                    <a:pt x="7618" y="0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6871725" y="3761475"/>
              <a:ext cx="232800" cy="798525"/>
            </a:xfrm>
            <a:custGeom>
              <a:avLst/>
              <a:gdLst/>
              <a:ahLst/>
              <a:cxnLst/>
              <a:rect l="l" t="t" r="r" b="b"/>
              <a:pathLst>
                <a:path w="9312" h="31941" extrusionOk="0">
                  <a:moveTo>
                    <a:pt x="2412" y="1"/>
                  </a:moveTo>
                  <a:cubicBezTo>
                    <a:pt x="2114" y="1"/>
                    <a:pt x="1845" y="194"/>
                    <a:pt x="1774" y="508"/>
                  </a:cubicBezTo>
                  <a:cubicBezTo>
                    <a:pt x="0" y="7366"/>
                    <a:pt x="2941" y="15605"/>
                    <a:pt x="5311" y="22237"/>
                  </a:cubicBezTo>
                  <a:cubicBezTo>
                    <a:pt x="6549" y="25689"/>
                    <a:pt x="7728" y="28964"/>
                    <a:pt x="7978" y="31357"/>
                  </a:cubicBezTo>
                  <a:cubicBezTo>
                    <a:pt x="8025" y="31678"/>
                    <a:pt x="8311" y="31940"/>
                    <a:pt x="8632" y="31940"/>
                  </a:cubicBezTo>
                  <a:cubicBezTo>
                    <a:pt x="8644" y="31940"/>
                    <a:pt x="8680" y="31940"/>
                    <a:pt x="8692" y="31916"/>
                  </a:cubicBezTo>
                  <a:cubicBezTo>
                    <a:pt x="9049" y="31893"/>
                    <a:pt x="9311" y="31559"/>
                    <a:pt x="9275" y="31202"/>
                  </a:cubicBezTo>
                  <a:cubicBezTo>
                    <a:pt x="9001" y="28666"/>
                    <a:pt x="7870" y="25475"/>
                    <a:pt x="6549" y="21784"/>
                  </a:cubicBezTo>
                  <a:cubicBezTo>
                    <a:pt x="4120" y="14998"/>
                    <a:pt x="1370" y="7306"/>
                    <a:pt x="3048" y="829"/>
                  </a:cubicBezTo>
                  <a:cubicBezTo>
                    <a:pt x="3144" y="472"/>
                    <a:pt x="2929" y="115"/>
                    <a:pt x="2572" y="20"/>
                  </a:cubicBezTo>
                  <a:cubicBezTo>
                    <a:pt x="2518" y="7"/>
                    <a:pt x="2465" y="1"/>
                    <a:pt x="2412" y="1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7082175" y="4170775"/>
              <a:ext cx="487875" cy="416000"/>
            </a:xfrm>
            <a:custGeom>
              <a:avLst/>
              <a:gdLst/>
              <a:ahLst/>
              <a:cxnLst/>
              <a:rect l="l" t="t" r="r" b="b"/>
              <a:pathLst>
                <a:path w="19515" h="16640" extrusionOk="0">
                  <a:moveTo>
                    <a:pt x="18789" y="1"/>
                  </a:moveTo>
                  <a:cubicBezTo>
                    <a:pt x="18725" y="1"/>
                    <a:pt x="18660" y="10"/>
                    <a:pt x="18598" y="31"/>
                  </a:cubicBezTo>
                  <a:cubicBezTo>
                    <a:pt x="12442" y="1912"/>
                    <a:pt x="7763" y="6662"/>
                    <a:pt x="3631" y="10865"/>
                  </a:cubicBezTo>
                  <a:cubicBezTo>
                    <a:pt x="2298" y="12211"/>
                    <a:pt x="798" y="13758"/>
                    <a:pt x="107" y="15771"/>
                  </a:cubicBezTo>
                  <a:cubicBezTo>
                    <a:pt x="0" y="16116"/>
                    <a:pt x="179" y="16485"/>
                    <a:pt x="524" y="16604"/>
                  </a:cubicBezTo>
                  <a:cubicBezTo>
                    <a:pt x="595" y="16616"/>
                    <a:pt x="667" y="16640"/>
                    <a:pt x="738" y="16640"/>
                  </a:cubicBezTo>
                  <a:cubicBezTo>
                    <a:pt x="1000" y="16640"/>
                    <a:pt x="1262" y="16461"/>
                    <a:pt x="1345" y="16175"/>
                  </a:cubicBezTo>
                  <a:cubicBezTo>
                    <a:pt x="1941" y="14449"/>
                    <a:pt x="3334" y="13020"/>
                    <a:pt x="4572" y="11770"/>
                  </a:cubicBezTo>
                  <a:cubicBezTo>
                    <a:pt x="8596" y="7686"/>
                    <a:pt x="13145" y="3067"/>
                    <a:pt x="18979" y="1281"/>
                  </a:cubicBezTo>
                  <a:cubicBezTo>
                    <a:pt x="19324" y="1174"/>
                    <a:pt x="19514" y="804"/>
                    <a:pt x="19407" y="459"/>
                  </a:cubicBezTo>
                  <a:cubicBezTo>
                    <a:pt x="19330" y="179"/>
                    <a:pt x="19065" y="1"/>
                    <a:pt x="18789" y="1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5907325" y="4382125"/>
              <a:ext cx="2345850" cy="533125"/>
            </a:xfrm>
            <a:custGeom>
              <a:avLst/>
              <a:gdLst/>
              <a:ahLst/>
              <a:cxnLst/>
              <a:rect l="l" t="t" r="r" b="b"/>
              <a:pathLst>
                <a:path w="93834" h="21325" extrusionOk="0">
                  <a:moveTo>
                    <a:pt x="67316" y="0"/>
                  </a:moveTo>
                  <a:cubicBezTo>
                    <a:pt x="67162" y="0"/>
                    <a:pt x="67008" y="2"/>
                    <a:pt x="66854" y="6"/>
                  </a:cubicBezTo>
                  <a:cubicBezTo>
                    <a:pt x="64008" y="89"/>
                    <a:pt x="60305" y="340"/>
                    <a:pt x="57805" y="1709"/>
                  </a:cubicBezTo>
                  <a:cubicBezTo>
                    <a:pt x="55471" y="2983"/>
                    <a:pt x="53459" y="3864"/>
                    <a:pt x="51721" y="4447"/>
                  </a:cubicBezTo>
                  <a:cubicBezTo>
                    <a:pt x="49721" y="5110"/>
                    <a:pt x="48057" y="5372"/>
                    <a:pt x="46620" y="5372"/>
                  </a:cubicBezTo>
                  <a:cubicBezTo>
                    <a:pt x="44859" y="5372"/>
                    <a:pt x="43439" y="4978"/>
                    <a:pt x="42160" y="4447"/>
                  </a:cubicBezTo>
                  <a:cubicBezTo>
                    <a:pt x="39434" y="3308"/>
                    <a:pt x="37362" y="1535"/>
                    <a:pt x="33991" y="1535"/>
                  </a:cubicBezTo>
                  <a:cubicBezTo>
                    <a:pt x="33696" y="1535"/>
                    <a:pt x="33392" y="1549"/>
                    <a:pt x="33076" y="1578"/>
                  </a:cubicBezTo>
                  <a:cubicBezTo>
                    <a:pt x="29706" y="1875"/>
                    <a:pt x="26396" y="2566"/>
                    <a:pt x="23110" y="3364"/>
                  </a:cubicBezTo>
                  <a:lnTo>
                    <a:pt x="22027" y="3626"/>
                  </a:lnTo>
                  <a:cubicBezTo>
                    <a:pt x="17931" y="4626"/>
                    <a:pt x="13835" y="5709"/>
                    <a:pt x="9692" y="6281"/>
                  </a:cubicBezTo>
                  <a:cubicBezTo>
                    <a:pt x="9335" y="6316"/>
                    <a:pt x="8954" y="6364"/>
                    <a:pt x="8596" y="6412"/>
                  </a:cubicBezTo>
                  <a:cubicBezTo>
                    <a:pt x="7406" y="6543"/>
                    <a:pt x="6215" y="6638"/>
                    <a:pt x="5025" y="6662"/>
                  </a:cubicBezTo>
                  <a:lnTo>
                    <a:pt x="5441" y="6936"/>
                  </a:lnTo>
                  <a:cubicBezTo>
                    <a:pt x="4620" y="6638"/>
                    <a:pt x="3749" y="6494"/>
                    <a:pt x="2875" y="6494"/>
                  </a:cubicBezTo>
                  <a:cubicBezTo>
                    <a:pt x="1898" y="6494"/>
                    <a:pt x="917" y="6673"/>
                    <a:pt x="0" y="7019"/>
                  </a:cubicBezTo>
                  <a:lnTo>
                    <a:pt x="0" y="8090"/>
                  </a:lnTo>
                  <a:lnTo>
                    <a:pt x="12" y="12484"/>
                  </a:lnTo>
                  <a:cubicBezTo>
                    <a:pt x="12" y="13389"/>
                    <a:pt x="726" y="14151"/>
                    <a:pt x="1655" y="14210"/>
                  </a:cubicBezTo>
                  <a:lnTo>
                    <a:pt x="8620" y="14639"/>
                  </a:lnTo>
                  <a:lnTo>
                    <a:pt x="8620" y="13210"/>
                  </a:lnTo>
                  <a:cubicBezTo>
                    <a:pt x="8620" y="13210"/>
                    <a:pt x="8710" y="13205"/>
                    <a:pt x="8876" y="13205"/>
                  </a:cubicBezTo>
                  <a:cubicBezTo>
                    <a:pt x="8959" y="13205"/>
                    <a:pt x="9061" y="13206"/>
                    <a:pt x="9180" y="13210"/>
                  </a:cubicBezTo>
                  <a:cubicBezTo>
                    <a:pt x="9406" y="13222"/>
                    <a:pt x="9680" y="13222"/>
                    <a:pt x="10001" y="13246"/>
                  </a:cubicBezTo>
                  <a:cubicBezTo>
                    <a:pt x="12371" y="13377"/>
                    <a:pt x="17181" y="13841"/>
                    <a:pt x="19514" y="15722"/>
                  </a:cubicBezTo>
                  <a:cubicBezTo>
                    <a:pt x="19514" y="15722"/>
                    <a:pt x="26670" y="21104"/>
                    <a:pt x="33803" y="21104"/>
                  </a:cubicBezTo>
                  <a:cubicBezTo>
                    <a:pt x="33826" y="21104"/>
                    <a:pt x="33850" y="21104"/>
                    <a:pt x="33873" y="21104"/>
                  </a:cubicBezTo>
                  <a:lnTo>
                    <a:pt x="51114" y="21009"/>
                  </a:lnTo>
                  <a:cubicBezTo>
                    <a:pt x="52781" y="20997"/>
                    <a:pt x="54412" y="20806"/>
                    <a:pt x="56031" y="20425"/>
                  </a:cubicBezTo>
                  <a:cubicBezTo>
                    <a:pt x="59495" y="19619"/>
                    <a:pt x="62994" y="19355"/>
                    <a:pt x="66086" y="19355"/>
                  </a:cubicBezTo>
                  <a:cubicBezTo>
                    <a:pt x="70615" y="19355"/>
                    <a:pt x="74271" y="19921"/>
                    <a:pt x="75664" y="20175"/>
                  </a:cubicBezTo>
                  <a:cubicBezTo>
                    <a:pt x="75712" y="20175"/>
                    <a:pt x="75736" y="20187"/>
                    <a:pt x="75771" y="20187"/>
                  </a:cubicBezTo>
                  <a:cubicBezTo>
                    <a:pt x="76081" y="20235"/>
                    <a:pt x="76379" y="20330"/>
                    <a:pt x="76688" y="20402"/>
                  </a:cubicBezTo>
                  <a:cubicBezTo>
                    <a:pt x="79179" y="21075"/>
                    <a:pt x="81415" y="21324"/>
                    <a:pt x="83360" y="21324"/>
                  </a:cubicBezTo>
                  <a:cubicBezTo>
                    <a:pt x="87291" y="21324"/>
                    <a:pt x="90031" y="20308"/>
                    <a:pt x="91273" y="19735"/>
                  </a:cubicBezTo>
                  <a:cubicBezTo>
                    <a:pt x="92643" y="19020"/>
                    <a:pt x="93678" y="17925"/>
                    <a:pt x="93655" y="15806"/>
                  </a:cubicBezTo>
                  <a:cubicBezTo>
                    <a:pt x="93655" y="14806"/>
                    <a:pt x="93357" y="13877"/>
                    <a:pt x="92881" y="13186"/>
                  </a:cubicBezTo>
                  <a:cubicBezTo>
                    <a:pt x="92452" y="12555"/>
                    <a:pt x="92464" y="11710"/>
                    <a:pt x="92928" y="11079"/>
                  </a:cubicBezTo>
                  <a:cubicBezTo>
                    <a:pt x="93012" y="10960"/>
                    <a:pt x="93107" y="10829"/>
                    <a:pt x="93178" y="10686"/>
                  </a:cubicBezTo>
                  <a:cubicBezTo>
                    <a:pt x="93583" y="9936"/>
                    <a:pt x="93833" y="8817"/>
                    <a:pt x="93833" y="7555"/>
                  </a:cubicBezTo>
                  <a:cubicBezTo>
                    <a:pt x="93821" y="6138"/>
                    <a:pt x="93500" y="4912"/>
                    <a:pt x="92988" y="4197"/>
                  </a:cubicBezTo>
                  <a:cubicBezTo>
                    <a:pt x="92964" y="4150"/>
                    <a:pt x="92928" y="4090"/>
                    <a:pt x="92881" y="4042"/>
                  </a:cubicBezTo>
                  <a:cubicBezTo>
                    <a:pt x="92786" y="3911"/>
                    <a:pt x="92702" y="3757"/>
                    <a:pt x="92643" y="3602"/>
                  </a:cubicBezTo>
                  <a:cubicBezTo>
                    <a:pt x="92262" y="3507"/>
                    <a:pt x="91869" y="3423"/>
                    <a:pt x="91476" y="3364"/>
                  </a:cubicBezTo>
                  <a:cubicBezTo>
                    <a:pt x="89047" y="2959"/>
                    <a:pt x="86439" y="2923"/>
                    <a:pt x="83951" y="2804"/>
                  </a:cubicBezTo>
                  <a:cubicBezTo>
                    <a:pt x="83582" y="2792"/>
                    <a:pt x="83225" y="2780"/>
                    <a:pt x="82868" y="2745"/>
                  </a:cubicBezTo>
                  <a:lnTo>
                    <a:pt x="82808" y="2745"/>
                  </a:lnTo>
                  <a:cubicBezTo>
                    <a:pt x="77426" y="2363"/>
                    <a:pt x="72674" y="0"/>
                    <a:pt x="67316" y="0"/>
                  </a:cubicBezTo>
                  <a:close/>
                </a:path>
              </a:pathLst>
            </a:custGeom>
            <a:solidFill>
              <a:srgbClr val="6B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7505725" y="4423050"/>
              <a:ext cx="43775" cy="31525"/>
            </a:xfrm>
            <a:custGeom>
              <a:avLst/>
              <a:gdLst/>
              <a:ahLst/>
              <a:cxnLst/>
              <a:rect l="l" t="t" r="r" b="b"/>
              <a:pathLst>
                <a:path w="1751" h="1261" extrusionOk="0">
                  <a:moveTo>
                    <a:pt x="775" y="0"/>
                  </a:moveTo>
                  <a:lnTo>
                    <a:pt x="703" y="36"/>
                  </a:lnTo>
                  <a:cubicBezTo>
                    <a:pt x="263" y="155"/>
                    <a:pt x="1" y="643"/>
                    <a:pt x="120" y="1084"/>
                  </a:cubicBezTo>
                  <a:cubicBezTo>
                    <a:pt x="132" y="1131"/>
                    <a:pt x="144" y="1191"/>
                    <a:pt x="191" y="1215"/>
                  </a:cubicBezTo>
                  <a:cubicBezTo>
                    <a:pt x="226" y="1250"/>
                    <a:pt x="278" y="1260"/>
                    <a:pt x="330" y="1260"/>
                  </a:cubicBezTo>
                  <a:cubicBezTo>
                    <a:pt x="365" y="1260"/>
                    <a:pt x="400" y="1255"/>
                    <a:pt x="429" y="1250"/>
                  </a:cubicBezTo>
                  <a:cubicBezTo>
                    <a:pt x="679" y="1203"/>
                    <a:pt x="941" y="1167"/>
                    <a:pt x="1203" y="1131"/>
                  </a:cubicBezTo>
                  <a:cubicBezTo>
                    <a:pt x="1310" y="1108"/>
                    <a:pt x="1429" y="1096"/>
                    <a:pt x="1513" y="1036"/>
                  </a:cubicBezTo>
                  <a:cubicBezTo>
                    <a:pt x="1751" y="893"/>
                    <a:pt x="1739" y="500"/>
                    <a:pt x="1548" y="298"/>
                  </a:cubicBezTo>
                  <a:cubicBezTo>
                    <a:pt x="1358" y="84"/>
                    <a:pt x="1060" y="12"/>
                    <a:pt x="775" y="0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7817075" y="4442875"/>
              <a:ext cx="26825" cy="28700"/>
            </a:xfrm>
            <a:custGeom>
              <a:avLst/>
              <a:gdLst/>
              <a:ahLst/>
              <a:cxnLst/>
              <a:rect l="l" t="t" r="r" b="b"/>
              <a:pathLst>
                <a:path w="1073" h="1148" extrusionOk="0">
                  <a:moveTo>
                    <a:pt x="332" y="0"/>
                  </a:moveTo>
                  <a:cubicBezTo>
                    <a:pt x="320" y="0"/>
                    <a:pt x="309" y="2"/>
                    <a:pt x="298" y="5"/>
                  </a:cubicBezTo>
                  <a:cubicBezTo>
                    <a:pt x="239" y="17"/>
                    <a:pt x="215" y="65"/>
                    <a:pt x="203" y="124"/>
                  </a:cubicBezTo>
                  <a:cubicBezTo>
                    <a:pt x="155" y="279"/>
                    <a:pt x="96" y="434"/>
                    <a:pt x="48" y="588"/>
                  </a:cubicBezTo>
                  <a:cubicBezTo>
                    <a:pt x="36" y="648"/>
                    <a:pt x="1" y="719"/>
                    <a:pt x="24" y="791"/>
                  </a:cubicBezTo>
                  <a:cubicBezTo>
                    <a:pt x="60" y="993"/>
                    <a:pt x="358" y="1148"/>
                    <a:pt x="572" y="1148"/>
                  </a:cubicBezTo>
                  <a:cubicBezTo>
                    <a:pt x="798" y="1136"/>
                    <a:pt x="941" y="1017"/>
                    <a:pt x="1036" y="874"/>
                  </a:cubicBezTo>
                  <a:lnTo>
                    <a:pt x="1036" y="791"/>
                  </a:lnTo>
                  <a:cubicBezTo>
                    <a:pt x="1072" y="517"/>
                    <a:pt x="775" y="136"/>
                    <a:pt x="417" y="17"/>
                  </a:cubicBezTo>
                  <a:cubicBezTo>
                    <a:pt x="392" y="8"/>
                    <a:pt x="361" y="0"/>
                    <a:pt x="332" y="0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7366725" y="4456050"/>
              <a:ext cx="30675" cy="25100"/>
            </a:xfrm>
            <a:custGeom>
              <a:avLst/>
              <a:gdLst/>
              <a:ahLst/>
              <a:cxnLst/>
              <a:rect l="l" t="t" r="r" b="b"/>
              <a:pathLst>
                <a:path w="1227" h="1004" extrusionOk="0">
                  <a:moveTo>
                    <a:pt x="768" y="0"/>
                  </a:moveTo>
                  <a:cubicBezTo>
                    <a:pt x="526" y="0"/>
                    <a:pt x="245" y="139"/>
                    <a:pt x="72" y="347"/>
                  </a:cubicBezTo>
                  <a:cubicBezTo>
                    <a:pt x="36" y="371"/>
                    <a:pt x="12" y="419"/>
                    <a:pt x="12" y="442"/>
                  </a:cubicBezTo>
                  <a:cubicBezTo>
                    <a:pt x="0" y="502"/>
                    <a:pt x="36" y="550"/>
                    <a:pt x="84" y="585"/>
                  </a:cubicBezTo>
                  <a:cubicBezTo>
                    <a:pt x="203" y="681"/>
                    <a:pt x="334" y="788"/>
                    <a:pt x="453" y="895"/>
                  </a:cubicBezTo>
                  <a:cubicBezTo>
                    <a:pt x="512" y="942"/>
                    <a:pt x="560" y="978"/>
                    <a:pt x="631" y="1002"/>
                  </a:cubicBezTo>
                  <a:cubicBezTo>
                    <a:pt x="642" y="1003"/>
                    <a:pt x="652" y="1004"/>
                    <a:pt x="663" y="1004"/>
                  </a:cubicBezTo>
                  <a:cubicBezTo>
                    <a:pt x="851" y="1004"/>
                    <a:pt x="1099" y="812"/>
                    <a:pt x="1155" y="609"/>
                  </a:cubicBezTo>
                  <a:cubicBezTo>
                    <a:pt x="1227" y="407"/>
                    <a:pt x="1155" y="228"/>
                    <a:pt x="1060" y="73"/>
                  </a:cubicBezTo>
                  <a:lnTo>
                    <a:pt x="1012" y="61"/>
                  </a:lnTo>
                  <a:cubicBezTo>
                    <a:pt x="941" y="19"/>
                    <a:pt x="857" y="0"/>
                    <a:pt x="768" y="0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7638525" y="4501125"/>
              <a:ext cx="167850" cy="116525"/>
            </a:xfrm>
            <a:custGeom>
              <a:avLst/>
              <a:gdLst/>
              <a:ahLst/>
              <a:cxnLst/>
              <a:rect l="l" t="t" r="r" b="b"/>
              <a:pathLst>
                <a:path w="6714" h="4661" extrusionOk="0">
                  <a:moveTo>
                    <a:pt x="4321" y="1"/>
                  </a:moveTo>
                  <a:cubicBezTo>
                    <a:pt x="4257" y="1"/>
                    <a:pt x="4193" y="3"/>
                    <a:pt x="4130" y="9"/>
                  </a:cubicBezTo>
                  <a:cubicBezTo>
                    <a:pt x="2833" y="116"/>
                    <a:pt x="1249" y="925"/>
                    <a:pt x="678" y="2116"/>
                  </a:cubicBezTo>
                  <a:cubicBezTo>
                    <a:pt x="654" y="2152"/>
                    <a:pt x="642" y="2187"/>
                    <a:pt x="630" y="2235"/>
                  </a:cubicBezTo>
                  <a:cubicBezTo>
                    <a:pt x="618" y="2247"/>
                    <a:pt x="618" y="2259"/>
                    <a:pt x="594" y="2271"/>
                  </a:cubicBezTo>
                  <a:cubicBezTo>
                    <a:pt x="1" y="3702"/>
                    <a:pt x="1266" y="4661"/>
                    <a:pt x="2542" y="4661"/>
                  </a:cubicBezTo>
                  <a:cubicBezTo>
                    <a:pt x="2700" y="4661"/>
                    <a:pt x="2857" y="4646"/>
                    <a:pt x="3011" y="4616"/>
                  </a:cubicBezTo>
                  <a:cubicBezTo>
                    <a:pt x="4309" y="4342"/>
                    <a:pt x="6666" y="3676"/>
                    <a:pt x="6702" y="2009"/>
                  </a:cubicBezTo>
                  <a:cubicBezTo>
                    <a:pt x="6713" y="781"/>
                    <a:pt x="5446" y="1"/>
                    <a:pt x="4321" y="1"/>
                  </a:cubicBezTo>
                  <a:close/>
                </a:path>
              </a:pathLst>
            </a:custGeom>
            <a:solidFill>
              <a:srgbClr val="563B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7944175" y="4656575"/>
              <a:ext cx="74750" cy="60175"/>
            </a:xfrm>
            <a:custGeom>
              <a:avLst/>
              <a:gdLst/>
              <a:ahLst/>
              <a:cxnLst/>
              <a:rect l="l" t="t" r="r" b="b"/>
              <a:pathLst>
                <a:path w="2990" h="2407" extrusionOk="0">
                  <a:moveTo>
                    <a:pt x="1643" y="0"/>
                  </a:moveTo>
                  <a:cubicBezTo>
                    <a:pt x="1393" y="0"/>
                    <a:pt x="1137" y="71"/>
                    <a:pt x="917" y="208"/>
                  </a:cubicBezTo>
                  <a:cubicBezTo>
                    <a:pt x="370" y="553"/>
                    <a:pt x="1" y="1256"/>
                    <a:pt x="334" y="1875"/>
                  </a:cubicBezTo>
                  <a:cubicBezTo>
                    <a:pt x="546" y="2261"/>
                    <a:pt x="906" y="2406"/>
                    <a:pt x="1284" y="2406"/>
                  </a:cubicBezTo>
                  <a:cubicBezTo>
                    <a:pt x="1502" y="2406"/>
                    <a:pt x="1725" y="2358"/>
                    <a:pt x="1929" y="2280"/>
                  </a:cubicBezTo>
                  <a:cubicBezTo>
                    <a:pt x="1977" y="2256"/>
                    <a:pt x="2037" y="2244"/>
                    <a:pt x="2084" y="2220"/>
                  </a:cubicBezTo>
                  <a:cubicBezTo>
                    <a:pt x="2120" y="2196"/>
                    <a:pt x="2168" y="2173"/>
                    <a:pt x="2203" y="2137"/>
                  </a:cubicBezTo>
                  <a:cubicBezTo>
                    <a:pt x="2703" y="1768"/>
                    <a:pt x="2989" y="1137"/>
                    <a:pt x="2644" y="553"/>
                  </a:cubicBezTo>
                  <a:cubicBezTo>
                    <a:pt x="2431" y="180"/>
                    <a:pt x="2043" y="0"/>
                    <a:pt x="1643" y="0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7979000" y="4679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7979000" y="4679475"/>
              <a:ext cx="175" cy="475"/>
            </a:xfrm>
            <a:custGeom>
              <a:avLst/>
              <a:gdLst/>
              <a:ahLst/>
              <a:cxnLst/>
              <a:rect l="l" t="t" r="r" b="b"/>
              <a:pathLst>
                <a:path w="7" h="19" extrusionOk="0">
                  <a:moveTo>
                    <a:pt x="5" y="1"/>
                  </a:moveTo>
                  <a:lnTo>
                    <a:pt x="5" y="1"/>
                  </a:lnTo>
                  <a:cubicBezTo>
                    <a:pt x="4" y="1"/>
                    <a:pt x="1" y="6"/>
                    <a:pt x="1" y="18"/>
                  </a:cubicBezTo>
                  <a:cubicBezTo>
                    <a:pt x="7" y="6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7978700" y="4679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3" y="0"/>
                    <a:pt x="1" y="0"/>
                  </a:cubicBezTo>
                  <a:cubicBezTo>
                    <a:pt x="13" y="0"/>
                    <a:pt x="13" y="0"/>
                    <a:pt x="1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6841650" y="4587975"/>
              <a:ext cx="163275" cy="96575"/>
            </a:xfrm>
            <a:custGeom>
              <a:avLst/>
              <a:gdLst/>
              <a:ahLst/>
              <a:cxnLst/>
              <a:rect l="l" t="t" r="r" b="b"/>
              <a:pathLst>
                <a:path w="6531" h="3863" extrusionOk="0">
                  <a:moveTo>
                    <a:pt x="4914" y="0"/>
                  </a:moveTo>
                  <a:cubicBezTo>
                    <a:pt x="4400" y="0"/>
                    <a:pt x="3863" y="99"/>
                    <a:pt x="3501" y="190"/>
                  </a:cubicBezTo>
                  <a:cubicBezTo>
                    <a:pt x="2644" y="392"/>
                    <a:pt x="1" y="738"/>
                    <a:pt x="370" y="2095"/>
                  </a:cubicBezTo>
                  <a:cubicBezTo>
                    <a:pt x="695" y="3265"/>
                    <a:pt x="2340" y="3863"/>
                    <a:pt x="3504" y="3863"/>
                  </a:cubicBezTo>
                  <a:cubicBezTo>
                    <a:pt x="3619" y="3863"/>
                    <a:pt x="3730" y="3857"/>
                    <a:pt x="3835" y="3845"/>
                  </a:cubicBezTo>
                  <a:cubicBezTo>
                    <a:pt x="5168" y="3702"/>
                    <a:pt x="6192" y="2547"/>
                    <a:pt x="6383" y="1261"/>
                  </a:cubicBezTo>
                  <a:cubicBezTo>
                    <a:pt x="6530" y="264"/>
                    <a:pt x="5753" y="0"/>
                    <a:pt x="4914" y="0"/>
                  </a:cubicBezTo>
                  <a:close/>
                </a:path>
              </a:pathLst>
            </a:custGeom>
            <a:solidFill>
              <a:srgbClr val="563B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6477325" y="4517725"/>
              <a:ext cx="139625" cy="69275"/>
            </a:xfrm>
            <a:custGeom>
              <a:avLst/>
              <a:gdLst/>
              <a:ahLst/>
              <a:cxnLst/>
              <a:rect l="l" t="t" r="r" b="b"/>
              <a:pathLst>
                <a:path w="5585" h="2771" extrusionOk="0">
                  <a:moveTo>
                    <a:pt x="2657" y="0"/>
                  </a:moveTo>
                  <a:cubicBezTo>
                    <a:pt x="1979" y="0"/>
                    <a:pt x="1331" y="213"/>
                    <a:pt x="763" y="595"/>
                  </a:cubicBezTo>
                  <a:cubicBezTo>
                    <a:pt x="667" y="631"/>
                    <a:pt x="584" y="690"/>
                    <a:pt x="489" y="797"/>
                  </a:cubicBezTo>
                  <a:cubicBezTo>
                    <a:pt x="382" y="881"/>
                    <a:pt x="310" y="976"/>
                    <a:pt x="286" y="1071"/>
                  </a:cubicBezTo>
                  <a:cubicBezTo>
                    <a:pt x="84" y="1404"/>
                    <a:pt x="1" y="1774"/>
                    <a:pt x="227" y="2131"/>
                  </a:cubicBezTo>
                  <a:cubicBezTo>
                    <a:pt x="501" y="2607"/>
                    <a:pt x="1155" y="2655"/>
                    <a:pt x="1656" y="2714"/>
                  </a:cubicBezTo>
                  <a:cubicBezTo>
                    <a:pt x="1976" y="2753"/>
                    <a:pt x="2300" y="2771"/>
                    <a:pt x="2624" y="2771"/>
                  </a:cubicBezTo>
                  <a:cubicBezTo>
                    <a:pt x="2999" y="2771"/>
                    <a:pt x="3375" y="2747"/>
                    <a:pt x="3751" y="2702"/>
                  </a:cubicBezTo>
                  <a:cubicBezTo>
                    <a:pt x="4287" y="2619"/>
                    <a:pt x="4965" y="2595"/>
                    <a:pt x="5204" y="2012"/>
                  </a:cubicBezTo>
                  <a:cubicBezTo>
                    <a:pt x="5585" y="1059"/>
                    <a:pt x="4180" y="285"/>
                    <a:pt x="3489" y="107"/>
                  </a:cubicBezTo>
                  <a:cubicBezTo>
                    <a:pt x="3209" y="35"/>
                    <a:pt x="2930" y="0"/>
                    <a:pt x="2657" y="0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7197350" y="4568100"/>
              <a:ext cx="45875" cy="40400"/>
            </a:xfrm>
            <a:custGeom>
              <a:avLst/>
              <a:gdLst/>
              <a:ahLst/>
              <a:cxnLst/>
              <a:rect l="l" t="t" r="r" b="b"/>
              <a:pathLst>
                <a:path w="1835" h="1616" extrusionOk="0">
                  <a:moveTo>
                    <a:pt x="950" y="1"/>
                  </a:moveTo>
                  <a:cubicBezTo>
                    <a:pt x="769" y="1"/>
                    <a:pt x="592" y="67"/>
                    <a:pt x="465" y="211"/>
                  </a:cubicBezTo>
                  <a:cubicBezTo>
                    <a:pt x="406" y="270"/>
                    <a:pt x="358" y="330"/>
                    <a:pt x="298" y="390"/>
                  </a:cubicBezTo>
                  <a:cubicBezTo>
                    <a:pt x="84" y="604"/>
                    <a:pt x="1" y="997"/>
                    <a:pt x="179" y="1259"/>
                  </a:cubicBezTo>
                  <a:cubicBezTo>
                    <a:pt x="339" y="1508"/>
                    <a:pt x="574" y="1616"/>
                    <a:pt x="843" y="1616"/>
                  </a:cubicBezTo>
                  <a:cubicBezTo>
                    <a:pt x="894" y="1616"/>
                    <a:pt x="947" y="1612"/>
                    <a:pt x="1001" y="1604"/>
                  </a:cubicBezTo>
                  <a:cubicBezTo>
                    <a:pt x="1203" y="1580"/>
                    <a:pt x="1394" y="1437"/>
                    <a:pt x="1549" y="1294"/>
                  </a:cubicBezTo>
                  <a:cubicBezTo>
                    <a:pt x="1799" y="1021"/>
                    <a:pt x="1834" y="532"/>
                    <a:pt x="1549" y="270"/>
                  </a:cubicBezTo>
                  <a:cubicBezTo>
                    <a:pt x="1549" y="270"/>
                    <a:pt x="1537" y="247"/>
                    <a:pt x="1513" y="247"/>
                  </a:cubicBezTo>
                  <a:cubicBezTo>
                    <a:pt x="1501" y="235"/>
                    <a:pt x="1501" y="223"/>
                    <a:pt x="1489" y="211"/>
                  </a:cubicBezTo>
                  <a:cubicBezTo>
                    <a:pt x="1342" y="76"/>
                    <a:pt x="1144" y="1"/>
                    <a:pt x="950" y="1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8035550" y="4531600"/>
              <a:ext cx="46175" cy="40500"/>
            </a:xfrm>
            <a:custGeom>
              <a:avLst/>
              <a:gdLst/>
              <a:ahLst/>
              <a:cxnLst/>
              <a:rect l="l" t="t" r="r" b="b"/>
              <a:pathLst>
                <a:path w="1847" h="1620" extrusionOk="0">
                  <a:moveTo>
                    <a:pt x="944" y="1"/>
                  </a:moveTo>
                  <a:cubicBezTo>
                    <a:pt x="765" y="1"/>
                    <a:pt x="590" y="64"/>
                    <a:pt x="465" y="206"/>
                  </a:cubicBezTo>
                  <a:cubicBezTo>
                    <a:pt x="406" y="266"/>
                    <a:pt x="358" y="326"/>
                    <a:pt x="298" y="385"/>
                  </a:cubicBezTo>
                  <a:cubicBezTo>
                    <a:pt x="96" y="611"/>
                    <a:pt x="1" y="992"/>
                    <a:pt x="179" y="1266"/>
                  </a:cubicBezTo>
                  <a:cubicBezTo>
                    <a:pt x="343" y="1522"/>
                    <a:pt x="585" y="1619"/>
                    <a:pt x="861" y="1619"/>
                  </a:cubicBezTo>
                  <a:cubicBezTo>
                    <a:pt x="907" y="1619"/>
                    <a:pt x="954" y="1616"/>
                    <a:pt x="1001" y="1611"/>
                  </a:cubicBezTo>
                  <a:cubicBezTo>
                    <a:pt x="1203" y="1576"/>
                    <a:pt x="1406" y="1445"/>
                    <a:pt x="1549" y="1290"/>
                  </a:cubicBezTo>
                  <a:cubicBezTo>
                    <a:pt x="1822" y="1028"/>
                    <a:pt x="1846" y="552"/>
                    <a:pt x="1549" y="266"/>
                  </a:cubicBezTo>
                  <a:cubicBezTo>
                    <a:pt x="1549" y="266"/>
                    <a:pt x="1537" y="254"/>
                    <a:pt x="1525" y="254"/>
                  </a:cubicBezTo>
                  <a:cubicBezTo>
                    <a:pt x="1501" y="242"/>
                    <a:pt x="1501" y="218"/>
                    <a:pt x="1489" y="206"/>
                  </a:cubicBezTo>
                  <a:cubicBezTo>
                    <a:pt x="1340" y="76"/>
                    <a:pt x="1139" y="1"/>
                    <a:pt x="944" y="1"/>
                  </a:cubicBezTo>
                  <a:close/>
                </a:path>
              </a:pathLst>
            </a:custGeom>
            <a:solidFill>
              <a:srgbClr val="563B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7404225" y="4528150"/>
              <a:ext cx="72350" cy="79525"/>
            </a:xfrm>
            <a:custGeom>
              <a:avLst/>
              <a:gdLst/>
              <a:ahLst/>
              <a:cxnLst/>
              <a:rect l="l" t="t" r="r" b="b"/>
              <a:pathLst>
                <a:path w="2894" h="3181" extrusionOk="0">
                  <a:moveTo>
                    <a:pt x="1297" y="1"/>
                  </a:moveTo>
                  <a:cubicBezTo>
                    <a:pt x="906" y="1"/>
                    <a:pt x="523" y="192"/>
                    <a:pt x="298" y="583"/>
                  </a:cubicBezTo>
                  <a:cubicBezTo>
                    <a:pt x="1" y="1095"/>
                    <a:pt x="13" y="1809"/>
                    <a:pt x="251" y="2345"/>
                  </a:cubicBezTo>
                  <a:cubicBezTo>
                    <a:pt x="263" y="2404"/>
                    <a:pt x="298" y="2440"/>
                    <a:pt x="322" y="2499"/>
                  </a:cubicBezTo>
                  <a:cubicBezTo>
                    <a:pt x="370" y="2595"/>
                    <a:pt x="429" y="2666"/>
                    <a:pt x="501" y="2714"/>
                  </a:cubicBezTo>
                  <a:cubicBezTo>
                    <a:pt x="759" y="2995"/>
                    <a:pt x="1092" y="3180"/>
                    <a:pt x="1489" y="3180"/>
                  </a:cubicBezTo>
                  <a:cubicBezTo>
                    <a:pt x="1512" y="3180"/>
                    <a:pt x="1536" y="3179"/>
                    <a:pt x="1560" y="3178"/>
                  </a:cubicBezTo>
                  <a:cubicBezTo>
                    <a:pt x="1977" y="3154"/>
                    <a:pt x="2346" y="2904"/>
                    <a:pt x="2560" y="2547"/>
                  </a:cubicBezTo>
                  <a:cubicBezTo>
                    <a:pt x="2894" y="1892"/>
                    <a:pt x="2727" y="952"/>
                    <a:pt x="2227" y="416"/>
                  </a:cubicBezTo>
                  <a:cubicBezTo>
                    <a:pt x="1974" y="141"/>
                    <a:pt x="1633" y="1"/>
                    <a:pt x="1297" y="1"/>
                  </a:cubicBezTo>
                  <a:close/>
                </a:path>
              </a:pathLst>
            </a:custGeom>
            <a:solidFill>
              <a:srgbClr val="563B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7153000" y="4760525"/>
              <a:ext cx="76225" cy="63350"/>
            </a:xfrm>
            <a:custGeom>
              <a:avLst/>
              <a:gdLst/>
              <a:ahLst/>
              <a:cxnLst/>
              <a:rect l="l" t="t" r="r" b="b"/>
              <a:pathLst>
                <a:path w="3049" h="2534" extrusionOk="0">
                  <a:moveTo>
                    <a:pt x="2369" y="1"/>
                  </a:moveTo>
                  <a:cubicBezTo>
                    <a:pt x="1657" y="1"/>
                    <a:pt x="558" y="1286"/>
                    <a:pt x="310" y="1634"/>
                  </a:cubicBezTo>
                  <a:cubicBezTo>
                    <a:pt x="120" y="1896"/>
                    <a:pt x="1" y="2348"/>
                    <a:pt x="298" y="2491"/>
                  </a:cubicBezTo>
                  <a:cubicBezTo>
                    <a:pt x="346" y="2522"/>
                    <a:pt x="398" y="2533"/>
                    <a:pt x="453" y="2533"/>
                  </a:cubicBezTo>
                  <a:cubicBezTo>
                    <a:pt x="549" y="2533"/>
                    <a:pt x="652" y="2498"/>
                    <a:pt x="751" y="2468"/>
                  </a:cubicBezTo>
                  <a:cubicBezTo>
                    <a:pt x="1287" y="2277"/>
                    <a:pt x="1799" y="1991"/>
                    <a:pt x="2263" y="1646"/>
                  </a:cubicBezTo>
                  <a:cubicBezTo>
                    <a:pt x="2668" y="1348"/>
                    <a:pt x="3049" y="872"/>
                    <a:pt x="2870" y="408"/>
                  </a:cubicBezTo>
                  <a:cubicBezTo>
                    <a:pt x="2760" y="117"/>
                    <a:pt x="2582" y="1"/>
                    <a:pt x="2369" y="1"/>
                  </a:cubicBezTo>
                  <a:close/>
                </a:path>
              </a:pathLst>
            </a:custGeom>
            <a:solidFill>
              <a:srgbClr val="563B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6692825" y="4471475"/>
              <a:ext cx="58475" cy="24525"/>
            </a:xfrm>
            <a:custGeom>
              <a:avLst/>
              <a:gdLst/>
              <a:ahLst/>
              <a:cxnLst/>
              <a:rect l="l" t="t" r="r" b="b"/>
              <a:pathLst>
                <a:path w="2339" h="981" extrusionOk="0">
                  <a:moveTo>
                    <a:pt x="1719" y="0"/>
                  </a:moveTo>
                  <a:cubicBezTo>
                    <a:pt x="1241" y="0"/>
                    <a:pt x="602" y="208"/>
                    <a:pt x="417" y="290"/>
                  </a:cubicBezTo>
                  <a:cubicBezTo>
                    <a:pt x="227" y="385"/>
                    <a:pt x="1" y="576"/>
                    <a:pt x="120" y="766"/>
                  </a:cubicBezTo>
                  <a:cubicBezTo>
                    <a:pt x="179" y="861"/>
                    <a:pt x="286" y="885"/>
                    <a:pt x="370" y="897"/>
                  </a:cubicBezTo>
                  <a:cubicBezTo>
                    <a:pt x="612" y="952"/>
                    <a:pt x="860" y="981"/>
                    <a:pt x="1109" y="981"/>
                  </a:cubicBezTo>
                  <a:cubicBezTo>
                    <a:pt x="1239" y="981"/>
                    <a:pt x="1370" y="973"/>
                    <a:pt x="1501" y="957"/>
                  </a:cubicBezTo>
                  <a:cubicBezTo>
                    <a:pt x="1822" y="933"/>
                    <a:pt x="2203" y="814"/>
                    <a:pt x="2263" y="480"/>
                  </a:cubicBezTo>
                  <a:cubicBezTo>
                    <a:pt x="2339" y="115"/>
                    <a:pt x="2073" y="0"/>
                    <a:pt x="1719" y="0"/>
                  </a:cubicBezTo>
                  <a:close/>
                </a:path>
              </a:pathLst>
            </a:custGeom>
            <a:solidFill>
              <a:srgbClr val="825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906725" y="4418275"/>
              <a:ext cx="216125" cy="329825"/>
            </a:xfrm>
            <a:custGeom>
              <a:avLst/>
              <a:gdLst/>
              <a:ahLst/>
              <a:cxnLst/>
              <a:rect l="l" t="t" r="r" b="b"/>
              <a:pathLst>
                <a:path w="8645" h="13193" extrusionOk="0">
                  <a:moveTo>
                    <a:pt x="8585" y="1"/>
                  </a:moveTo>
                  <a:lnTo>
                    <a:pt x="1620" y="513"/>
                  </a:lnTo>
                  <a:cubicBezTo>
                    <a:pt x="691" y="584"/>
                    <a:pt x="0" y="1346"/>
                    <a:pt x="0" y="2263"/>
                  </a:cubicBezTo>
                  <a:lnTo>
                    <a:pt x="12" y="5573"/>
                  </a:lnTo>
                  <a:lnTo>
                    <a:pt x="12" y="6644"/>
                  </a:lnTo>
                  <a:lnTo>
                    <a:pt x="36" y="11038"/>
                  </a:lnTo>
                  <a:cubicBezTo>
                    <a:pt x="36" y="11943"/>
                    <a:pt x="750" y="12705"/>
                    <a:pt x="1679" y="12764"/>
                  </a:cubicBezTo>
                  <a:lnTo>
                    <a:pt x="8644" y="13193"/>
                  </a:lnTo>
                  <a:lnTo>
                    <a:pt x="8644" y="11752"/>
                  </a:lnTo>
                  <a:lnTo>
                    <a:pt x="8644" y="10990"/>
                  </a:lnTo>
                  <a:lnTo>
                    <a:pt x="8609" y="6585"/>
                  </a:lnTo>
                  <a:lnTo>
                    <a:pt x="8597" y="4942"/>
                  </a:lnTo>
                  <a:lnTo>
                    <a:pt x="8585" y="1430"/>
                  </a:lnTo>
                  <a:lnTo>
                    <a:pt x="8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121625" y="4231150"/>
              <a:ext cx="2131850" cy="684100"/>
            </a:xfrm>
            <a:custGeom>
              <a:avLst/>
              <a:gdLst/>
              <a:ahLst/>
              <a:cxnLst/>
              <a:rect l="l" t="t" r="r" b="b"/>
              <a:pathLst>
                <a:path w="85274" h="27364" extrusionOk="0">
                  <a:moveTo>
                    <a:pt x="74906" y="1"/>
                  </a:moveTo>
                  <a:cubicBezTo>
                    <a:pt x="74710" y="1"/>
                    <a:pt x="74510" y="3"/>
                    <a:pt x="74308" y="9"/>
                  </a:cubicBezTo>
                  <a:lnTo>
                    <a:pt x="74308" y="10498"/>
                  </a:lnTo>
                  <a:lnTo>
                    <a:pt x="14562" y="10498"/>
                  </a:lnTo>
                  <a:lnTo>
                    <a:pt x="14562" y="3985"/>
                  </a:lnTo>
                  <a:cubicBezTo>
                    <a:pt x="12324" y="5200"/>
                    <a:pt x="10883" y="6307"/>
                    <a:pt x="10883" y="6307"/>
                  </a:cubicBezTo>
                  <a:cubicBezTo>
                    <a:pt x="8561" y="8224"/>
                    <a:pt x="3751" y="8748"/>
                    <a:pt x="1382" y="8891"/>
                  </a:cubicBezTo>
                  <a:cubicBezTo>
                    <a:pt x="1060" y="8903"/>
                    <a:pt x="786" y="8903"/>
                    <a:pt x="572" y="8926"/>
                  </a:cubicBezTo>
                  <a:cubicBezTo>
                    <a:pt x="215" y="8938"/>
                    <a:pt x="1" y="8938"/>
                    <a:pt x="1" y="8938"/>
                  </a:cubicBezTo>
                  <a:lnTo>
                    <a:pt x="13" y="12451"/>
                  </a:lnTo>
                  <a:lnTo>
                    <a:pt x="13" y="14082"/>
                  </a:lnTo>
                  <a:lnTo>
                    <a:pt x="48" y="18487"/>
                  </a:lnTo>
                  <a:lnTo>
                    <a:pt x="48" y="19249"/>
                  </a:lnTo>
                  <a:cubicBezTo>
                    <a:pt x="48" y="19249"/>
                    <a:pt x="138" y="19244"/>
                    <a:pt x="304" y="19244"/>
                  </a:cubicBezTo>
                  <a:cubicBezTo>
                    <a:pt x="387" y="19244"/>
                    <a:pt x="489" y="19245"/>
                    <a:pt x="608" y="19249"/>
                  </a:cubicBezTo>
                  <a:cubicBezTo>
                    <a:pt x="834" y="19261"/>
                    <a:pt x="1108" y="19261"/>
                    <a:pt x="1429" y="19285"/>
                  </a:cubicBezTo>
                  <a:cubicBezTo>
                    <a:pt x="3799" y="19416"/>
                    <a:pt x="8609" y="19880"/>
                    <a:pt x="10942" y="21761"/>
                  </a:cubicBezTo>
                  <a:cubicBezTo>
                    <a:pt x="10942" y="21761"/>
                    <a:pt x="18098" y="27143"/>
                    <a:pt x="25231" y="27143"/>
                  </a:cubicBezTo>
                  <a:cubicBezTo>
                    <a:pt x="25254" y="27143"/>
                    <a:pt x="25278" y="27143"/>
                    <a:pt x="25301" y="27143"/>
                  </a:cubicBezTo>
                  <a:lnTo>
                    <a:pt x="42542" y="27048"/>
                  </a:lnTo>
                  <a:cubicBezTo>
                    <a:pt x="44209" y="27036"/>
                    <a:pt x="45840" y="26845"/>
                    <a:pt x="47459" y="26464"/>
                  </a:cubicBezTo>
                  <a:cubicBezTo>
                    <a:pt x="50923" y="25658"/>
                    <a:pt x="54422" y="25394"/>
                    <a:pt x="57514" y="25394"/>
                  </a:cubicBezTo>
                  <a:cubicBezTo>
                    <a:pt x="62043" y="25394"/>
                    <a:pt x="65699" y="25960"/>
                    <a:pt x="67092" y="26214"/>
                  </a:cubicBezTo>
                  <a:cubicBezTo>
                    <a:pt x="67140" y="26214"/>
                    <a:pt x="67164" y="26226"/>
                    <a:pt x="67199" y="26226"/>
                  </a:cubicBezTo>
                  <a:cubicBezTo>
                    <a:pt x="67509" y="26274"/>
                    <a:pt x="67807" y="26369"/>
                    <a:pt x="68116" y="26441"/>
                  </a:cubicBezTo>
                  <a:cubicBezTo>
                    <a:pt x="70607" y="27114"/>
                    <a:pt x="72843" y="27363"/>
                    <a:pt x="74788" y="27363"/>
                  </a:cubicBezTo>
                  <a:cubicBezTo>
                    <a:pt x="78719" y="27363"/>
                    <a:pt x="81459" y="26347"/>
                    <a:pt x="82701" y="25774"/>
                  </a:cubicBezTo>
                  <a:cubicBezTo>
                    <a:pt x="84071" y="25059"/>
                    <a:pt x="85106" y="23964"/>
                    <a:pt x="85083" y="21845"/>
                  </a:cubicBezTo>
                  <a:cubicBezTo>
                    <a:pt x="85083" y="20845"/>
                    <a:pt x="84785" y="19916"/>
                    <a:pt x="84309" y="19225"/>
                  </a:cubicBezTo>
                  <a:cubicBezTo>
                    <a:pt x="83880" y="18594"/>
                    <a:pt x="83892" y="17749"/>
                    <a:pt x="84368" y="17142"/>
                  </a:cubicBezTo>
                  <a:cubicBezTo>
                    <a:pt x="84464" y="17023"/>
                    <a:pt x="84547" y="16880"/>
                    <a:pt x="84618" y="16737"/>
                  </a:cubicBezTo>
                  <a:cubicBezTo>
                    <a:pt x="85023" y="15987"/>
                    <a:pt x="85273" y="14880"/>
                    <a:pt x="85273" y="13606"/>
                  </a:cubicBezTo>
                  <a:cubicBezTo>
                    <a:pt x="85261" y="12201"/>
                    <a:pt x="84940" y="10962"/>
                    <a:pt x="84428" y="10248"/>
                  </a:cubicBezTo>
                  <a:cubicBezTo>
                    <a:pt x="84404" y="10200"/>
                    <a:pt x="84368" y="10141"/>
                    <a:pt x="84333" y="10093"/>
                  </a:cubicBezTo>
                  <a:cubicBezTo>
                    <a:pt x="84225" y="9962"/>
                    <a:pt x="84154" y="9819"/>
                    <a:pt x="84094" y="9653"/>
                  </a:cubicBezTo>
                  <a:cubicBezTo>
                    <a:pt x="83892" y="9129"/>
                    <a:pt x="83952" y="8522"/>
                    <a:pt x="84285" y="8033"/>
                  </a:cubicBezTo>
                  <a:cubicBezTo>
                    <a:pt x="84761" y="7331"/>
                    <a:pt x="85023" y="6402"/>
                    <a:pt x="85023" y="5414"/>
                  </a:cubicBezTo>
                  <a:cubicBezTo>
                    <a:pt x="85011" y="3283"/>
                    <a:pt x="83987" y="2211"/>
                    <a:pt x="82606" y="1509"/>
                  </a:cubicBezTo>
                  <a:cubicBezTo>
                    <a:pt x="81372" y="954"/>
                    <a:pt x="78717" y="1"/>
                    <a:pt x="74906" y="1"/>
                  </a:cubicBez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48425" y="4377800"/>
              <a:ext cx="309275" cy="281300"/>
            </a:xfrm>
            <a:custGeom>
              <a:avLst/>
              <a:gdLst/>
              <a:ahLst/>
              <a:cxnLst/>
              <a:rect l="l" t="t" r="r" b="b"/>
              <a:pathLst>
                <a:path w="12371" h="11252" extrusionOk="0">
                  <a:moveTo>
                    <a:pt x="12371" y="1"/>
                  </a:moveTo>
                  <a:cubicBezTo>
                    <a:pt x="11263" y="691"/>
                    <a:pt x="10561" y="1215"/>
                    <a:pt x="10466" y="1286"/>
                  </a:cubicBezTo>
                  <a:cubicBezTo>
                    <a:pt x="7954" y="3358"/>
                    <a:pt x="3072" y="3930"/>
                    <a:pt x="345" y="4096"/>
                  </a:cubicBezTo>
                  <a:cubicBezTo>
                    <a:pt x="226" y="4096"/>
                    <a:pt x="107" y="4108"/>
                    <a:pt x="0" y="4108"/>
                  </a:cubicBezTo>
                  <a:lnTo>
                    <a:pt x="12" y="6573"/>
                  </a:lnTo>
                  <a:lnTo>
                    <a:pt x="36" y="11252"/>
                  </a:lnTo>
                  <a:cubicBezTo>
                    <a:pt x="36" y="11252"/>
                    <a:pt x="9406" y="11252"/>
                    <a:pt x="12371" y="4727"/>
                  </a:cubicBezTo>
                  <a:lnTo>
                    <a:pt x="12371" y="1"/>
                  </a:lnTo>
                  <a:close/>
                </a:path>
              </a:pathLst>
            </a:cu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8005800" y="4258150"/>
              <a:ext cx="219675" cy="330275"/>
            </a:xfrm>
            <a:custGeom>
              <a:avLst/>
              <a:gdLst/>
              <a:ahLst/>
              <a:cxnLst/>
              <a:rect l="l" t="t" r="r" b="b"/>
              <a:pathLst>
                <a:path w="8787" h="13211" extrusionOk="0">
                  <a:moveTo>
                    <a:pt x="0" y="0"/>
                  </a:moveTo>
                  <a:lnTo>
                    <a:pt x="0" y="4965"/>
                  </a:lnTo>
                  <a:lnTo>
                    <a:pt x="0" y="9430"/>
                  </a:lnTo>
                  <a:cubicBezTo>
                    <a:pt x="2875" y="12754"/>
                    <a:pt x="6188" y="13210"/>
                    <a:pt x="7792" y="13210"/>
                  </a:cubicBezTo>
                  <a:cubicBezTo>
                    <a:pt x="8400" y="13210"/>
                    <a:pt x="8763" y="13145"/>
                    <a:pt x="8763" y="13145"/>
                  </a:cubicBezTo>
                  <a:cubicBezTo>
                    <a:pt x="8787" y="12930"/>
                    <a:pt x="8787" y="12740"/>
                    <a:pt x="8787" y="12526"/>
                  </a:cubicBezTo>
                  <a:cubicBezTo>
                    <a:pt x="8787" y="11192"/>
                    <a:pt x="8430" y="10228"/>
                    <a:pt x="8108" y="9763"/>
                  </a:cubicBezTo>
                  <a:cubicBezTo>
                    <a:pt x="8096" y="9728"/>
                    <a:pt x="8061" y="9716"/>
                    <a:pt x="8049" y="9680"/>
                  </a:cubicBezTo>
                  <a:lnTo>
                    <a:pt x="8037" y="9656"/>
                  </a:lnTo>
                  <a:cubicBezTo>
                    <a:pt x="7858" y="9430"/>
                    <a:pt x="7739" y="9180"/>
                    <a:pt x="7656" y="8942"/>
                  </a:cubicBezTo>
                  <a:cubicBezTo>
                    <a:pt x="7334" y="8073"/>
                    <a:pt x="7442" y="7096"/>
                    <a:pt x="7965" y="6322"/>
                  </a:cubicBezTo>
                  <a:cubicBezTo>
                    <a:pt x="8335" y="5775"/>
                    <a:pt x="8525" y="5060"/>
                    <a:pt x="8525" y="4310"/>
                  </a:cubicBezTo>
                  <a:cubicBezTo>
                    <a:pt x="8525" y="2893"/>
                    <a:pt x="8013" y="2048"/>
                    <a:pt x="6727" y="1393"/>
                  </a:cubicBezTo>
                  <a:cubicBezTo>
                    <a:pt x="5596" y="893"/>
                    <a:pt x="3286" y="72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7177700" y="3527700"/>
              <a:ext cx="683750" cy="760350"/>
            </a:xfrm>
            <a:custGeom>
              <a:avLst/>
              <a:gdLst/>
              <a:ahLst/>
              <a:cxnLst/>
              <a:rect l="l" t="t" r="r" b="b"/>
              <a:pathLst>
                <a:path w="27350" h="30414" extrusionOk="0">
                  <a:moveTo>
                    <a:pt x="27207" y="0"/>
                  </a:moveTo>
                  <a:cubicBezTo>
                    <a:pt x="25730" y="227"/>
                    <a:pt x="24242" y="453"/>
                    <a:pt x="22766" y="667"/>
                  </a:cubicBezTo>
                  <a:cubicBezTo>
                    <a:pt x="21885" y="810"/>
                    <a:pt x="21111" y="1310"/>
                    <a:pt x="20623" y="2060"/>
                  </a:cubicBezTo>
                  <a:cubicBezTo>
                    <a:pt x="20194" y="2715"/>
                    <a:pt x="19694" y="3453"/>
                    <a:pt x="19384" y="3822"/>
                  </a:cubicBezTo>
                  <a:cubicBezTo>
                    <a:pt x="19197" y="4052"/>
                    <a:pt x="18927" y="4290"/>
                    <a:pt x="18647" y="4290"/>
                  </a:cubicBezTo>
                  <a:cubicBezTo>
                    <a:pt x="18607" y="4290"/>
                    <a:pt x="18567" y="4285"/>
                    <a:pt x="18527" y="4275"/>
                  </a:cubicBezTo>
                  <a:cubicBezTo>
                    <a:pt x="18289" y="4215"/>
                    <a:pt x="18134" y="3965"/>
                    <a:pt x="18110" y="3703"/>
                  </a:cubicBezTo>
                  <a:cubicBezTo>
                    <a:pt x="18075" y="3465"/>
                    <a:pt x="18146" y="3215"/>
                    <a:pt x="18229" y="2977"/>
                  </a:cubicBezTo>
                  <a:lnTo>
                    <a:pt x="18718" y="1286"/>
                  </a:lnTo>
                  <a:lnTo>
                    <a:pt x="18718" y="1286"/>
                  </a:lnTo>
                  <a:cubicBezTo>
                    <a:pt x="17551" y="1465"/>
                    <a:pt x="16396" y="1655"/>
                    <a:pt x="15217" y="1822"/>
                  </a:cubicBezTo>
                  <a:cubicBezTo>
                    <a:pt x="12705" y="2143"/>
                    <a:pt x="11240" y="4656"/>
                    <a:pt x="10931" y="6084"/>
                  </a:cubicBezTo>
                  <a:cubicBezTo>
                    <a:pt x="10919" y="6180"/>
                    <a:pt x="10907" y="6251"/>
                    <a:pt x="10883" y="6323"/>
                  </a:cubicBezTo>
                  <a:cubicBezTo>
                    <a:pt x="10836" y="6561"/>
                    <a:pt x="10764" y="6787"/>
                    <a:pt x="10633" y="7001"/>
                  </a:cubicBezTo>
                  <a:cubicBezTo>
                    <a:pt x="10487" y="7216"/>
                    <a:pt x="10245" y="7399"/>
                    <a:pt x="9985" y="7399"/>
                  </a:cubicBezTo>
                  <a:cubicBezTo>
                    <a:pt x="9928" y="7399"/>
                    <a:pt x="9870" y="7390"/>
                    <a:pt x="9812" y="7370"/>
                  </a:cubicBezTo>
                  <a:cubicBezTo>
                    <a:pt x="9800" y="6382"/>
                    <a:pt x="10502" y="5525"/>
                    <a:pt x="10562" y="4537"/>
                  </a:cubicBezTo>
                  <a:cubicBezTo>
                    <a:pt x="10586" y="4001"/>
                    <a:pt x="10431" y="3489"/>
                    <a:pt x="10288" y="2953"/>
                  </a:cubicBezTo>
                  <a:cubicBezTo>
                    <a:pt x="10240" y="2977"/>
                    <a:pt x="10169" y="2989"/>
                    <a:pt x="10109" y="3025"/>
                  </a:cubicBezTo>
                  <a:cubicBezTo>
                    <a:pt x="9871" y="3108"/>
                    <a:pt x="9645" y="3215"/>
                    <a:pt x="9419" y="3334"/>
                  </a:cubicBezTo>
                  <a:cubicBezTo>
                    <a:pt x="7788" y="4156"/>
                    <a:pt x="6407" y="5406"/>
                    <a:pt x="5240" y="6799"/>
                  </a:cubicBezTo>
                  <a:cubicBezTo>
                    <a:pt x="4978" y="7120"/>
                    <a:pt x="4704" y="7442"/>
                    <a:pt x="4418" y="7787"/>
                  </a:cubicBezTo>
                  <a:cubicBezTo>
                    <a:pt x="3478" y="8930"/>
                    <a:pt x="2954" y="10371"/>
                    <a:pt x="3013" y="11847"/>
                  </a:cubicBezTo>
                  <a:cubicBezTo>
                    <a:pt x="3049" y="12561"/>
                    <a:pt x="3132" y="13264"/>
                    <a:pt x="3323" y="13978"/>
                  </a:cubicBezTo>
                  <a:cubicBezTo>
                    <a:pt x="3311" y="13978"/>
                    <a:pt x="3311" y="13966"/>
                    <a:pt x="3299" y="13966"/>
                  </a:cubicBezTo>
                  <a:cubicBezTo>
                    <a:pt x="2620" y="13704"/>
                    <a:pt x="2466" y="12835"/>
                    <a:pt x="2204" y="12145"/>
                  </a:cubicBezTo>
                  <a:cubicBezTo>
                    <a:pt x="2085" y="11859"/>
                    <a:pt x="1942" y="11609"/>
                    <a:pt x="1799" y="11347"/>
                  </a:cubicBezTo>
                  <a:cubicBezTo>
                    <a:pt x="751" y="13038"/>
                    <a:pt x="1" y="14824"/>
                    <a:pt x="13" y="16514"/>
                  </a:cubicBezTo>
                  <a:cubicBezTo>
                    <a:pt x="37" y="20491"/>
                    <a:pt x="4668" y="19729"/>
                    <a:pt x="7061" y="22289"/>
                  </a:cubicBezTo>
                  <a:cubicBezTo>
                    <a:pt x="9014" y="24372"/>
                    <a:pt x="8752" y="28861"/>
                    <a:pt x="11741" y="29968"/>
                  </a:cubicBezTo>
                  <a:cubicBezTo>
                    <a:pt x="12549" y="30266"/>
                    <a:pt x="13405" y="30413"/>
                    <a:pt x="14261" y="30413"/>
                  </a:cubicBezTo>
                  <a:cubicBezTo>
                    <a:pt x="14945" y="30413"/>
                    <a:pt x="15628" y="30320"/>
                    <a:pt x="16289" y="30135"/>
                  </a:cubicBezTo>
                  <a:cubicBezTo>
                    <a:pt x="16098" y="30064"/>
                    <a:pt x="15920" y="29992"/>
                    <a:pt x="15741" y="29897"/>
                  </a:cubicBezTo>
                  <a:cubicBezTo>
                    <a:pt x="15455" y="29766"/>
                    <a:pt x="15181" y="29611"/>
                    <a:pt x="14967" y="29397"/>
                  </a:cubicBezTo>
                  <a:cubicBezTo>
                    <a:pt x="14765" y="29159"/>
                    <a:pt x="14646" y="28813"/>
                    <a:pt x="14765" y="28528"/>
                  </a:cubicBezTo>
                  <a:cubicBezTo>
                    <a:pt x="14891" y="28195"/>
                    <a:pt x="15272" y="28039"/>
                    <a:pt x="15619" y="28039"/>
                  </a:cubicBezTo>
                  <a:cubicBezTo>
                    <a:pt x="15632" y="28039"/>
                    <a:pt x="15645" y="28039"/>
                    <a:pt x="15658" y="28040"/>
                  </a:cubicBezTo>
                  <a:cubicBezTo>
                    <a:pt x="16027" y="28040"/>
                    <a:pt x="16372" y="28182"/>
                    <a:pt x="16729" y="28278"/>
                  </a:cubicBezTo>
                  <a:cubicBezTo>
                    <a:pt x="17076" y="28370"/>
                    <a:pt x="17430" y="28412"/>
                    <a:pt x="17785" y="28412"/>
                  </a:cubicBezTo>
                  <a:cubicBezTo>
                    <a:pt x="18442" y="28412"/>
                    <a:pt x="19103" y="28267"/>
                    <a:pt x="19730" y="28028"/>
                  </a:cubicBezTo>
                  <a:cubicBezTo>
                    <a:pt x="21051" y="26611"/>
                    <a:pt x="21873" y="24765"/>
                    <a:pt x="22587" y="22944"/>
                  </a:cubicBezTo>
                  <a:cubicBezTo>
                    <a:pt x="22873" y="22277"/>
                    <a:pt x="23123" y="21610"/>
                    <a:pt x="23373" y="20920"/>
                  </a:cubicBezTo>
                  <a:cubicBezTo>
                    <a:pt x="23320" y="20910"/>
                    <a:pt x="23248" y="20906"/>
                    <a:pt x="23159" y="20906"/>
                  </a:cubicBezTo>
                  <a:cubicBezTo>
                    <a:pt x="22486" y="20906"/>
                    <a:pt x="20906" y="21160"/>
                    <a:pt x="20432" y="21265"/>
                  </a:cubicBezTo>
                  <a:cubicBezTo>
                    <a:pt x="20309" y="21289"/>
                    <a:pt x="20179" y="21303"/>
                    <a:pt x="20049" y="21303"/>
                  </a:cubicBezTo>
                  <a:cubicBezTo>
                    <a:pt x="19613" y="21303"/>
                    <a:pt x="19175" y="21153"/>
                    <a:pt x="18991" y="20777"/>
                  </a:cubicBezTo>
                  <a:cubicBezTo>
                    <a:pt x="18789" y="20420"/>
                    <a:pt x="18908" y="19967"/>
                    <a:pt x="19182" y="19658"/>
                  </a:cubicBezTo>
                  <a:cubicBezTo>
                    <a:pt x="19432" y="19348"/>
                    <a:pt x="19825" y="19169"/>
                    <a:pt x="20194" y="19038"/>
                  </a:cubicBezTo>
                  <a:cubicBezTo>
                    <a:pt x="21111" y="18693"/>
                    <a:pt x="22111" y="18586"/>
                    <a:pt x="23051" y="18324"/>
                  </a:cubicBezTo>
                  <a:cubicBezTo>
                    <a:pt x="23552" y="18193"/>
                    <a:pt x="24052" y="17979"/>
                    <a:pt x="24492" y="17705"/>
                  </a:cubicBezTo>
                  <a:cubicBezTo>
                    <a:pt x="25421" y="14871"/>
                    <a:pt x="26171" y="11978"/>
                    <a:pt x="26671" y="9061"/>
                  </a:cubicBezTo>
                  <a:lnTo>
                    <a:pt x="26671" y="9061"/>
                  </a:lnTo>
                  <a:cubicBezTo>
                    <a:pt x="26207" y="9228"/>
                    <a:pt x="25778" y="9359"/>
                    <a:pt x="25552" y="9466"/>
                  </a:cubicBezTo>
                  <a:cubicBezTo>
                    <a:pt x="25254" y="9597"/>
                    <a:pt x="24956" y="9740"/>
                    <a:pt x="24671" y="9763"/>
                  </a:cubicBezTo>
                  <a:cubicBezTo>
                    <a:pt x="24349" y="9752"/>
                    <a:pt x="24016" y="9561"/>
                    <a:pt x="23956" y="9240"/>
                  </a:cubicBezTo>
                  <a:cubicBezTo>
                    <a:pt x="23873" y="8799"/>
                    <a:pt x="24349" y="8454"/>
                    <a:pt x="24766" y="8263"/>
                  </a:cubicBezTo>
                  <a:cubicBezTo>
                    <a:pt x="25195" y="8049"/>
                    <a:pt x="26111" y="7489"/>
                    <a:pt x="26969" y="7216"/>
                  </a:cubicBezTo>
                  <a:cubicBezTo>
                    <a:pt x="27266" y="4834"/>
                    <a:pt x="27350" y="2417"/>
                    <a:pt x="27207" y="0"/>
                  </a:cubicBezTo>
                  <a:close/>
                </a:path>
              </a:pathLst>
            </a:custGeom>
            <a:solidFill>
              <a:srgbClr val="34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7380125" y="3614025"/>
              <a:ext cx="409600" cy="434300"/>
            </a:xfrm>
            <a:custGeom>
              <a:avLst/>
              <a:gdLst/>
              <a:ahLst/>
              <a:cxnLst/>
              <a:rect l="l" t="t" r="r" b="b"/>
              <a:pathLst>
                <a:path w="16384" h="17372" extrusionOk="0">
                  <a:moveTo>
                    <a:pt x="16383" y="0"/>
                  </a:moveTo>
                  <a:lnTo>
                    <a:pt x="11764" y="3846"/>
                  </a:lnTo>
                  <a:cubicBezTo>
                    <a:pt x="10216" y="5120"/>
                    <a:pt x="8704" y="6418"/>
                    <a:pt x="7227" y="7787"/>
                  </a:cubicBezTo>
                  <a:cubicBezTo>
                    <a:pt x="5775" y="9168"/>
                    <a:pt x="4358" y="10609"/>
                    <a:pt x="3108" y="12204"/>
                  </a:cubicBezTo>
                  <a:cubicBezTo>
                    <a:pt x="1858" y="13788"/>
                    <a:pt x="774" y="15514"/>
                    <a:pt x="0" y="17371"/>
                  </a:cubicBezTo>
                  <a:cubicBezTo>
                    <a:pt x="1084" y="15669"/>
                    <a:pt x="2298" y="14109"/>
                    <a:pt x="3632" y="12633"/>
                  </a:cubicBezTo>
                  <a:cubicBezTo>
                    <a:pt x="4953" y="11168"/>
                    <a:pt x="6370" y="9763"/>
                    <a:pt x="7823" y="8406"/>
                  </a:cubicBezTo>
                  <a:lnTo>
                    <a:pt x="12216" y="4334"/>
                  </a:lnTo>
                  <a:cubicBezTo>
                    <a:pt x="13669" y="2965"/>
                    <a:pt x="15097" y="1548"/>
                    <a:pt x="16383" y="0"/>
                  </a:cubicBezTo>
                  <a:close/>
                </a:path>
              </a:pathLst>
            </a:custGeom>
            <a:solidFill>
              <a:srgbClr val="15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7360175" y="3726525"/>
              <a:ext cx="47350" cy="209875"/>
            </a:xfrm>
            <a:custGeom>
              <a:avLst/>
              <a:gdLst/>
              <a:ahLst/>
              <a:cxnLst/>
              <a:rect l="l" t="t" r="r" b="b"/>
              <a:pathLst>
                <a:path w="1894" h="8395" extrusionOk="0">
                  <a:moveTo>
                    <a:pt x="512" y="1"/>
                  </a:moveTo>
                  <a:cubicBezTo>
                    <a:pt x="179" y="656"/>
                    <a:pt x="36" y="1406"/>
                    <a:pt x="24" y="2156"/>
                  </a:cubicBezTo>
                  <a:cubicBezTo>
                    <a:pt x="1" y="2894"/>
                    <a:pt x="96" y="3644"/>
                    <a:pt x="239" y="4358"/>
                  </a:cubicBezTo>
                  <a:cubicBezTo>
                    <a:pt x="405" y="5073"/>
                    <a:pt x="620" y="5751"/>
                    <a:pt x="870" y="6442"/>
                  </a:cubicBezTo>
                  <a:cubicBezTo>
                    <a:pt x="1120" y="7121"/>
                    <a:pt x="1417" y="7823"/>
                    <a:pt x="1894" y="8395"/>
                  </a:cubicBezTo>
                  <a:cubicBezTo>
                    <a:pt x="1751" y="7680"/>
                    <a:pt x="1655" y="6990"/>
                    <a:pt x="1525" y="6275"/>
                  </a:cubicBezTo>
                  <a:cubicBezTo>
                    <a:pt x="1405" y="5561"/>
                    <a:pt x="1251" y="4858"/>
                    <a:pt x="1108" y="4180"/>
                  </a:cubicBezTo>
                  <a:cubicBezTo>
                    <a:pt x="953" y="3489"/>
                    <a:pt x="810" y="2811"/>
                    <a:pt x="703" y="2120"/>
                  </a:cubicBezTo>
                  <a:cubicBezTo>
                    <a:pt x="596" y="1429"/>
                    <a:pt x="536" y="739"/>
                    <a:pt x="512" y="1"/>
                  </a:cubicBezTo>
                  <a:close/>
                </a:path>
              </a:pathLst>
            </a:custGeom>
            <a:solidFill>
              <a:srgbClr val="15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7535500" y="3669675"/>
              <a:ext cx="24125" cy="112550"/>
            </a:xfrm>
            <a:custGeom>
              <a:avLst/>
              <a:gdLst/>
              <a:ahLst/>
              <a:cxnLst/>
              <a:rect l="l" t="t" r="r" b="b"/>
              <a:pathLst>
                <a:path w="965" h="4502" extrusionOk="0">
                  <a:moveTo>
                    <a:pt x="655" y="1"/>
                  </a:moveTo>
                  <a:cubicBezTo>
                    <a:pt x="381" y="334"/>
                    <a:pt x="238" y="715"/>
                    <a:pt x="131" y="1108"/>
                  </a:cubicBezTo>
                  <a:cubicBezTo>
                    <a:pt x="48" y="1489"/>
                    <a:pt x="0" y="1894"/>
                    <a:pt x="24" y="2299"/>
                  </a:cubicBezTo>
                  <a:cubicBezTo>
                    <a:pt x="60" y="2703"/>
                    <a:pt x="131" y="3096"/>
                    <a:pt x="286" y="3477"/>
                  </a:cubicBezTo>
                  <a:cubicBezTo>
                    <a:pt x="429" y="3846"/>
                    <a:pt x="619" y="4204"/>
                    <a:pt x="917" y="4501"/>
                  </a:cubicBezTo>
                  <a:cubicBezTo>
                    <a:pt x="965" y="4084"/>
                    <a:pt x="953" y="3715"/>
                    <a:pt x="941" y="3322"/>
                  </a:cubicBezTo>
                  <a:cubicBezTo>
                    <a:pt x="941" y="2953"/>
                    <a:pt x="905" y="2596"/>
                    <a:pt x="893" y="2239"/>
                  </a:cubicBezTo>
                  <a:cubicBezTo>
                    <a:pt x="881" y="1882"/>
                    <a:pt x="846" y="1525"/>
                    <a:pt x="822" y="1156"/>
                  </a:cubicBezTo>
                  <a:cubicBezTo>
                    <a:pt x="786" y="798"/>
                    <a:pt x="738" y="417"/>
                    <a:pt x="655" y="1"/>
                  </a:cubicBezTo>
                  <a:close/>
                </a:path>
              </a:pathLst>
            </a:custGeom>
            <a:solidFill>
              <a:srgbClr val="15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7638175" y="3837225"/>
              <a:ext cx="106900" cy="26300"/>
            </a:xfrm>
            <a:custGeom>
              <a:avLst/>
              <a:gdLst/>
              <a:ahLst/>
              <a:cxnLst/>
              <a:rect l="l" t="t" r="r" b="b"/>
              <a:pathLst>
                <a:path w="4276" h="1052" extrusionOk="0">
                  <a:moveTo>
                    <a:pt x="492" y="0"/>
                  </a:moveTo>
                  <a:cubicBezTo>
                    <a:pt x="335" y="0"/>
                    <a:pt x="172" y="4"/>
                    <a:pt x="1" y="14"/>
                  </a:cubicBezTo>
                  <a:cubicBezTo>
                    <a:pt x="275" y="335"/>
                    <a:pt x="608" y="538"/>
                    <a:pt x="977" y="692"/>
                  </a:cubicBezTo>
                  <a:cubicBezTo>
                    <a:pt x="1323" y="835"/>
                    <a:pt x="1704" y="931"/>
                    <a:pt x="2073" y="990"/>
                  </a:cubicBezTo>
                  <a:cubicBezTo>
                    <a:pt x="2299" y="1028"/>
                    <a:pt x="2530" y="1051"/>
                    <a:pt x="2771" y="1051"/>
                  </a:cubicBezTo>
                  <a:cubicBezTo>
                    <a:pt x="2911" y="1051"/>
                    <a:pt x="3055" y="1043"/>
                    <a:pt x="3204" y="1026"/>
                  </a:cubicBezTo>
                  <a:cubicBezTo>
                    <a:pt x="3585" y="990"/>
                    <a:pt x="4049" y="823"/>
                    <a:pt x="4275" y="466"/>
                  </a:cubicBezTo>
                  <a:lnTo>
                    <a:pt x="4275" y="466"/>
                  </a:lnTo>
                  <a:cubicBezTo>
                    <a:pt x="4221" y="469"/>
                    <a:pt x="4169" y="471"/>
                    <a:pt x="4117" y="471"/>
                  </a:cubicBezTo>
                  <a:cubicBezTo>
                    <a:pt x="3787" y="471"/>
                    <a:pt x="3516" y="409"/>
                    <a:pt x="3228" y="347"/>
                  </a:cubicBezTo>
                  <a:cubicBezTo>
                    <a:pt x="2906" y="252"/>
                    <a:pt x="2549" y="169"/>
                    <a:pt x="2192" y="121"/>
                  </a:cubicBezTo>
                  <a:cubicBezTo>
                    <a:pt x="1835" y="61"/>
                    <a:pt x="1477" y="38"/>
                    <a:pt x="1120" y="14"/>
                  </a:cubicBezTo>
                  <a:cubicBezTo>
                    <a:pt x="914" y="7"/>
                    <a:pt x="708" y="0"/>
                    <a:pt x="492" y="0"/>
                  </a:cubicBezTo>
                  <a:close/>
                </a:path>
              </a:pathLst>
            </a:custGeom>
            <a:solidFill>
              <a:srgbClr val="15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476250" y="4028650"/>
              <a:ext cx="172375" cy="88950"/>
            </a:xfrm>
            <a:custGeom>
              <a:avLst/>
              <a:gdLst/>
              <a:ahLst/>
              <a:cxnLst/>
              <a:rect l="l" t="t" r="r" b="b"/>
              <a:pathLst>
                <a:path w="6895" h="3558" extrusionOk="0">
                  <a:moveTo>
                    <a:pt x="1" y="1"/>
                  </a:moveTo>
                  <a:cubicBezTo>
                    <a:pt x="227" y="655"/>
                    <a:pt x="525" y="1286"/>
                    <a:pt x="1001" y="1846"/>
                  </a:cubicBezTo>
                  <a:cubicBezTo>
                    <a:pt x="1454" y="2406"/>
                    <a:pt x="2073" y="2870"/>
                    <a:pt x="2739" y="3132"/>
                  </a:cubicBezTo>
                  <a:cubicBezTo>
                    <a:pt x="3418" y="3418"/>
                    <a:pt x="4132" y="3525"/>
                    <a:pt x="4823" y="3549"/>
                  </a:cubicBezTo>
                  <a:cubicBezTo>
                    <a:pt x="4941" y="3555"/>
                    <a:pt x="5059" y="3558"/>
                    <a:pt x="5177" y="3558"/>
                  </a:cubicBezTo>
                  <a:cubicBezTo>
                    <a:pt x="5757" y="3558"/>
                    <a:pt x="6330" y="3485"/>
                    <a:pt x="6895" y="3346"/>
                  </a:cubicBezTo>
                  <a:cubicBezTo>
                    <a:pt x="6228" y="3156"/>
                    <a:pt x="5561" y="3037"/>
                    <a:pt x="4918" y="2882"/>
                  </a:cubicBezTo>
                  <a:cubicBezTo>
                    <a:pt x="4263" y="2739"/>
                    <a:pt x="3656" y="2572"/>
                    <a:pt x="3073" y="2334"/>
                  </a:cubicBezTo>
                  <a:cubicBezTo>
                    <a:pt x="2489" y="2096"/>
                    <a:pt x="1954" y="1798"/>
                    <a:pt x="1477" y="1382"/>
                  </a:cubicBezTo>
                  <a:cubicBezTo>
                    <a:pt x="989" y="965"/>
                    <a:pt x="525" y="453"/>
                    <a:pt x="1" y="1"/>
                  </a:cubicBezTo>
                  <a:close/>
                </a:path>
              </a:pathLst>
            </a:custGeom>
            <a:solidFill>
              <a:srgbClr val="15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6270450" y="4377575"/>
              <a:ext cx="498300" cy="617875"/>
            </a:xfrm>
            <a:custGeom>
              <a:avLst/>
              <a:gdLst/>
              <a:ahLst/>
              <a:cxnLst/>
              <a:rect l="l" t="t" r="r" b="b"/>
              <a:pathLst>
                <a:path w="19932" h="24715" extrusionOk="0">
                  <a:moveTo>
                    <a:pt x="16789" y="1"/>
                  </a:moveTo>
                  <a:cubicBezTo>
                    <a:pt x="15939" y="1"/>
                    <a:pt x="15288" y="129"/>
                    <a:pt x="15288" y="129"/>
                  </a:cubicBezTo>
                  <a:cubicBezTo>
                    <a:pt x="12621" y="688"/>
                    <a:pt x="10824" y="1772"/>
                    <a:pt x="8990" y="3510"/>
                  </a:cubicBezTo>
                  <a:cubicBezTo>
                    <a:pt x="9087" y="3508"/>
                    <a:pt x="9184" y="3507"/>
                    <a:pt x="9282" y="3507"/>
                  </a:cubicBezTo>
                  <a:cubicBezTo>
                    <a:pt x="9736" y="3507"/>
                    <a:pt x="10194" y="3528"/>
                    <a:pt x="10645" y="3558"/>
                  </a:cubicBezTo>
                  <a:cubicBezTo>
                    <a:pt x="10693" y="3748"/>
                    <a:pt x="10597" y="3962"/>
                    <a:pt x="10466" y="4093"/>
                  </a:cubicBezTo>
                  <a:cubicBezTo>
                    <a:pt x="10312" y="4224"/>
                    <a:pt x="10133" y="4320"/>
                    <a:pt x="9942" y="4391"/>
                  </a:cubicBezTo>
                  <a:cubicBezTo>
                    <a:pt x="9561" y="4534"/>
                    <a:pt x="9157" y="4641"/>
                    <a:pt x="8740" y="4713"/>
                  </a:cubicBezTo>
                  <a:cubicBezTo>
                    <a:pt x="8383" y="4772"/>
                    <a:pt x="8037" y="4808"/>
                    <a:pt x="7680" y="4867"/>
                  </a:cubicBezTo>
                  <a:cubicBezTo>
                    <a:pt x="5954" y="6796"/>
                    <a:pt x="4704" y="9142"/>
                    <a:pt x="3680" y="11535"/>
                  </a:cubicBezTo>
                  <a:cubicBezTo>
                    <a:pt x="4263" y="11344"/>
                    <a:pt x="4835" y="11166"/>
                    <a:pt x="5430" y="10963"/>
                  </a:cubicBezTo>
                  <a:lnTo>
                    <a:pt x="5430" y="10963"/>
                  </a:lnTo>
                  <a:cubicBezTo>
                    <a:pt x="4739" y="12178"/>
                    <a:pt x="3787" y="13249"/>
                    <a:pt x="2680" y="14095"/>
                  </a:cubicBezTo>
                  <a:cubicBezTo>
                    <a:pt x="1429" y="17536"/>
                    <a:pt x="525" y="21107"/>
                    <a:pt x="1" y="24715"/>
                  </a:cubicBezTo>
                  <a:cubicBezTo>
                    <a:pt x="1108" y="22131"/>
                    <a:pt x="3406" y="20238"/>
                    <a:pt x="5811" y="18762"/>
                  </a:cubicBezTo>
                  <a:cubicBezTo>
                    <a:pt x="5894" y="18702"/>
                    <a:pt x="5990" y="18667"/>
                    <a:pt x="6073" y="18607"/>
                  </a:cubicBezTo>
                  <a:cubicBezTo>
                    <a:pt x="6228" y="17250"/>
                    <a:pt x="6359" y="15881"/>
                    <a:pt x="6942" y="14654"/>
                  </a:cubicBezTo>
                  <a:cubicBezTo>
                    <a:pt x="7502" y="15571"/>
                    <a:pt x="7609" y="16643"/>
                    <a:pt x="7597" y="17726"/>
                  </a:cubicBezTo>
                  <a:cubicBezTo>
                    <a:pt x="9454" y="16678"/>
                    <a:pt x="11347" y="15690"/>
                    <a:pt x="13026" y="14392"/>
                  </a:cubicBezTo>
                  <a:cubicBezTo>
                    <a:pt x="13752" y="13821"/>
                    <a:pt x="14419" y="13214"/>
                    <a:pt x="15050" y="12547"/>
                  </a:cubicBezTo>
                  <a:cubicBezTo>
                    <a:pt x="15312" y="11106"/>
                    <a:pt x="15538" y="9654"/>
                    <a:pt x="15717" y="8213"/>
                  </a:cubicBezTo>
                  <a:cubicBezTo>
                    <a:pt x="16312" y="8701"/>
                    <a:pt x="16658" y="9439"/>
                    <a:pt x="16908" y="10177"/>
                  </a:cubicBezTo>
                  <a:cubicBezTo>
                    <a:pt x="18705" y="7451"/>
                    <a:pt x="19801" y="4260"/>
                    <a:pt x="19932" y="998"/>
                  </a:cubicBezTo>
                  <a:cubicBezTo>
                    <a:pt x="19119" y="185"/>
                    <a:pt x="17810" y="1"/>
                    <a:pt x="16789" y="1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6352900" y="4414125"/>
              <a:ext cx="386975" cy="408400"/>
            </a:xfrm>
            <a:custGeom>
              <a:avLst/>
              <a:gdLst/>
              <a:ahLst/>
              <a:cxnLst/>
              <a:rect l="l" t="t" r="r" b="b"/>
              <a:pathLst>
                <a:path w="15479" h="16336" extrusionOk="0">
                  <a:moveTo>
                    <a:pt x="15479" y="0"/>
                  </a:moveTo>
                  <a:cubicBezTo>
                    <a:pt x="13848" y="965"/>
                    <a:pt x="12336" y="2096"/>
                    <a:pt x="10859" y="3286"/>
                  </a:cubicBezTo>
                  <a:cubicBezTo>
                    <a:pt x="9395" y="4489"/>
                    <a:pt x="8014" y="5798"/>
                    <a:pt x="6704" y="7168"/>
                  </a:cubicBezTo>
                  <a:cubicBezTo>
                    <a:pt x="5406" y="8549"/>
                    <a:pt x="4168" y="10001"/>
                    <a:pt x="3049" y="11525"/>
                  </a:cubicBezTo>
                  <a:cubicBezTo>
                    <a:pt x="1918" y="13061"/>
                    <a:pt x="882" y="14657"/>
                    <a:pt x="1" y="16335"/>
                  </a:cubicBezTo>
                  <a:cubicBezTo>
                    <a:pt x="1191" y="14859"/>
                    <a:pt x="2370" y="13395"/>
                    <a:pt x="3573" y="11966"/>
                  </a:cubicBezTo>
                  <a:cubicBezTo>
                    <a:pt x="4799" y="10537"/>
                    <a:pt x="6049" y="9132"/>
                    <a:pt x="7347" y="7775"/>
                  </a:cubicBezTo>
                  <a:cubicBezTo>
                    <a:pt x="8621" y="6429"/>
                    <a:pt x="9966" y="5096"/>
                    <a:pt x="11312" y="3810"/>
                  </a:cubicBezTo>
                  <a:cubicBezTo>
                    <a:pt x="12669" y="2512"/>
                    <a:pt x="14074" y="1250"/>
                    <a:pt x="15479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6573775" y="4575450"/>
              <a:ext cx="24425" cy="84550"/>
            </a:xfrm>
            <a:custGeom>
              <a:avLst/>
              <a:gdLst/>
              <a:ahLst/>
              <a:cxnLst/>
              <a:rect l="l" t="t" r="r" b="b"/>
              <a:pathLst>
                <a:path w="977" h="3382" extrusionOk="0">
                  <a:moveTo>
                    <a:pt x="834" y="0"/>
                  </a:moveTo>
                  <a:cubicBezTo>
                    <a:pt x="584" y="226"/>
                    <a:pt x="429" y="488"/>
                    <a:pt x="310" y="774"/>
                  </a:cubicBezTo>
                  <a:cubicBezTo>
                    <a:pt x="191" y="1048"/>
                    <a:pt x="95" y="1322"/>
                    <a:pt x="60" y="1608"/>
                  </a:cubicBezTo>
                  <a:cubicBezTo>
                    <a:pt x="12" y="1893"/>
                    <a:pt x="0" y="2191"/>
                    <a:pt x="24" y="2489"/>
                  </a:cubicBezTo>
                  <a:cubicBezTo>
                    <a:pt x="60" y="2786"/>
                    <a:pt x="119" y="3084"/>
                    <a:pt x="274" y="3382"/>
                  </a:cubicBezTo>
                  <a:cubicBezTo>
                    <a:pt x="488" y="3108"/>
                    <a:pt x="607" y="2846"/>
                    <a:pt x="715" y="2572"/>
                  </a:cubicBezTo>
                  <a:cubicBezTo>
                    <a:pt x="798" y="2310"/>
                    <a:pt x="869" y="2036"/>
                    <a:pt x="917" y="1762"/>
                  </a:cubicBezTo>
                  <a:cubicBezTo>
                    <a:pt x="965" y="1477"/>
                    <a:pt x="977" y="1191"/>
                    <a:pt x="977" y="905"/>
                  </a:cubicBezTo>
                  <a:cubicBezTo>
                    <a:pt x="965" y="607"/>
                    <a:pt x="929" y="334"/>
                    <a:pt x="834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690150" y="4457875"/>
              <a:ext cx="24725" cy="84550"/>
            </a:xfrm>
            <a:custGeom>
              <a:avLst/>
              <a:gdLst/>
              <a:ahLst/>
              <a:cxnLst/>
              <a:rect l="l" t="t" r="r" b="b"/>
              <a:pathLst>
                <a:path w="989" h="3382" extrusionOk="0">
                  <a:moveTo>
                    <a:pt x="834" y="0"/>
                  </a:moveTo>
                  <a:cubicBezTo>
                    <a:pt x="596" y="227"/>
                    <a:pt x="429" y="488"/>
                    <a:pt x="310" y="774"/>
                  </a:cubicBezTo>
                  <a:cubicBezTo>
                    <a:pt x="191" y="1048"/>
                    <a:pt x="108" y="1322"/>
                    <a:pt x="60" y="1608"/>
                  </a:cubicBezTo>
                  <a:cubicBezTo>
                    <a:pt x="12" y="1893"/>
                    <a:pt x="1" y="2191"/>
                    <a:pt x="36" y="2489"/>
                  </a:cubicBezTo>
                  <a:cubicBezTo>
                    <a:pt x="60" y="2786"/>
                    <a:pt x="120" y="3084"/>
                    <a:pt x="286" y="3382"/>
                  </a:cubicBezTo>
                  <a:cubicBezTo>
                    <a:pt x="489" y="3108"/>
                    <a:pt x="608" y="2846"/>
                    <a:pt x="715" y="2572"/>
                  </a:cubicBezTo>
                  <a:cubicBezTo>
                    <a:pt x="798" y="2310"/>
                    <a:pt x="882" y="2036"/>
                    <a:pt x="929" y="1762"/>
                  </a:cubicBezTo>
                  <a:cubicBezTo>
                    <a:pt x="965" y="1477"/>
                    <a:pt x="989" y="1191"/>
                    <a:pt x="989" y="905"/>
                  </a:cubicBezTo>
                  <a:cubicBezTo>
                    <a:pt x="965" y="608"/>
                    <a:pt x="941" y="334"/>
                    <a:pt x="834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452925" y="4534400"/>
              <a:ext cx="78000" cy="40175"/>
            </a:xfrm>
            <a:custGeom>
              <a:avLst/>
              <a:gdLst/>
              <a:ahLst/>
              <a:cxnLst/>
              <a:rect l="l" t="t" r="r" b="b"/>
              <a:pathLst>
                <a:path w="3120" h="1607" extrusionOk="0">
                  <a:moveTo>
                    <a:pt x="2908" y="0"/>
                  </a:moveTo>
                  <a:cubicBezTo>
                    <a:pt x="2649" y="0"/>
                    <a:pt x="2412" y="47"/>
                    <a:pt x="2167" y="94"/>
                  </a:cubicBezTo>
                  <a:cubicBezTo>
                    <a:pt x="1881" y="166"/>
                    <a:pt x="1596" y="273"/>
                    <a:pt x="1346" y="404"/>
                  </a:cubicBezTo>
                  <a:cubicBezTo>
                    <a:pt x="1096" y="523"/>
                    <a:pt x="846" y="690"/>
                    <a:pt x="619" y="880"/>
                  </a:cubicBezTo>
                  <a:cubicBezTo>
                    <a:pt x="393" y="1095"/>
                    <a:pt x="167" y="1297"/>
                    <a:pt x="0" y="1595"/>
                  </a:cubicBezTo>
                  <a:cubicBezTo>
                    <a:pt x="78" y="1603"/>
                    <a:pt x="154" y="1607"/>
                    <a:pt x="229" y="1607"/>
                  </a:cubicBezTo>
                  <a:cubicBezTo>
                    <a:pt x="473" y="1607"/>
                    <a:pt x="701" y="1566"/>
                    <a:pt x="929" y="1511"/>
                  </a:cubicBezTo>
                  <a:cubicBezTo>
                    <a:pt x="1215" y="1440"/>
                    <a:pt x="1500" y="1333"/>
                    <a:pt x="1750" y="1202"/>
                  </a:cubicBezTo>
                  <a:cubicBezTo>
                    <a:pt x="2024" y="1059"/>
                    <a:pt x="2274" y="904"/>
                    <a:pt x="2501" y="702"/>
                  </a:cubicBezTo>
                  <a:cubicBezTo>
                    <a:pt x="2739" y="511"/>
                    <a:pt x="2941" y="309"/>
                    <a:pt x="3120" y="11"/>
                  </a:cubicBezTo>
                  <a:cubicBezTo>
                    <a:pt x="3047" y="4"/>
                    <a:pt x="2977" y="0"/>
                    <a:pt x="2908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594000" y="4425375"/>
              <a:ext cx="88150" cy="21900"/>
            </a:xfrm>
            <a:custGeom>
              <a:avLst/>
              <a:gdLst/>
              <a:ahLst/>
              <a:cxnLst/>
              <a:rect l="l" t="t" r="r" b="b"/>
              <a:pathLst>
                <a:path w="3526" h="876" extrusionOk="0">
                  <a:moveTo>
                    <a:pt x="1858" y="0"/>
                  </a:moveTo>
                  <a:cubicBezTo>
                    <a:pt x="1818" y="0"/>
                    <a:pt x="1779" y="1"/>
                    <a:pt x="1739" y="3"/>
                  </a:cubicBezTo>
                  <a:cubicBezTo>
                    <a:pt x="1453" y="3"/>
                    <a:pt x="1156" y="50"/>
                    <a:pt x="870" y="122"/>
                  </a:cubicBezTo>
                  <a:cubicBezTo>
                    <a:pt x="584" y="205"/>
                    <a:pt x="287" y="300"/>
                    <a:pt x="1" y="503"/>
                  </a:cubicBezTo>
                  <a:cubicBezTo>
                    <a:pt x="298" y="681"/>
                    <a:pt x="596" y="753"/>
                    <a:pt x="894" y="812"/>
                  </a:cubicBezTo>
                  <a:cubicBezTo>
                    <a:pt x="1125" y="858"/>
                    <a:pt x="1348" y="876"/>
                    <a:pt x="1576" y="876"/>
                  </a:cubicBezTo>
                  <a:cubicBezTo>
                    <a:pt x="1642" y="876"/>
                    <a:pt x="1708" y="874"/>
                    <a:pt x="1775" y="872"/>
                  </a:cubicBezTo>
                  <a:cubicBezTo>
                    <a:pt x="2073" y="860"/>
                    <a:pt x="2370" y="812"/>
                    <a:pt x="2656" y="741"/>
                  </a:cubicBezTo>
                  <a:cubicBezTo>
                    <a:pt x="2954" y="657"/>
                    <a:pt x="3239" y="562"/>
                    <a:pt x="3525" y="360"/>
                  </a:cubicBezTo>
                  <a:cubicBezTo>
                    <a:pt x="3227" y="205"/>
                    <a:pt x="2930" y="110"/>
                    <a:pt x="2608" y="62"/>
                  </a:cubicBezTo>
                  <a:cubicBezTo>
                    <a:pt x="2351" y="31"/>
                    <a:pt x="2111" y="0"/>
                    <a:pt x="1858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385050" y="4517400"/>
              <a:ext cx="76825" cy="133675"/>
            </a:xfrm>
            <a:custGeom>
              <a:avLst/>
              <a:gdLst/>
              <a:ahLst/>
              <a:cxnLst/>
              <a:rect l="l" t="t" r="r" b="b"/>
              <a:pathLst>
                <a:path w="3073" h="5347" extrusionOk="0">
                  <a:moveTo>
                    <a:pt x="3072" y="1"/>
                  </a:moveTo>
                  <a:cubicBezTo>
                    <a:pt x="2894" y="429"/>
                    <a:pt x="2596" y="822"/>
                    <a:pt x="2310" y="1191"/>
                  </a:cubicBezTo>
                  <a:cubicBezTo>
                    <a:pt x="1346" y="2453"/>
                    <a:pt x="334" y="3787"/>
                    <a:pt x="1" y="5346"/>
                  </a:cubicBezTo>
                  <a:cubicBezTo>
                    <a:pt x="370" y="4799"/>
                    <a:pt x="715" y="4227"/>
                    <a:pt x="1025" y="3644"/>
                  </a:cubicBezTo>
                  <a:cubicBezTo>
                    <a:pt x="1429" y="2906"/>
                    <a:pt x="1787" y="2120"/>
                    <a:pt x="2334" y="1477"/>
                  </a:cubicBezTo>
                  <a:cubicBezTo>
                    <a:pt x="2608" y="1179"/>
                    <a:pt x="2894" y="882"/>
                    <a:pt x="3013" y="489"/>
                  </a:cubicBezTo>
                  <a:lnTo>
                    <a:pt x="3072" y="1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6293075" y="4750475"/>
              <a:ext cx="48550" cy="176225"/>
            </a:xfrm>
            <a:custGeom>
              <a:avLst/>
              <a:gdLst/>
              <a:ahLst/>
              <a:cxnLst/>
              <a:rect l="l" t="t" r="r" b="b"/>
              <a:pathLst>
                <a:path w="1942" h="7049" extrusionOk="0">
                  <a:moveTo>
                    <a:pt x="1941" y="0"/>
                  </a:moveTo>
                  <a:cubicBezTo>
                    <a:pt x="1346" y="1215"/>
                    <a:pt x="929" y="2524"/>
                    <a:pt x="703" y="3846"/>
                  </a:cubicBezTo>
                  <a:cubicBezTo>
                    <a:pt x="524" y="4941"/>
                    <a:pt x="453" y="6049"/>
                    <a:pt x="1" y="7049"/>
                  </a:cubicBezTo>
                  <a:cubicBezTo>
                    <a:pt x="179" y="6727"/>
                    <a:pt x="441" y="6441"/>
                    <a:pt x="596" y="6096"/>
                  </a:cubicBezTo>
                  <a:cubicBezTo>
                    <a:pt x="870" y="5560"/>
                    <a:pt x="882" y="4953"/>
                    <a:pt x="941" y="4370"/>
                  </a:cubicBezTo>
                  <a:cubicBezTo>
                    <a:pt x="1060" y="3036"/>
                    <a:pt x="1310" y="1679"/>
                    <a:pt x="1775" y="417"/>
                  </a:cubicBezTo>
                  <a:lnTo>
                    <a:pt x="1941" y="0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7189925" y="4356200"/>
              <a:ext cx="574800" cy="436250"/>
            </a:xfrm>
            <a:custGeom>
              <a:avLst/>
              <a:gdLst/>
              <a:ahLst/>
              <a:cxnLst/>
              <a:rect l="l" t="t" r="r" b="b"/>
              <a:pathLst>
                <a:path w="22992" h="17450" extrusionOk="0">
                  <a:moveTo>
                    <a:pt x="6193" y="1"/>
                  </a:moveTo>
                  <a:cubicBezTo>
                    <a:pt x="4959" y="1"/>
                    <a:pt x="3770" y="238"/>
                    <a:pt x="2560" y="745"/>
                  </a:cubicBezTo>
                  <a:cubicBezTo>
                    <a:pt x="2560" y="745"/>
                    <a:pt x="2559" y="745"/>
                    <a:pt x="2558" y="745"/>
                  </a:cubicBezTo>
                  <a:cubicBezTo>
                    <a:pt x="2476" y="745"/>
                    <a:pt x="1" y="1952"/>
                    <a:pt x="48" y="3627"/>
                  </a:cubicBezTo>
                  <a:cubicBezTo>
                    <a:pt x="2167" y="5425"/>
                    <a:pt x="4405" y="6913"/>
                    <a:pt x="6727" y="8104"/>
                  </a:cubicBezTo>
                  <a:cubicBezTo>
                    <a:pt x="6608" y="7484"/>
                    <a:pt x="6513" y="6865"/>
                    <a:pt x="6727" y="6282"/>
                  </a:cubicBezTo>
                  <a:cubicBezTo>
                    <a:pt x="7489" y="7222"/>
                    <a:pt x="8227" y="8163"/>
                    <a:pt x="8930" y="9116"/>
                  </a:cubicBezTo>
                  <a:cubicBezTo>
                    <a:pt x="9597" y="9377"/>
                    <a:pt x="10299" y="9651"/>
                    <a:pt x="11002" y="9878"/>
                  </a:cubicBezTo>
                  <a:cubicBezTo>
                    <a:pt x="12633" y="10413"/>
                    <a:pt x="14347" y="10806"/>
                    <a:pt x="16062" y="11437"/>
                  </a:cubicBezTo>
                  <a:cubicBezTo>
                    <a:pt x="15835" y="10568"/>
                    <a:pt x="15633" y="9675"/>
                    <a:pt x="15847" y="8842"/>
                  </a:cubicBezTo>
                  <a:lnTo>
                    <a:pt x="15847" y="8842"/>
                  </a:lnTo>
                  <a:cubicBezTo>
                    <a:pt x="16669" y="9770"/>
                    <a:pt x="17098" y="10901"/>
                    <a:pt x="17455" y="12021"/>
                  </a:cubicBezTo>
                  <a:cubicBezTo>
                    <a:pt x="17526" y="12056"/>
                    <a:pt x="17621" y="12092"/>
                    <a:pt x="17693" y="12140"/>
                  </a:cubicBezTo>
                  <a:cubicBezTo>
                    <a:pt x="19895" y="13176"/>
                    <a:pt x="22086" y="14997"/>
                    <a:pt x="22991" y="17450"/>
                  </a:cubicBezTo>
                  <a:cubicBezTo>
                    <a:pt x="22562" y="14188"/>
                    <a:pt x="21300" y="10866"/>
                    <a:pt x="19241" y="7913"/>
                  </a:cubicBezTo>
                  <a:cubicBezTo>
                    <a:pt x="18050" y="7222"/>
                    <a:pt x="16907" y="6425"/>
                    <a:pt x="15859" y="5532"/>
                  </a:cubicBezTo>
                  <a:lnTo>
                    <a:pt x="15859" y="5532"/>
                  </a:lnTo>
                  <a:cubicBezTo>
                    <a:pt x="16431" y="5591"/>
                    <a:pt x="16990" y="5663"/>
                    <a:pt x="17562" y="5746"/>
                  </a:cubicBezTo>
                  <a:cubicBezTo>
                    <a:pt x="15847" y="3782"/>
                    <a:pt x="13680" y="2079"/>
                    <a:pt x="11204" y="1079"/>
                  </a:cubicBezTo>
                  <a:cubicBezTo>
                    <a:pt x="10894" y="1138"/>
                    <a:pt x="10585" y="1210"/>
                    <a:pt x="10263" y="1281"/>
                  </a:cubicBezTo>
                  <a:cubicBezTo>
                    <a:pt x="9894" y="1365"/>
                    <a:pt x="9513" y="1400"/>
                    <a:pt x="9120" y="1436"/>
                  </a:cubicBezTo>
                  <a:cubicBezTo>
                    <a:pt x="9047" y="1441"/>
                    <a:pt x="8973" y="1446"/>
                    <a:pt x="8896" y="1446"/>
                  </a:cubicBezTo>
                  <a:cubicBezTo>
                    <a:pt x="8786" y="1446"/>
                    <a:pt x="8673" y="1436"/>
                    <a:pt x="8561" y="1400"/>
                  </a:cubicBezTo>
                  <a:cubicBezTo>
                    <a:pt x="8358" y="1365"/>
                    <a:pt x="8180" y="1234"/>
                    <a:pt x="8108" y="1079"/>
                  </a:cubicBezTo>
                  <a:cubicBezTo>
                    <a:pt x="8513" y="865"/>
                    <a:pt x="8942" y="650"/>
                    <a:pt x="9394" y="472"/>
                  </a:cubicBezTo>
                  <a:cubicBezTo>
                    <a:pt x="8271" y="164"/>
                    <a:pt x="7217" y="1"/>
                    <a:pt x="6193" y="1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7216100" y="4433425"/>
              <a:ext cx="463475" cy="201875"/>
            </a:xfrm>
            <a:custGeom>
              <a:avLst/>
              <a:gdLst/>
              <a:ahLst/>
              <a:cxnLst/>
              <a:rect l="l" t="t" r="r" b="b"/>
              <a:pathLst>
                <a:path w="18539" h="8075" extrusionOk="0">
                  <a:moveTo>
                    <a:pt x="2427" y="0"/>
                  </a:moveTo>
                  <a:cubicBezTo>
                    <a:pt x="1606" y="0"/>
                    <a:pt x="794" y="60"/>
                    <a:pt x="1" y="193"/>
                  </a:cubicBezTo>
                  <a:cubicBezTo>
                    <a:pt x="1692" y="216"/>
                    <a:pt x="3370" y="395"/>
                    <a:pt x="5037" y="728"/>
                  </a:cubicBezTo>
                  <a:cubicBezTo>
                    <a:pt x="6704" y="1050"/>
                    <a:pt x="8335" y="1562"/>
                    <a:pt x="9919" y="2228"/>
                  </a:cubicBezTo>
                  <a:cubicBezTo>
                    <a:pt x="11490" y="2883"/>
                    <a:pt x="13026" y="3717"/>
                    <a:pt x="14467" y="4705"/>
                  </a:cubicBezTo>
                  <a:cubicBezTo>
                    <a:pt x="15920" y="5693"/>
                    <a:pt x="17253" y="6824"/>
                    <a:pt x="18539" y="8074"/>
                  </a:cubicBezTo>
                  <a:cubicBezTo>
                    <a:pt x="17479" y="6646"/>
                    <a:pt x="16181" y="5372"/>
                    <a:pt x="14765" y="4264"/>
                  </a:cubicBezTo>
                  <a:cubicBezTo>
                    <a:pt x="13336" y="3181"/>
                    <a:pt x="11776" y="2288"/>
                    <a:pt x="10145" y="1586"/>
                  </a:cubicBezTo>
                  <a:cubicBezTo>
                    <a:pt x="8502" y="907"/>
                    <a:pt x="6787" y="431"/>
                    <a:pt x="5085" y="193"/>
                  </a:cubicBezTo>
                  <a:cubicBezTo>
                    <a:pt x="4198" y="69"/>
                    <a:pt x="3308" y="0"/>
                    <a:pt x="2427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7404525" y="4482875"/>
              <a:ext cx="46150" cy="57775"/>
            </a:xfrm>
            <a:custGeom>
              <a:avLst/>
              <a:gdLst/>
              <a:ahLst/>
              <a:cxnLst/>
              <a:rect l="l" t="t" r="r" b="b"/>
              <a:pathLst>
                <a:path w="1846" h="2311" extrusionOk="0">
                  <a:moveTo>
                    <a:pt x="1" y="0"/>
                  </a:moveTo>
                  <a:lnTo>
                    <a:pt x="1" y="0"/>
                  </a:lnTo>
                  <a:cubicBezTo>
                    <a:pt x="72" y="262"/>
                    <a:pt x="179" y="489"/>
                    <a:pt x="298" y="703"/>
                  </a:cubicBezTo>
                  <a:cubicBezTo>
                    <a:pt x="417" y="905"/>
                    <a:pt x="548" y="1096"/>
                    <a:pt x="703" y="1298"/>
                  </a:cubicBezTo>
                  <a:cubicBezTo>
                    <a:pt x="846" y="1489"/>
                    <a:pt x="1013" y="1667"/>
                    <a:pt x="1191" y="1822"/>
                  </a:cubicBezTo>
                  <a:cubicBezTo>
                    <a:pt x="1382" y="2013"/>
                    <a:pt x="1584" y="2167"/>
                    <a:pt x="1834" y="2310"/>
                  </a:cubicBezTo>
                  <a:cubicBezTo>
                    <a:pt x="1846" y="2036"/>
                    <a:pt x="1775" y="1798"/>
                    <a:pt x="1679" y="1560"/>
                  </a:cubicBezTo>
                  <a:cubicBezTo>
                    <a:pt x="1584" y="1334"/>
                    <a:pt x="1465" y="1120"/>
                    <a:pt x="1298" y="917"/>
                  </a:cubicBezTo>
                  <a:cubicBezTo>
                    <a:pt x="1144" y="727"/>
                    <a:pt x="953" y="548"/>
                    <a:pt x="751" y="381"/>
                  </a:cubicBezTo>
                  <a:cubicBezTo>
                    <a:pt x="524" y="227"/>
                    <a:pt x="298" y="84"/>
                    <a:pt x="1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7260750" y="4450725"/>
              <a:ext cx="54200" cy="48550"/>
            </a:xfrm>
            <a:custGeom>
              <a:avLst/>
              <a:gdLst/>
              <a:ahLst/>
              <a:cxnLst/>
              <a:rect l="l" t="t" r="r" b="b"/>
              <a:pathLst>
                <a:path w="2168" h="1942" extrusionOk="0">
                  <a:moveTo>
                    <a:pt x="1" y="1"/>
                  </a:moveTo>
                  <a:lnTo>
                    <a:pt x="1" y="1"/>
                  </a:lnTo>
                  <a:cubicBezTo>
                    <a:pt x="132" y="263"/>
                    <a:pt x="275" y="453"/>
                    <a:pt x="406" y="655"/>
                  </a:cubicBezTo>
                  <a:cubicBezTo>
                    <a:pt x="560" y="834"/>
                    <a:pt x="727" y="1001"/>
                    <a:pt x="894" y="1167"/>
                  </a:cubicBezTo>
                  <a:cubicBezTo>
                    <a:pt x="1084" y="1310"/>
                    <a:pt x="1263" y="1465"/>
                    <a:pt x="1465" y="1596"/>
                  </a:cubicBezTo>
                  <a:cubicBezTo>
                    <a:pt x="1668" y="1727"/>
                    <a:pt x="1894" y="1846"/>
                    <a:pt x="2168" y="1941"/>
                  </a:cubicBezTo>
                  <a:cubicBezTo>
                    <a:pt x="2132" y="1667"/>
                    <a:pt x="2025" y="1453"/>
                    <a:pt x="1894" y="1239"/>
                  </a:cubicBezTo>
                  <a:cubicBezTo>
                    <a:pt x="1763" y="1036"/>
                    <a:pt x="1620" y="834"/>
                    <a:pt x="1418" y="679"/>
                  </a:cubicBezTo>
                  <a:cubicBezTo>
                    <a:pt x="1239" y="513"/>
                    <a:pt x="1037" y="358"/>
                    <a:pt x="799" y="239"/>
                  </a:cubicBezTo>
                  <a:cubicBezTo>
                    <a:pt x="560" y="120"/>
                    <a:pt x="298" y="36"/>
                    <a:pt x="1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7433700" y="4425350"/>
              <a:ext cx="82175" cy="19275"/>
            </a:xfrm>
            <a:custGeom>
              <a:avLst/>
              <a:gdLst/>
              <a:ahLst/>
              <a:cxnLst/>
              <a:rect l="l" t="t" r="r" b="b"/>
              <a:pathLst>
                <a:path w="3287" h="771" extrusionOk="0">
                  <a:moveTo>
                    <a:pt x="1188" y="1"/>
                  </a:moveTo>
                  <a:cubicBezTo>
                    <a:pt x="1051" y="1"/>
                    <a:pt x="917" y="9"/>
                    <a:pt x="786" y="27"/>
                  </a:cubicBezTo>
                  <a:cubicBezTo>
                    <a:pt x="512" y="51"/>
                    <a:pt x="250" y="111"/>
                    <a:pt x="0" y="242"/>
                  </a:cubicBezTo>
                  <a:cubicBezTo>
                    <a:pt x="274" y="408"/>
                    <a:pt x="548" y="516"/>
                    <a:pt x="846" y="575"/>
                  </a:cubicBezTo>
                  <a:cubicBezTo>
                    <a:pt x="1108" y="658"/>
                    <a:pt x="1393" y="706"/>
                    <a:pt x="1655" y="742"/>
                  </a:cubicBezTo>
                  <a:cubicBezTo>
                    <a:pt x="1865" y="759"/>
                    <a:pt x="2067" y="770"/>
                    <a:pt x="2264" y="770"/>
                  </a:cubicBezTo>
                  <a:cubicBezTo>
                    <a:pt x="2336" y="770"/>
                    <a:pt x="2407" y="769"/>
                    <a:pt x="2477" y="766"/>
                  </a:cubicBezTo>
                  <a:cubicBezTo>
                    <a:pt x="2751" y="754"/>
                    <a:pt x="3013" y="706"/>
                    <a:pt x="3286" y="599"/>
                  </a:cubicBezTo>
                  <a:cubicBezTo>
                    <a:pt x="3001" y="408"/>
                    <a:pt x="2715" y="289"/>
                    <a:pt x="2441" y="206"/>
                  </a:cubicBezTo>
                  <a:cubicBezTo>
                    <a:pt x="2155" y="111"/>
                    <a:pt x="1870" y="51"/>
                    <a:pt x="1608" y="27"/>
                  </a:cubicBezTo>
                  <a:cubicBezTo>
                    <a:pt x="1465" y="9"/>
                    <a:pt x="1325" y="1"/>
                    <a:pt x="1188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7267300" y="4385700"/>
              <a:ext cx="64325" cy="36775"/>
            </a:xfrm>
            <a:custGeom>
              <a:avLst/>
              <a:gdLst/>
              <a:ahLst/>
              <a:cxnLst/>
              <a:rect l="l" t="t" r="r" b="b"/>
              <a:pathLst>
                <a:path w="2573" h="1471" extrusionOk="0">
                  <a:moveTo>
                    <a:pt x="2429" y="1"/>
                  </a:moveTo>
                  <a:cubicBezTo>
                    <a:pt x="2166" y="1"/>
                    <a:pt x="1928" y="54"/>
                    <a:pt x="1715" y="125"/>
                  </a:cubicBezTo>
                  <a:cubicBezTo>
                    <a:pt x="1453" y="197"/>
                    <a:pt x="1215" y="304"/>
                    <a:pt x="1013" y="423"/>
                  </a:cubicBezTo>
                  <a:cubicBezTo>
                    <a:pt x="798" y="554"/>
                    <a:pt x="608" y="697"/>
                    <a:pt x="429" y="863"/>
                  </a:cubicBezTo>
                  <a:cubicBezTo>
                    <a:pt x="251" y="1030"/>
                    <a:pt x="108" y="1220"/>
                    <a:pt x="1" y="1470"/>
                  </a:cubicBezTo>
                  <a:cubicBezTo>
                    <a:pt x="298" y="1459"/>
                    <a:pt x="560" y="1387"/>
                    <a:pt x="822" y="1316"/>
                  </a:cubicBezTo>
                  <a:cubicBezTo>
                    <a:pt x="1072" y="1220"/>
                    <a:pt x="1299" y="1113"/>
                    <a:pt x="1513" y="994"/>
                  </a:cubicBezTo>
                  <a:cubicBezTo>
                    <a:pt x="1727" y="875"/>
                    <a:pt x="1930" y="744"/>
                    <a:pt x="2108" y="578"/>
                  </a:cubicBezTo>
                  <a:cubicBezTo>
                    <a:pt x="2287" y="423"/>
                    <a:pt x="2453" y="244"/>
                    <a:pt x="2573" y="6"/>
                  </a:cubicBezTo>
                  <a:cubicBezTo>
                    <a:pt x="2524" y="2"/>
                    <a:pt x="2476" y="1"/>
                    <a:pt x="2429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7480425" y="4397150"/>
              <a:ext cx="123850" cy="93200"/>
            </a:xfrm>
            <a:custGeom>
              <a:avLst/>
              <a:gdLst/>
              <a:ahLst/>
              <a:cxnLst/>
              <a:rect l="l" t="t" r="r" b="b"/>
              <a:pathLst>
                <a:path w="4954" h="3728" extrusionOk="0">
                  <a:moveTo>
                    <a:pt x="1" y="0"/>
                  </a:moveTo>
                  <a:lnTo>
                    <a:pt x="1" y="0"/>
                  </a:lnTo>
                  <a:cubicBezTo>
                    <a:pt x="108" y="120"/>
                    <a:pt x="215" y="262"/>
                    <a:pt x="310" y="393"/>
                  </a:cubicBezTo>
                  <a:cubicBezTo>
                    <a:pt x="596" y="655"/>
                    <a:pt x="977" y="810"/>
                    <a:pt x="1334" y="989"/>
                  </a:cubicBezTo>
                  <a:cubicBezTo>
                    <a:pt x="2108" y="1358"/>
                    <a:pt x="2763" y="1929"/>
                    <a:pt x="3418" y="2477"/>
                  </a:cubicBezTo>
                  <a:cubicBezTo>
                    <a:pt x="3930" y="2906"/>
                    <a:pt x="4442" y="3322"/>
                    <a:pt x="4954" y="3727"/>
                  </a:cubicBezTo>
                  <a:cubicBezTo>
                    <a:pt x="4096" y="2429"/>
                    <a:pt x="2668" y="1513"/>
                    <a:pt x="1239" y="751"/>
                  </a:cubicBezTo>
                  <a:cubicBezTo>
                    <a:pt x="810" y="524"/>
                    <a:pt x="370" y="298"/>
                    <a:pt x="1" y="0"/>
                  </a:cubicBez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7672725" y="4571275"/>
              <a:ext cx="70550" cy="157200"/>
            </a:xfrm>
            <a:custGeom>
              <a:avLst/>
              <a:gdLst/>
              <a:ahLst/>
              <a:cxnLst/>
              <a:rect l="l" t="t" r="r" b="b"/>
              <a:pathLst>
                <a:path w="2822" h="6288" extrusionOk="0">
                  <a:moveTo>
                    <a:pt x="0" y="1"/>
                  </a:moveTo>
                  <a:lnTo>
                    <a:pt x="0" y="1"/>
                  </a:lnTo>
                  <a:cubicBezTo>
                    <a:pt x="83" y="143"/>
                    <a:pt x="167" y="263"/>
                    <a:pt x="262" y="358"/>
                  </a:cubicBezTo>
                  <a:cubicBezTo>
                    <a:pt x="976" y="1465"/>
                    <a:pt x="1453" y="2668"/>
                    <a:pt x="1750" y="3858"/>
                  </a:cubicBezTo>
                  <a:cubicBezTo>
                    <a:pt x="1869" y="4394"/>
                    <a:pt x="1965" y="4930"/>
                    <a:pt x="2238" y="5406"/>
                  </a:cubicBezTo>
                  <a:cubicBezTo>
                    <a:pt x="2405" y="5704"/>
                    <a:pt x="2655" y="5978"/>
                    <a:pt x="2822" y="6287"/>
                  </a:cubicBezTo>
                  <a:cubicBezTo>
                    <a:pt x="2369" y="5358"/>
                    <a:pt x="2191" y="4370"/>
                    <a:pt x="1869" y="3394"/>
                  </a:cubicBezTo>
                  <a:cubicBezTo>
                    <a:pt x="1465" y="2203"/>
                    <a:pt x="822" y="1048"/>
                    <a:pt x="0" y="1"/>
                  </a:cubicBez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6868450" y="2939825"/>
              <a:ext cx="274175" cy="772150"/>
            </a:xfrm>
            <a:custGeom>
              <a:avLst/>
              <a:gdLst/>
              <a:ahLst/>
              <a:cxnLst/>
              <a:rect l="l" t="t" r="r" b="b"/>
              <a:pathLst>
                <a:path w="10967" h="30886" extrusionOk="0">
                  <a:moveTo>
                    <a:pt x="5942" y="1"/>
                  </a:moveTo>
                  <a:lnTo>
                    <a:pt x="5942" y="1"/>
                  </a:lnTo>
                  <a:cubicBezTo>
                    <a:pt x="6454" y="2775"/>
                    <a:pt x="5608" y="5632"/>
                    <a:pt x="4430" y="8192"/>
                  </a:cubicBezTo>
                  <a:cubicBezTo>
                    <a:pt x="4382" y="8275"/>
                    <a:pt x="4346" y="8383"/>
                    <a:pt x="4299" y="8466"/>
                  </a:cubicBezTo>
                  <a:cubicBezTo>
                    <a:pt x="4941" y="9692"/>
                    <a:pt x="5573" y="10883"/>
                    <a:pt x="5775" y="12240"/>
                  </a:cubicBezTo>
                  <a:cubicBezTo>
                    <a:pt x="4811" y="11788"/>
                    <a:pt x="4108" y="10966"/>
                    <a:pt x="3525" y="10061"/>
                  </a:cubicBezTo>
                  <a:cubicBezTo>
                    <a:pt x="2560" y="11966"/>
                    <a:pt x="1548" y="13848"/>
                    <a:pt x="881" y="15872"/>
                  </a:cubicBezTo>
                  <a:cubicBezTo>
                    <a:pt x="596" y="16729"/>
                    <a:pt x="369" y="17622"/>
                    <a:pt x="239" y="18527"/>
                  </a:cubicBezTo>
                  <a:cubicBezTo>
                    <a:pt x="798" y="19884"/>
                    <a:pt x="1405" y="21206"/>
                    <a:pt x="2084" y="22503"/>
                  </a:cubicBezTo>
                  <a:cubicBezTo>
                    <a:pt x="1310" y="22432"/>
                    <a:pt x="620" y="22015"/>
                    <a:pt x="0" y="21539"/>
                  </a:cubicBezTo>
                  <a:lnTo>
                    <a:pt x="0" y="21539"/>
                  </a:lnTo>
                  <a:cubicBezTo>
                    <a:pt x="12" y="24801"/>
                    <a:pt x="905" y="28052"/>
                    <a:pt x="2596" y="30838"/>
                  </a:cubicBezTo>
                  <a:cubicBezTo>
                    <a:pt x="2765" y="30871"/>
                    <a:pt x="2936" y="30886"/>
                    <a:pt x="3106" y="30886"/>
                  </a:cubicBezTo>
                  <a:cubicBezTo>
                    <a:pt x="5022" y="30886"/>
                    <a:pt x="6930" y="28968"/>
                    <a:pt x="6930" y="28968"/>
                  </a:cubicBezTo>
                  <a:cubicBezTo>
                    <a:pt x="8835" y="27028"/>
                    <a:pt x="9728" y="25111"/>
                    <a:pt x="10275" y="22658"/>
                  </a:cubicBezTo>
                  <a:lnTo>
                    <a:pt x="10275" y="22658"/>
                  </a:lnTo>
                  <a:cubicBezTo>
                    <a:pt x="9835" y="22968"/>
                    <a:pt x="9359" y="23265"/>
                    <a:pt x="8882" y="23527"/>
                  </a:cubicBezTo>
                  <a:cubicBezTo>
                    <a:pt x="8728" y="23396"/>
                    <a:pt x="8692" y="23170"/>
                    <a:pt x="8728" y="22980"/>
                  </a:cubicBezTo>
                  <a:cubicBezTo>
                    <a:pt x="8775" y="22789"/>
                    <a:pt x="8882" y="22610"/>
                    <a:pt x="9002" y="22444"/>
                  </a:cubicBezTo>
                  <a:cubicBezTo>
                    <a:pt x="9240" y="22099"/>
                    <a:pt x="9525" y="21789"/>
                    <a:pt x="9823" y="21491"/>
                  </a:cubicBezTo>
                  <a:cubicBezTo>
                    <a:pt x="10073" y="21253"/>
                    <a:pt x="10359" y="21027"/>
                    <a:pt x="10609" y="20777"/>
                  </a:cubicBezTo>
                  <a:cubicBezTo>
                    <a:pt x="10966" y="18205"/>
                    <a:pt x="10704" y="15574"/>
                    <a:pt x="10228" y="13014"/>
                  </a:cubicBezTo>
                  <a:cubicBezTo>
                    <a:pt x="9847" y="13490"/>
                    <a:pt x="9466" y="13978"/>
                    <a:pt x="9097" y="14455"/>
                  </a:cubicBezTo>
                  <a:cubicBezTo>
                    <a:pt x="9002" y="13050"/>
                    <a:pt x="9192" y="11645"/>
                    <a:pt x="9644" y="10311"/>
                  </a:cubicBezTo>
                  <a:cubicBezTo>
                    <a:pt x="8763" y="6763"/>
                    <a:pt x="7525" y="3287"/>
                    <a:pt x="5942" y="1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6950600" y="3130325"/>
              <a:ext cx="99450" cy="555150"/>
            </a:xfrm>
            <a:custGeom>
              <a:avLst/>
              <a:gdLst/>
              <a:ahLst/>
              <a:cxnLst/>
              <a:rect l="l" t="t" r="r" b="b"/>
              <a:pathLst>
                <a:path w="3978" h="22206" extrusionOk="0">
                  <a:moveTo>
                    <a:pt x="3739" y="1"/>
                  </a:moveTo>
                  <a:cubicBezTo>
                    <a:pt x="3572" y="1894"/>
                    <a:pt x="3430" y="3763"/>
                    <a:pt x="3215" y="5620"/>
                  </a:cubicBezTo>
                  <a:cubicBezTo>
                    <a:pt x="3013" y="7490"/>
                    <a:pt x="2739" y="9347"/>
                    <a:pt x="2429" y="11192"/>
                  </a:cubicBezTo>
                  <a:cubicBezTo>
                    <a:pt x="2120" y="13038"/>
                    <a:pt x="1739" y="14883"/>
                    <a:pt x="1346" y="16717"/>
                  </a:cubicBezTo>
                  <a:cubicBezTo>
                    <a:pt x="929" y="18550"/>
                    <a:pt x="477" y="20372"/>
                    <a:pt x="1" y="22206"/>
                  </a:cubicBezTo>
                  <a:cubicBezTo>
                    <a:pt x="822" y="20491"/>
                    <a:pt x="1465" y="18693"/>
                    <a:pt x="2013" y="16884"/>
                  </a:cubicBezTo>
                  <a:cubicBezTo>
                    <a:pt x="2548" y="15062"/>
                    <a:pt x="2965" y="13216"/>
                    <a:pt x="3287" y="11347"/>
                  </a:cubicBezTo>
                  <a:cubicBezTo>
                    <a:pt x="3584" y="9466"/>
                    <a:pt x="3811" y="7573"/>
                    <a:pt x="3906" y="5692"/>
                  </a:cubicBezTo>
                  <a:cubicBezTo>
                    <a:pt x="3977" y="3787"/>
                    <a:pt x="3941" y="1894"/>
                    <a:pt x="3739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6945850" y="3392550"/>
              <a:ext cx="37825" cy="78025"/>
            </a:xfrm>
            <a:custGeom>
              <a:avLst/>
              <a:gdLst/>
              <a:ahLst/>
              <a:cxnLst/>
              <a:rect l="l" t="t" r="r" b="b"/>
              <a:pathLst>
                <a:path w="1513" h="3121" extrusionOk="0">
                  <a:moveTo>
                    <a:pt x="24" y="1"/>
                  </a:moveTo>
                  <a:cubicBezTo>
                    <a:pt x="0" y="346"/>
                    <a:pt x="60" y="632"/>
                    <a:pt x="119" y="906"/>
                  </a:cubicBezTo>
                  <a:cubicBezTo>
                    <a:pt x="191" y="1192"/>
                    <a:pt x="274" y="1465"/>
                    <a:pt x="393" y="1715"/>
                  </a:cubicBezTo>
                  <a:cubicBezTo>
                    <a:pt x="524" y="1965"/>
                    <a:pt x="655" y="2204"/>
                    <a:pt x="822" y="2442"/>
                  </a:cubicBezTo>
                  <a:cubicBezTo>
                    <a:pt x="988" y="2680"/>
                    <a:pt x="1167" y="2906"/>
                    <a:pt x="1441" y="3120"/>
                  </a:cubicBezTo>
                  <a:cubicBezTo>
                    <a:pt x="1512" y="2775"/>
                    <a:pt x="1488" y="2477"/>
                    <a:pt x="1441" y="2180"/>
                  </a:cubicBezTo>
                  <a:cubicBezTo>
                    <a:pt x="1393" y="1894"/>
                    <a:pt x="1310" y="1608"/>
                    <a:pt x="1191" y="1346"/>
                  </a:cubicBezTo>
                  <a:cubicBezTo>
                    <a:pt x="1072" y="1073"/>
                    <a:pt x="917" y="822"/>
                    <a:pt x="726" y="596"/>
                  </a:cubicBezTo>
                  <a:cubicBezTo>
                    <a:pt x="548" y="382"/>
                    <a:pt x="321" y="168"/>
                    <a:pt x="24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6914000" y="3555375"/>
              <a:ext cx="38125" cy="77725"/>
            </a:xfrm>
            <a:custGeom>
              <a:avLst/>
              <a:gdLst/>
              <a:ahLst/>
              <a:cxnLst/>
              <a:rect l="l" t="t" r="r" b="b"/>
              <a:pathLst>
                <a:path w="1525" h="3109" extrusionOk="0">
                  <a:moveTo>
                    <a:pt x="36" y="1"/>
                  </a:moveTo>
                  <a:cubicBezTo>
                    <a:pt x="0" y="334"/>
                    <a:pt x="60" y="620"/>
                    <a:pt x="119" y="906"/>
                  </a:cubicBezTo>
                  <a:cubicBezTo>
                    <a:pt x="202" y="1191"/>
                    <a:pt x="286" y="1453"/>
                    <a:pt x="405" y="1703"/>
                  </a:cubicBezTo>
                  <a:cubicBezTo>
                    <a:pt x="524" y="1965"/>
                    <a:pt x="667" y="2203"/>
                    <a:pt x="822" y="2441"/>
                  </a:cubicBezTo>
                  <a:cubicBezTo>
                    <a:pt x="1000" y="2680"/>
                    <a:pt x="1179" y="2894"/>
                    <a:pt x="1453" y="3108"/>
                  </a:cubicBezTo>
                  <a:cubicBezTo>
                    <a:pt x="1524" y="2775"/>
                    <a:pt x="1512" y="2465"/>
                    <a:pt x="1453" y="2168"/>
                  </a:cubicBezTo>
                  <a:cubicBezTo>
                    <a:pt x="1405" y="1882"/>
                    <a:pt x="1310" y="1608"/>
                    <a:pt x="1191" y="1334"/>
                  </a:cubicBezTo>
                  <a:cubicBezTo>
                    <a:pt x="1072" y="1072"/>
                    <a:pt x="929" y="810"/>
                    <a:pt x="738" y="596"/>
                  </a:cubicBezTo>
                  <a:cubicBezTo>
                    <a:pt x="560" y="370"/>
                    <a:pt x="333" y="155"/>
                    <a:pt x="36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7056575" y="3391975"/>
              <a:ext cx="43175" cy="77100"/>
            </a:xfrm>
            <a:custGeom>
              <a:avLst/>
              <a:gdLst/>
              <a:ahLst/>
              <a:cxnLst/>
              <a:rect l="l" t="t" r="r" b="b"/>
              <a:pathLst>
                <a:path w="1727" h="3084" extrusionOk="0">
                  <a:moveTo>
                    <a:pt x="1715" y="0"/>
                  </a:moveTo>
                  <a:lnTo>
                    <a:pt x="1715" y="0"/>
                  </a:lnTo>
                  <a:cubicBezTo>
                    <a:pt x="1405" y="167"/>
                    <a:pt x="1191" y="369"/>
                    <a:pt x="988" y="595"/>
                  </a:cubicBezTo>
                  <a:cubicBezTo>
                    <a:pt x="798" y="822"/>
                    <a:pt x="619" y="1072"/>
                    <a:pt x="476" y="1322"/>
                  </a:cubicBezTo>
                  <a:cubicBezTo>
                    <a:pt x="334" y="1572"/>
                    <a:pt x="226" y="1858"/>
                    <a:pt x="143" y="2143"/>
                  </a:cubicBezTo>
                  <a:cubicBezTo>
                    <a:pt x="60" y="2441"/>
                    <a:pt x="0" y="2739"/>
                    <a:pt x="24" y="3084"/>
                  </a:cubicBezTo>
                  <a:cubicBezTo>
                    <a:pt x="322" y="2905"/>
                    <a:pt x="536" y="2691"/>
                    <a:pt x="750" y="2453"/>
                  </a:cubicBezTo>
                  <a:cubicBezTo>
                    <a:pt x="941" y="2227"/>
                    <a:pt x="1119" y="1988"/>
                    <a:pt x="1250" y="1738"/>
                  </a:cubicBezTo>
                  <a:cubicBezTo>
                    <a:pt x="1405" y="1488"/>
                    <a:pt x="1512" y="1215"/>
                    <a:pt x="1596" y="941"/>
                  </a:cubicBezTo>
                  <a:cubicBezTo>
                    <a:pt x="1667" y="643"/>
                    <a:pt x="1727" y="345"/>
                    <a:pt x="1715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6999125" y="3588125"/>
              <a:ext cx="70550" cy="51525"/>
            </a:xfrm>
            <a:custGeom>
              <a:avLst/>
              <a:gdLst/>
              <a:ahLst/>
              <a:cxnLst/>
              <a:rect l="l" t="t" r="r" b="b"/>
              <a:pathLst>
                <a:path w="2822" h="2061" extrusionOk="0">
                  <a:moveTo>
                    <a:pt x="2822" y="0"/>
                  </a:moveTo>
                  <a:lnTo>
                    <a:pt x="2822" y="0"/>
                  </a:lnTo>
                  <a:cubicBezTo>
                    <a:pt x="2477" y="24"/>
                    <a:pt x="2203" y="119"/>
                    <a:pt x="1917" y="238"/>
                  </a:cubicBezTo>
                  <a:cubicBezTo>
                    <a:pt x="1643" y="358"/>
                    <a:pt x="1393" y="500"/>
                    <a:pt x="1155" y="679"/>
                  </a:cubicBezTo>
                  <a:cubicBezTo>
                    <a:pt x="917" y="858"/>
                    <a:pt x="691" y="1048"/>
                    <a:pt x="500" y="1274"/>
                  </a:cubicBezTo>
                  <a:cubicBezTo>
                    <a:pt x="310" y="1501"/>
                    <a:pt x="131" y="1751"/>
                    <a:pt x="0" y="2060"/>
                  </a:cubicBezTo>
                  <a:cubicBezTo>
                    <a:pt x="346" y="2036"/>
                    <a:pt x="631" y="1941"/>
                    <a:pt x="905" y="1810"/>
                  </a:cubicBezTo>
                  <a:cubicBezTo>
                    <a:pt x="1167" y="1691"/>
                    <a:pt x="1429" y="1548"/>
                    <a:pt x="1667" y="1381"/>
                  </a:cubicBezTo>
                  <a:cubicBezTo>
                    <a:pt x="1905" y="1203"/>
                    <a:pt x="2120" y="1012"/>
                    <a:pt x="2322" y="786"/>
                  </a:cubicBezTo>
                  <a:cubicBezTo>
                    <a:pt x="2512" y="560"/>
                    <a:pt x="2691" y="322"/>
                    <a:pt x="2822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6899700" y="3230050"/>
              <a:ext cx="51225" cy="108950"/>
            </a:xfrm>
            <a:custGeom>
              <a:avLst/>
              <a:gdLst/>
              <a:ahLst/>
              <a:cxnLst/>
              <a:rect l="l" t="t" r="r" b="b"/>
              <a:pathLst>
                <a:path w="2049" h="4358" extrusionOk="0">
                  <a:moveTo>
                    <a:pt x="2048" y="0"/>
                  </a:moveTo>
                  <a:lnTo>
                    <a:pt x="1810" y="512"/>
                  </a:lnTo>
                  <a:cubicBezTo>
                    <a:pt x="1810" y="512"/>
                    <a:pt x="905" y="2310"/>
                    <a:pt x="286" y="3560"/>
                  </a:cubicBezTo>
                  <a:cubicBezTo>
                    <a:pt x="143" y="3810"/>
                    <a:pt x="12" y="4084"/>
                    <a:pt x="1" y="4358"/>
                  </a:cubicBezTo>
                  <a:cubicBezTo>
                    <a:pt x="1096" y="3155"/>
                    <a:pt x="1834" y="1619"/>
                    <a:pt x="2048" y="0"/>
                  </a:cubicBez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569900" y="3174375"/>
              <a:ext cx="498300" cy="776175"/>
            </a:xfrm>
            <a:custGeom>
              <a:avLst/>
              <a:gdLst/>
              <a:ahLst/>
              <a:cxnLst/>
              <a:rect l="l" t="t" r="r" b="b"/>
              <a:pathLst>
                <a:path w="19932" h="31047" extrusionOk="0">
                  <a:moveTo>
                    <a:pt x="917" y="1"/>
                  </a:moveTo>
                  <a:lnTo>
                    <a:pt x="917" y="1"/>
                  </a:lnTo>
                  <a:cubicBezTo>
                    <a:pt x="1298" y="1810"/>
                    <a:pt x="1179" y="3656"/>
                    <a:pt x="953" y="5501"/>
                  </a:cubicBezTo>
                  <a:cubicBezTo>
                    <a:pt x="1334" y="5835"/>
                    <a:pt x="1667" y="6204"/>
                    <a:pt x="1941" y="6609"/>
                  </a:cubicBezTo>
                  <a:cubicBezTo>
                    <a:pt x="2775" y="7871"/>
                    <a:pt x="3179" y="9371"/>
                    <a:pt x="3548" y="10847"/>
                  </a:cubicBezTo>
                  <a:cubicBezTo>
                    <a:pt x="3572" y="10966"/>
                    <a:pt x="3608" y="11097"/>
                    <a:pt x="3572" y="11216"/>
                  </a:cubicBezTo>
                  <a:cubicBezTo>
                    <a:pt x="3524" y="11477"/>
                    <a:pt x="3282" y="11576"/>
                    <a:pt x="3005" y="11576"/>
                  </a:cubicBezTo>
                  <a:cubicBezTo>
                    <a:pt x="2803" y="11576"/>
                    <a:pt x="2582" y="11523"/>
                    <a:pt x="2405" y="11443"/>
                  </a:cubicBezTo>
                  <a:cubicBezTo>
                    <a:pt x="1655" y="11097"/>
                    <a:pt x="989" y="10657"/>
                    <a:pt x="358" y="10133"/>
                  </a:cubicBezTo>
                  <a:cubicBezTo>
                    <a:pt x="84" y="12800"/>
                    <a:pt x="0" y="15491"/>
                    <a:pt x="108" y="18170"/>
                  </a:cubicBezTo>
                  <a:cubicBezTo>
                    <a:pt x="2108" y="19777"/>
                    <a:pt x="3965" y="21622"/>
                    <a:pt x="4465" y="24075"/>
                  </a:cubicBezTo>
                  <a:cubicBezTo>
                    <a:pt x="3953" y="24027"/>
                    <a:pt x="3477" y="23718"/>
                    <a:pt x="3037" y="23408"/>
                  </a:cubicBezTo>
                  <a:cubicBezTo>
                    <a:pt x="2144" y="22777"/>
                    <a:pt x="1274" y="22158"/>
                    <a:pt x="393" y="21515"/>
                  </a:cubicBezTo>
                  <a:lnTo>
                    <a:pt x="393" y="21515"/>
                  </a:lnTo>
                  <a:cubicBezTo>
                    <a:pt x="631" y="23170"/>
                    <a:pt x="1072" y="24766"/>
                    <a:pt x="1953" y="26159"/>
                  </a:cubicBezTo>
                  <a:cubicBezTo>
                    <a:pt x="3132" y="28016"/>
                    <a:pt x="4989" y="29361"/>
                    <a:pt x="7001" y="30219"/>
                  </a:cubicBezTo>
                  <a:cubicBezTo>
                    <a:pt x="8748" y="30966"/>
                    <a:pt x="11387" y="31046"/>
                    <a:pt x="12445" y="31046"/>
                  </a:cubicBezTo>
                  <a:cubicBezTo>
                    <a:pt x="12736" y="31046"/>
                    <a:pt x="12907" y="31040"/>
                    <a:pt x="12907" y="31040"/>
                  </a:cubicBezTo>
                  <a:cubicBezTo>
                    <a:pt x="16110" y="28778"/>
                    <a:pt x="18562" y="24670"/>
                    <a:pt x="19515" y="20420"/>
                  </a:cubicBezTo>
                  <a:lnTo>
                    <a:pt x="19515" y="20420"/>
                  </a:lnTo>
                  <a:cubicBezTo>
                    <a:pt x="18431" y="21491"/>
                    <a:pt x="17348" y="22539"/>
                    <a:pt x="16252" y="23611"/>
                  </a:cubicBezTo>
                  <a:cubicBezTo>
                    <a:pt x="16091" y="23781"/>
                    <a:pt x="15854" y="23959"/>
                    <a:pt x="15641" y="23959"/>
                  </a:cubicBezTo>
                  <a:cubicBezTo>
                    <a:pt x="15571" y="23959"/>
                    <a:pt x="15504" y="23940"/>
                    <a:pt x="15443" y="23896"/>
                  </a:cubicBezTo>
                  <a:cubicBezTo>
                    <a:pt x="16467" y="20956"/>
                    <a:pt x="17979" y="18181"/>
                    <a:pt x="19931" y="15729"/>
                  </a:cubicBezTo>
                  <a:cubicBezTo>
                    <a:pt x="19812" y="13883"/>
                    <a:pt x="19348" y="12109"/>
                    <a:pt x="18443" y="10609"/>
                  </a:cubicBezTo>
                  <a:cubicBezTo>
                    <a:pt x="17348" y="8752"/>
                    <a:pt x="15871" y="7228"/>
                    <a:pt x="14193" y="5954"/>
                  </a:cubicBezTo>
                  <a:cubicBezTo>
                    <a:pt x="13740" y="7514"/>
                    <a:pt x="13038" y="8990"/>
                    <a:pt x="12323" y="10431"/>
                  </a:cubicBezTo>
                  <a:cubicBezTo>
                    <a:pt x="12288" y="10514"/>
                    <a:pt x="12240" y="10609"/>
                    <a:pt x="12145" y="10621"/>
                  </a:cubicBezTo>
                  <a:cubicBezTo>
                    <a:pt x="12134" y="10624"/>
                    <a:pt x="12123" y="10625"/>
                    <a:pt x="12112" y="10625"/>
                  </a:cubicBezTo>
                  <a:cubicBezTo>
                    <a:pt x="11987" y="10625"/>
                    <a:pt x="11905" y="10443"/>
                    <a:pt x="11883" y="10311"/>
                  </a:cubicBezTo>
                  <a:cubicBezTo>
                    <a:pt x="11692" y="9121"/>
                    <a:pt x="12145" y="7930"/>
                    <a:pt x="12252" y="6740"/>
                  </a:cubicBezTo>
                  <a:cubicBezTo>
                    <a:pt x="12311" y="5978"/>
                    <a:pt x="12228" y="5204"/>
                    <a:pt x="11966" y="4466"/>
                  </a:cubicBezTo>
                  <a:cubicBezTo>
                    <a:pt x="8609" y="2465"/>
                    <a:pt x="4656" y="1156"/>
                    <a:pt x="917" y="1"/>
                  </a:cubicBezTo>
                  <a:close/>
                </a:path>
              </a:pathLst>
            </a:custGeom>
            <a:solidFill>
              <a:srgbClr val="41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682400" y="3326175"/>
              <a:ext cx="183400" cy="493550"/>
            </a:xfrm>
            <a:custGeom>
              <a:avLst/>
              <a:gdLst/>
              <a:ahLst/>
              <a:cxnLst/>
              <a:rect l="l" t="t" r="r" b="b"/>
              <a:pathLst>
                <a:path w="7336" h="19742" extrusionOk="0">
                  <a:moveTo>
                    <a:pt x="1" y="1"/>
                  </a:moveTo>
                  <a:lnTo>
                    <a:pt x="1" y="1"/>
                  </a:lnTo>
                  <a:cubicBezTo>
                    <a:pt x="906" y="1549"/>
                    <a:pt x="1751" y="3096"/>
                    <a:pt x="2525" y="4668"/>
                  </a:cubicBezTo>
                  <a:cubicBezTo>
                    <a:pt x="3287" y="6264"/>
                    <a:pt x="4001" y="7871"/>
                    <a:pt x="4597" y="9526"/>
                  </a:cubicBezTo>
                  <a:cubicBezTo>
                    <a:pt x="5204" y="11169"/>
                    <a:pt x="5728" y="12860"/>
                    <a:pt x="6168" y="14550"/>
                  </a:cubicBezTo>
                  <a:cubicBezTo>
                    <a:pt x="6621" y="16265"/>
                    <a:pt x="6966" y="17991"/>
                    <a:pt x="7288" y="19741"/>
                  </a:cubicBezTo>
                  <a:cubicBezTo>
                    <a:pt x="7335" y="17955"/>
                    <a:pt x="7169" y="16170"/>
                    <a:pt x="6847" y="14384"/>
                  </a:cubicBezTo>
                  <a:cubicBezTo>
                    <a:pt x="6514" y="12633"/>
                    <a:pt x="6026" y="10895"/>
                    <a:pt x="5418" y="9204"/>
                  </a:cubicBezTo>
                  <a:cubicBezTo>
                    <a:pt x="4787" y="7526"/>
                    <a:pt x="4025" y="5894"/>
                    <a:pt x="3120" y="4347"/>
                  </a:cubicBezTo>
                  <a:cubicBezTo>
                    <a:pt x="2227" y="2799"/>
                    <a:pt x="1192" y="1322"/>
                    <a:pt x="1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6899400" y="3487225"/>
              <a:ext cx="70275" cy="200050"/>
            </a:xfrm>
            <a:custGeom>
              <a:avLst/>
              <a:gdLst/>
              <a:ahLst/>
              <a:cxnLst/>
              <a:rect l="l" t="t" r="r" b="b"/>
              <a:pathLst>
                <a:path w="2811" h="8002" extrusionOk="0">
                  <a:moveTo>
                    <a:pt x="2644" y="0"/>
                  </a:moveTo>
                  <a:cubicBezTo>
                    <a:pt x="2430" y="691"/>
                    <a:pt x="2275" y="1381"/>
                    <a:pt x="2072" y="2048"/>
                  </a:cubicBezTo>
                  <a:cubicBezTo>
                    <a:pt x="1882" y="2715"/>
                    <a:pt x="1691" y="3393"/>
                    <a:pt x="1465" y="4048"/>
                  </a:cubicBezTo>
                  <a:cubicBezTo>
                    <a:pt x="1263" y="4703"/>
                    <a:pt x="1025" y="5358"/>
                    <a:pt x="763" y="6013"/>
                  </a:cubicBezTo>
                  <a:cubicBezTo>
                    <a:pt x="513" y="6668"/>
                    <a:pt x="251" y="7322"/>
                    <a:pt x="1" y="8001"/>
                  </a:cubicBezTo>
                  <a:cubicBezTo>
                    <a:pt x="548" y="7525"/>
                    <a:pt x="989" y="6953"/>
                    <a:pt x="1382" y="6322"/>
                  </a:cubicBezTo>
                  <a:cubicBezTo>
                    <a:pt x="1763" y="5703"/>
                    <a:pt x="2072" y="5025"/>
                    <a:pt x="2299" y="4334"/>
                  </a:cubicBezTo>
                  <a:cubicBezTo>
                    <a:pt x="2525" y="3632"/>
                    <a:pt x="2668" y="2917"/>
                    <a:pt x="2751" y="2179"/>
                  </a:cubicBezTo>
                  <a:cubicBezTo>
                    <a:pt x="2811" y="1453"/>
                    <a:pt x="2787" y="714"/>
                    <a:pt x="2644" y="0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6613950" y="3544075"/>
              <a:ext cx="157775" cy="164925"/>
            </a:xfrm>
            <a:custGeom>
              <a:avLst/>
              <a:gdLst/>
              <a:ahLst/>
              <a:cxnLst/>
              <a:rect l="l" t="t" r="r" b="b"/>
              <a:pathLst>
                <a:path w="6311" h="6597" extrusionOk="0">
                  <a:moveTo>
                    <a:pt x="1" y="0"/>
                  </a:moveTo>
                  <a:cubicBezTo>
                    <a:pt x="560" y="548"/>
                    <a:pt x="1120" y="1072"/>
                    <a:pt x="1667" y="1596"/>
                  </a:cubicBezTo>
                  <a:cubicBezTo>
                    <a:pt x="2215" y="2120"/>
                    <a:pt x="2739" y="2655"/>
                    <a:pt x="3251" y="3191"/>
                  </a:cubicBezTo>
                  <a:cubicBezTo>
                    <a:pt x="3775" y="3739"/>
                    <a:pt x="4287" y="4286"/>
                    <a:pt x="4787" y="4858"/>
                  </a:cubicBezTo>
                  <a:cubicBezTo>
                    <a:pt x="5299" y="5418"/>
                    <a:pt x="5775" y="6013"/>
                    <a:pt x="6311" y="6596"/>
                  </a:cubicBezTo>
                  <a:cubicBezTo>
                    <a:pt x="6085" y="5834"/>
                    <a:pt x="5739" y="5120"/>
                    <a:pt x="5335" y="4465"/>
                  </a:cubicBezTo>
                  <a:cubicBezTo>
                    <a:pt x="4930" y="3798"/>
                    <a:pt x="4442" y="3167"/>
                    <a:pt x="3894" y="2608"/>
                  </a:cubicBezTo>
                  <a:cubicBezTo>
                    <a:pt x="3346" y="2024"/>
                    <a:pt x="2751" y="1524"/>
                    <a:pt x="2096" y="1072"/>
                  </a:cubicBezTo>
                  <a:cubicBezTo>
                    <a:pt x="1441" y="631"/>
                    <a:pt x="739" y="250"/>
                    <a:pt x="1" y="0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6684500" y="3834875"/>
              <a:ext cx="157775" cy="63125"/>
            </a:xfrm>
            <a:custGeom>
              <a:avLst/>
              <a:gdLst/>
              <a:ahLst/>
              <a:cxnLst/>
              <a:rect l="l" t="t" r="r" b="b"/>
              <a:pathLst>
                <a:path w="6311" h="2525" extrusionOk="0">
                  <a:moveTo>
                    <a:pt x="60" y="1"/>
                  </a:moveTo>
                  <a:lnTo>
                    <a:pt x="0" y="143"/>
                  </a:lnTo>
                  <a:cubicBezTo>
                    <a:pt x="465" y="489"/>
                    <a:pt x="953" y="763"/>
                    <a:pt x="1465" y="1025"/>
                  </a:cubicBezTo>
                  <a:cubicBezTo>
                    <a:pt x="1965" y="1275"/>
                    <a:pt x="2489" y="1513"/>
                    <a:pt x="3013" y="1703"/>
                  </a:cubicBezTo>
                  <a:cubicBezTo>
                    <a:pt x="3525" y="1917"/>
                    <a:pt x="4072" y="2072"/>
                    <a:pt x="4620" y="2227"/>
                  </a:cubicBezTo>
                  <a:cubicBezTo>
                    <a:pt x="5168" y="2358"/>
                    <a:pt x="5727" y="2477"/>
                    <a:pt x="6311" y="2525"/>
                  </a:cubicBezTo>
                  <a:cubicBezTo>
                    <a:pt x="5858" y="2168"/>
                    <a:pt x="5382" y="1870"/>
                    <a:pt x="4858" y="1608"/>
                  </a:cubicBezTo>
                  <a:cubicBezTo>
                    <a:pt x="4346" y="1346"/>
                    <a:pt x="3846" y="1108"/>
                    <a:pt x="3322" y="894"/>
                  </a:cubicBezTo>
                  <a:cubicBezTo>
                    <a:pt x="2798" y="679"/>
                    <a:pt x="2263" y="513"/>
                    <a:pt x="1727" y="346"/>
                  </a:cubicBezTo>
                  <a:cubicBezTo>
                    <a:pt x="1191" y="203"/>
                    <a:pt x="643" y="84"/>
                    <a:pt x="60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6895225" y="3718500"/>
              <a:ext cx="43500" cy="158375"/>
            </a:xfrm>
            <a:custGeom>
              <a:avLst/>
              <a:gdLst/>
              <a:ahLst/>
              <a:cxnLst/>
              <a:rect l="l" t="t" r="r" b="b"/>
              <a:pathLst>
                <a:path w="1740" h="6335" extrusionOk="0">
                  <a:moveTo>
                    <a:pt x="1739" y="0"/>
                  </a:moveTo>
                  <a:cubicBezTo>
                    <a:pt x="1311" y="405"/>
                    <a:pt x="1084" y="953"/>
                    <a:pt x="882" y="1465"/>
                  </a:cubicBezTo>
                  <a:cubicBezTo>
                    <a:pt x="668" y="1989"/>
                    <a:pt x="501" y="2501"/>
                    <a:pt x="382" y="3036"/>
                  </a:cubicBezTo>
                  <a:cubicBezTo>
                    <a:pt x="251" y="3572"/>
                    <a:pt x="168" y="4108"/>
                    <a:pt x="108" y="4668"/>
                  </a:cubicBezTo>
                  <a:cubicBezTo>
                    <a:pt x="49" y="5215"/>
                    <a:pt x="25" y="5763"/>
                    <a:pt x="1" y="6334"/>
                  </a:cubicBezTo>
                  <a:cubicBezTo>
                    <a:pt x="370" y="5882"/>
                    <a:pt x="584" y="5346"/>
                    <a:pt x="763" y="4822"/>
                  </a:cubicBezTo>
                  <a:cubicBezTo>
                    <a:pt x="953" y="4310"/>
                    <a:pt x="1120" y="3786"/>
                    <a:pt x="1239" y="3251"/>
                  </a:cubicBezTo>
                  <a:cubicBezTo>
                    <a:pt x="1370" y="2715"/>
                    <a:pt x="1454" y="2179"/>
                    <a:pt x="1537" y="1643"/>
                  </a:cubicBezTo>
                  <a:cubicBezTo>
                    <a:pt x="1620" y="1096"/>
                    <a:pt x="1632" y="560"/>
                    <a:pt x="1739" y="0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6784800" y="3299400"/>
              <a:ext cx="38125" cy="184575"/>
            </a:xfrm>
            <a:custGeom>
              <a:avLst/>
              <a:gdLst/>
              <a:ahLst/>
              <a:cxnLst/>
              <a:rect l="l" t="t" r="r" b="b"/>
              <a:pathLst>
                <a:path w="1525" h="7383" extrusionOk="0">
                  <a:moveTo>
                    <a:pt x="1" y="0"/>
                  </a:moveTo>
                  <a:cubicBezTo>
                    <a:pt x="215" y="608"/>
                    <a:pt x="310" y="1203"/>
                    <a:pt x="394" y="1810"/>
                  </a:cubicBezTo>
                  <a:cubicBezTo>
                    <a:pt x="477" y="2417"/>
                    <a:pt x="537" y="3036"/>
                    <a:pt x="596" y="3644"/>
                  </a:cubicBezTo>
                  <a:lnTo>
                    <a:pt x="775" y="5489"/>
                  </a:lnTo>
                  <a:lnTo>
                    <a:pt x="858" y="6430"/>
                  </a:lnTo>
                  <a:cubicBezTo>
                    <a:pt x="894" y="6739"/>
                    <a:pt x="918" y="7049"/>
                    <a:pt x="906" y="7382"/>
                  </a:cubicBezTo>
                  <a:cubicBezTo>
                    <a:pt x="1108" y="7108"/>
                    <a:pt x="1179" y="6787"/>
                    <a:pt x="1287" y="6465"/>
                  </a:cubicBezTo>
                  <a:cubicBezTo>
                    <a:pt x="1370" y="6144"/>
                    <a:pt x="1429" y="5834"/>
                    <a:pt x="1453" y="5501"/>
                  </a:cubicBezTo>
                  <a:cubicBezTo>
                    <a:pt x="1525" y="4858"/>
                    <a:pt x="1525" y="4203"/>
                    <a:pt x="1465" y="3572"/>
                  </a:cubicBezTo>
                  <a:cubicBezTo>
                    <a:pt x="1406" y="2917"/>
                    <a:pt x="1275" y="2274"/>
                    <a:pt x="1072" y="1643"/>
                  </a:cubicBezTo>
                  <a:cubicBezTo>
                    <a:pt x="846" y="1036"/>
                    <a:pt x="537" y="393"/>
                    <a:pt x="1" y="0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5982025" y="3987575"/>
              <a:ext cx="608425" cy="393050"/>
            </a:xfrm>
            <a:custGeom>
              <a:avLst/>
              <a:gdLst/>
              <a:ahLst/>
              <a:cxnLst/>
              <a:rect l="l" t="t" r="r" b="b"/>
              <a:pathLst>
                <a:path w="24337" h="15722" extrusionOk="0">
                  <a:moveTo>
                    <a:pt x="12371" y="0"/>
                  </a:moveTo>
                  <a:cubicBezTo>
                    <a:pt x="10931" y="108"/>
                    <a:pt x="9537" y="477"/>
                    <a:pt x="8371" y="1203"/>
                  </a:cubicBezTo>
                  <a:cubicBezTo>
                    <a:pt x="6906" y="2084"/>
                    <a:pt x="5716" y="3263"/>
                    <a:pt x="4704" y="4596"/>
                  </a:cubicBezTo>
                  <a:cubicBezTo>
                    <a:pt x="5906" y="4930"/>
                    <a:pt x="7061" y="5489"/>
                    <a:pt x="8168" y="6049"/>
                  </a:cubicBezTo>
                  <a:cubicBezTo>
                    <a:pt x="8228" y="6073"/>
                    <a:pt x="8311" y="6108"/>
                    <a:pt x="8323" y="6180"/>
                  </a:cubicBezTo>
                  <a:cubicBezTo>
                    <a:pt x="8335" y="6299"/>
                    <a:pt x="8192" y="6382"/>
                    <a:pt x="8073" y="6406"/>
                  </a:cubicBezTo>
                  <a:cubicBezTo>
                    <a:pt x="7910" y="6433"/>
                    <a:pt x="7749" y="6445"/>
                    <a:pt x="7587" y="6445"/>
                  </a:cubicBezTo>
                  <a:cubicBezTo>
                    <a:pt x="6826" y="6445"/>
                    <a:pt x="6075" y="6191"/>
                    <a:pt x="5299" y="6132"/>
                  </a:cubicBezTo>
                  <a:cubicBezTo>
                    <a:pt x="5190" y="6123"/>
                    <a:pt x="5081" y="6119"/>
                    <a:pt x="4972" y="6119"/>
                  </a:cubicBezTo>
                  <a:cubicBezTo>
                    <a:pt x="4487" y="6119"/>
                    <a:pt x="4008" y="6205"/>
                    <a:pt x="3561" y="6370"/>
                  </a:cubicBezTo>
                  <a:cubicBezTo>
                    <a:pt x="1977" y="9049"/>
                    <a:pt x="941" y="12169"/>
                    <a:pt x="1" y="15145"/>
                  </a:cubicBezTo>
                  <a:cubicBezTo>
                    <a:pt x="709" y="14984"/>
                    <a:pt x="1420" y="14922"/>
                    <a:pt x="2135" y="14922"/>
                  </a:cubicBezTo>
                  <a:cubicBezTo>
                    <a:pt x="2849" y="14922"/>
                    <a:pt x="3567" y="14984"/>
                    <a:pt x="4287" y="15074"/>
                  </a:cubicBezTo>
                  <a:cubicBezTo>
                    <a:pt x="4549" y="14776"/>
                    <a:pt x="4846" y="14514"/>
                    <a:pt x="5156" y="14288"/>
                  </a:cubicBezTo>
                  <a:cubicBezTo>
                    <a:pt x="6132" y="13621"/>
                    <a:pt x="7311" y="13300"/>
                    <a:pt x="8454" y="12990"/>
                  </a:cubicBezTo>
                  <a:cubicBezTo>
                    <a:pt x="8530" y="12973"/>
                    <a:pt x="8606" y="12957"/>
                    <a:pt x="8673" y="12957"/>
                  </a:cubicBezTo>
                  <a:cubicBezTo>
                    <a:pt x="8701" y="12957"/>
                    <a:pt x="8727" y="12959"/>
                    <a:pt x="8752" y="12966"/>
                  </a:cubicBezTo>
                  <a:cubicBezTo>
                    <a:pt x="9097" y="13038"/>
                    <a:pt x="9061" y="13562"/>
                    <a:pt x="8918" y="13895"/>
                  </a:cubicBezTo>
                  <a:cubicBezTo>
                    <a:pt x="8645" y="14490"/>
                    <a:pt x="8287" y="15026"/>
                    <a:pt x="7894" y="15526"/>
                  </a:cubicBezTo>
                  <a:cubicBezTo>
                    <a:pt x="9268" y="15653"/>
                    <a:pt x="10662" y="15722"/>
                    <a:pt x="12056" y="15722"/>
                  </a:cubicBezTo>
                  <a:cubicBezTo>
                    <a:pt x="12753" y="15722"/>
                    <a:pt x="13451" y="15705"/>
                    <a:pt x="14145" y="15669"/>
                  </a:cubicBezTo>
                  <a:cubicBezTo>
                    <a:pt x="15407" y="14097"/>
                    <a:pt x="16848" y="12609"/>
                    <a:pt x="18765" y="12192"/>
                  </a:cubicBezTo>
                  <a:lnTo>
                    <a:pt x="18765" y="12192"/>
                  </a:lnTo>
                  <a:cubicBezTo>
                    <a:pt x="18729" y="12621"/>
                    <a:pt x="18467" y="12990"/>
                    <a:pt x="18229" y="13335"/>
                  </a:cubicBezTo>
                  <a:cubicBezTo>
                    <a:pt x="17741" y="14050"/>
                    <a:pt x="17253" y="14752"/>
                    <a:pt x="16741" y="15443"/>
                  </a:cubicBezTo>
                  <a:cubicBezTo>
                    <a:pt x="18039" y="15252"/>
                    <a:pt x="19289" y="14883"/>
                    <a:pt x="20372" y="14181"/>
                  </a:cubicBezTo>
                  <a:cubicBezTo>
                    <a:pt x="21837" y="13240"/>
                    <a:pt x="22896" y="11752"/>
                    <a:pt x="23575" y="10168"/>
                  </a:cubicBezTo>
                  <a:cubicBezTo>
                    <a:pt x="24337" y="8382"/>
                    <a:pt x="24266" y="5477"/>
                    <a:pt x="24266" y="5477"/>
                  </a:cubicBezTo>
                  <a:cubicBezTo>
                    <a:pt x="22515" y="2941"/>
                    <a:pt x="19336" y="1024"/>
                    <a:pt x="16026" y="298"/>
                  </a:cubicBezTo>
                  <a:lnTo>
                    <a:pt x="16026" y="298"/>
                  </a:lnTo>
                  <a:cubicBezTo>
                    <a:pt x="16848" y="1143"/>
                    <a:pt x="17669" y="2013"/>
                    <a:pt x="18491" y="2858"/>
                  </a:cubicBezTo>
                  <a:cubicBezTo>
                    <a:pt x="18646" y="3037"/>
                    <a:pt x="18848" y="3299"/>
                    <a:pt x="18693" y="3513"/>
                  </a:cubicBezTo>
                  <a:cubicBezTo>
                    <a:pt x="16407" y="2727"/>
                    <a:pt x="14264" y="1524"/>
                    <a:pt x="12371" y="0"/>
                  </a:cubicBezTo>
                  <a:close/>
                </a:path>
              </a:pathLst>
            </a:custGeom>
            <a:solidFill>
              <a:srgbClr val="41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00200" y="4146775"/>
              <a:ext cx="385475" cy="148300"/>
            </a:xfrm>
            <a:custGeom>
              <a:avLst/>
              <a:gdLst/>
              <a:ahLst/>
              <a:cxnLst/>
              <a:rect l="l" t="t" r="r" b="b"/>
              <a:pathLst>
                <a:path w="15419" h="5932" extrusionOk="0">
                  <a:moveTo>
                    <a:pt x="14778" y="1"/>
                  </a:moveTo>
                  <a:cubicBezTo>
                    <a:pt x="13585" y="1"/>
                    <a:pt x="12388" y="137"/>
                    <a:pt x="11216" y="360"/>
                  </a:cubicBezTo>
                  <a:cubicBezTo>
                    <a:pt x="9823" y="610"/>
                    <a:pt x="8466" y="1014"/>
                    <a:pt x="7144" y="1503"/>
                  </a:cubicBezTo>
                  <a:cubicBezTo>
                    <a:pt x="5834" y="2014"/>
                    <a:pt x="4549" y="2622"/>
                    <a:pt x="3346" y="3372"/>
                  </a:cubicBezTo>
                  <a:cubicBezTo>
                    <a:pt x="2143" y="4110"/>
                    <a:pt x="1012" y="4943"/>
                    <a:pt x="0" y="5932"/>
                  </a:cubicBezTo>
                  <a:cubicBezTo>
                    <a:pt x="1215" y="5229"/>
                    <a:pt x="2441" y="4574"/>
                    <a:pt x="3667" y="3967"/>
                  </a:cubicBezTo>
                  <a:cubicBezTo>
                    <a:pt x="4906" y="3348"/>
                    <a:pt x="6168" y="2800"/>
                    <a:pt x="7454" y="2312"/>
                  </a:cubicBezTo>
                  <a:cubicBezTo>
                    <a:pt x="8728" y="1824"/>
                    <a:pt x="10037" y="1407"/>
                    <a:pt x="11371" y="1014"/>
                  </a:cubicBezTo>
                  <a:cubicBezTo>
                    <a:pt x="12692" y="633"/>
                    <a:pt x="14050" y="312"/>
                    <a:pt x="15419" y="14"/>
                  </a:cubicBezTo>
                  <a:cubicBezTo>
                    <a:pt x="15206" y="5"/>
                    <a:pt x="14992" y="1"/>
                    <a:pt x="14778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227300" y="4064775"/>
              <a:ext cx="155400" cy="56175"/>
            </a:xfrm>
            <a:custGeom>
              <a:avLst/>
              <a:gdLst/>
              <a:ahLst/>
              <a:cxnLst/>
              <a:rect l="l" t="t" r="r" b="b"/>
              <a:pathLst>
                <a:path w="6216" h="2247" extrusionOk="0">
                  <a:moveTo>
                    <a:pt x="1355" y="0"/>
                  </a:moveTo>
                  <a:cubicBezTo>
                    <a:pt x="899" y="0"/>
                    <a:pt x="453" y="43"/>
                    <a:pt x="0" y="175"/>
                  </a:cubicBezTo>
                  <a:cubicBezTo>
                    <a:pt x="548" y="365"/>
                    <a:pt x="1072" y="520"/>
                    <a:pt x="1596" y="675"/>
                  </a:cubicBezTo>
                  <a:cubicBezTo>
                    <a:pt x="2120" y="842"/>
                    <a:pt x="2620" y="1008"/>
                    <a:pt x="3132" y="1175"/>
                  </a:cubicBezTo>
                  <a:cubicBezTo>
                    <a:pt x="3632" y="1330"/>
                    <a:pt x="4132" y="1508"/>
                    <a:pt x="4644" y="1687"/>
                  </a:cubicBezTo>
                  <a:cubicBezTo>
                    <a:pt x="5156" y="1877"/>
                    <a:pt x="5668" y="2080"/>
                    <a:pt x="6215" y="2246"/>
                  </a:cubicBezTo>
                  <a:cubicBezTo>
                    <a:pt x="5882" y="1782"/>
                    <a:pt x="5430" y="1413"/>
                    <a:pt x="4941" y="1080"/>
                  </a:cubicBezTo>
                  <a:cubicBezTo>
                    <a:pt x="4465" y="770"/>
                    <a:pt x="3941" y="520"/>
                    <a:pt x="3394" y="341"/>
                  </a:cubicBezTo>
                  <a:cubicBezTo>
                    <a:pt x="2858" y="163"/>
                    <a:pt x="2274" y="56"/>
                    <a:pt x="1715" y="8"/>
                  </a:cubicBezTo>
                  <a:cubicBezTo>
                    <a:pt x="1594" y="3"/>
                    <a:pt x="1474" y="0"/>
                    <a:pt x="1355" y="0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268975" y="4221525"/>
              <a:ext cx="129500" cy="125950"/>
            </a:xfrm>
            <a:custGeom>
              <a:avLst/>
              <a:gdLst/>
              <a:ahLst/>
              <a:cxnLst/>
              <a:rect l="l" t="t" r="r" b="b"/>
              <a:pathLst>
                <a:path w="5180" h="5038" extrusionOk="0">
                  <a:moveTo>
                    <a:pt x="5179" y="1"/>
                  </a:moveTo>
                  <a:lnTo>
                    <a:pt x="5179" y="1"/>
                  </a:lnTo>
                  <a:cubicBezTo>
                    <a:pt x="4572" y="156"/>
                    <a:pt x="3989" y="417"/>
                    <a:pt x="3465" y="715"/>
                  </a:cubicBezTo>
                  <a:cubicBezTo>
                    <a:pt x="2929" y="1049"/>
                    <a:pt x="2429" y="1430"/>
                    <a:pt x="1977" y="1870"/>
                  </a:cubicBezTo>
                  <a:cubicBezTo>
                    <a:pt x="1536" y="2311"/>
                    <a:pt x="1131" y="2799"/>
                    <a:pt x="786" y="3323"/>
                  </a:cubicBezTo>
                  <a:cubicBezTo>
                    <a:pt x="453" y="3858"/>
                    <a:pt x="167" y="4430"/>
                    <a:pt x="0" y="5037"/>
                  </a:cubicBezTo>
                  <a:cubicBezTo>
                    <a:pt x="465" y="4620"/>
                    <a:pt x="893" y="4192"/>
                    <a:pt x="1310" y="3751"/>
                  </a:cubicBezTo>
                  <a:lnTo>
                    <a:pt x="2572" y="2501"/>
                  </a:lnTo>
                  <a:lnTo>
                    <a:pt x="3858" y="1275"/>
                  </a:lnTo>
                  <a:cubicBezTo>
                    <a:pt x="4298" y="870"/>
                    <a:pt x="4739" y="465"/>
                    <a:pt x="5179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95475" y="4164375"/>
              <a:ext cx="50625" cy="125350"/>
            </a:xfrm>
            <a:custGeom>
              <a:avLst/>
              <a:gdLst/>
              <a:ahLst/>
              <a:cxnLst/>
              <a:rect l="l" t="t" r="r" b="b"/>
              <a:pathLst>
                <a:path w="2025" h="5014" extrusionOk="0">
                  <a:moveTo>
                    <a:pt x="2025" y="1"/>
                  </a:moveTo>
                  <a:cubicBezTo>
                    <a:pt x="1703" y="358"/>
                    <a:pt x="1465" y="739"/>
                    <a:pt x="1239" y="1132"/>
                  </a:cubicBezTo>
                  <a:cubicBezTo>
                    <a:pt x="1013" y="1513"/>
                    <a:pt x="822" y="1918"/>
                    <a:pt x="656" y="2334"/>
                  </a:cubicBezTo>
                  <a:cubicBezTo>
                    <a:pt x="338" y="3147"/>
                    <a:pt x="90" y="3995"/>
                    <a:pt x="27" y="4924"/>
                  </a:cubicBezTo>
                  <a:lnTo>
                    <a:pt x="27" y="4924"/>
                  </a:lnTo>
                  <a:cubicBezTo>
                    <a:pt x="18" y="4933"/>
                    <a:pt x="9" y="4943"/>
                    <a:pt x="1" y="4954"/>
                  </a:cubicBezTo>
                  <a:lnTo>
                    <a:pt x="144" y="5013"/>
                  </a:lnTo>
                  <a:cubicBezTo>
                    <a:pt x="145" y="5012"/>
                    <a:pt x="146" y="5011"/>
                    <a:pt x="147" y="5009"/>
                  </a:cubicBezTo>
                  <a:lnTo>
                    <a:pt x="147" y="5009"/>
                  </a:lnTo>
                  <a:lnTo>
                    <a:pt x="156" y="5013"/>
                  </a:lnTo>
                  <a:lnTo>
                    <a:pt x="156" y="4998"/>
                  </a:lnTo>
                  <a:lnTo>
                    <a:pt x="156" y="4998"/>
                  </a:lnTo>
                  <a:cubicBezTo>
                    <a:pt x="721" y="4276"/>
                    <a:pt x="1134" y="3472"/>
                    <a:pt x="1453" y="2644"/>
                  </a:cubicBezTo>
                  <a:cubicBezTo>
                    <a:pt x="1608" y="2227"/>
                    <a:pt x="1751" y="1799"/>
                    <a:pt x="1846" y="1370"/>
                  </a:cubicBezTo>
                  <a:cubicBezTo>
                    <a:pt x="1953" y="918"/>
                    <a:pt x="2025" y="477"/>
                    <a:pt x="2025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07375" y="4088775"/>
              <a:ext cx="122950" cy="34250"/>
            </a:xfrm>
            <a:custGeom>
              <a:avLst/>
              <a:gdLst/>
              <a:ahLst/>
              <a:cxnLst/>
              <a:rect l="l" t="t" r="r" b="b"/>
              <a:pathLst>
                <a:path w="4918" h="1370" extrusionOk="0">
                  <a:moveTo>
                    <a:pt x="1" y="1"/>
                  </a:moveTo>
                  <a:lnTo>
                    <a:pt x="1" y="1"/>
                  </a:lnTo>
                  <a:cubicBezTo>
                    <a:pt x="298" y="370"/>
                    <a:pt x="727" y="572"/>
                    <a:pt x="1120" y="751"/>
                  </a:cubicBezTo>
                  <a:cubicBezTo>
                    <a:pt x="1525" y="929"/>
                    <a:pt x="1918" y="1060"/>
                    <a:pt x="2334" y="1144"/>
                  </a:cubicBezTo>
                  <a:cubicBezTo>
                    <a:pt x="2751" y="1239"/>
                    <a:pt x="3168" y="1310"/>
                    <a:pt x="3608" y="1346"/>
                  </a:cubicBezTo>
                  <a:cubicBezTo>
                    <a:pt x="3823" y="1364"/>
                    <a:pt x="4034" y="1370"/>
                    <a:pt x="4250" y="1370"/>
                  </a:cubicBezTo>
                  <a:cubicBezTo>
                    <a:pt x="4465" y="1370"/>
                    <a:pt x="4686" y="1364"/>
                    <a:pt x="4918" y="1358"/>
                  </a:cubicBezTo>
                  <a:cubicBezTo>
                    <a:pt x="4573" y="1025"/>
                    <a:pt x="4156" y="846"/>
                    <a:pt x="3763" y="691"/>
                  </a:cubicBezTo>
                  <a:cubicBezTo>
                    <a:pt x="3370" y="524"/>
                    <a:pt x="2965" y="394"/>
                    <a:pt x="2549" y="298"/>
                  </a:cubicBezTo>
                  <a:cubicBezTo>
                    <a:pt x="2132" y="215"/>
                    <a:pt x="1715" y="132"/>
                    <a:pt x="1298" y="96"/>
                  </a:cubicBezTo>
                  <a:cubicBezTo>
                    <a:pt x="870" y="36"/>
                    <a:pt x="453" y="48"/>
                    <a:pt x="1" y="1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079950" y="4181275"/>
              <a:ext cx="143800" cy="32850"/>
            </a:xfrm>
            <a:custGeom>
              <a:avLst/>
              <a:gdLst/>
              <a:ahLst/>
              <a:cxnLst/>
              <a:rect l="l" t="t" r="r" b="b"/>
              <a:pathLst>
                <a:path w="5752" h="1314" extrusionOk="0">
                  <a:moveTo>
                    <a:pt x="3457" y="0"/>
                  </a:moveTo>
                  <a:cubicBezTo>
                    <a:pt x="3228" y="0"/>
                    <a:pt x="3000" y="12"/>
                    <a:pt x="2775" y="39"/>
                  </a:cubicBezTo>
                  <a:cubicBezTo>
                    <a:pt x="2263" y="99"/>
                    <a:pt x="1763" y="206"/>
                    <a:pt x="1263" y="396"/>
                  </a:cubicBezTo>
                  <a:cubicBezTo>
                    <a:pt x="787" y="587"/>
                    <a:pt x="298" y="873"/>
                    <a:pt x="1" y="1313"/>
                  </a:cubicBezTo>
                  <a:cubicBezTo>
                    <a:pt x="489" y="1170"/>
                    <a:pt x="953" y="1123"/>
                    <a:pt x="1429" y="1063"/>
                  </a:cubicBezTo>
                  <a:lnTo>
                    <a:pt x="2846" y="920"/>
                  </a:lnTo>
                  <a:lnTo>
                    <a:pt x="4275" y="742"/>
                  </a:lnTo>
                  <a:lnTo>
                    <a:pt x="5001" y="634"/>
                  </a:lnTo>
                  <a:cubicBezTo>
                    <a:pt x="5239" y="587"/>
                    <a:pt x="5490" y="539"/>
                    <a:pt x="5751" y="539"/>
                  </a:cubicBezTo>
                  <a:cubicBezTo>
                    <a:pt x="5549" y="361"/>
                    <a:pt x="5287" y="277"/>
                    <a:pt x="5061" y="194"/>
                  </a:cubicBezTo>
                  <a:cubicBezTo>
                    <a:pt x="4811" y="134"/>
                    <a:pt x="4561" y="87"/>
                    <a:pt x="4299" y="51"/>
                  </a:cubicBezTo>
                  <a:cubicBezTo>
                    <a:pt x="4018" y="18"/>
                    <a:pt x="3736" y="0"/>
                    <a:pt x="3457" y="0"/>
                  </a:cubicBezTo>
                  <a:close/>
                </a:path>
              </a:pathLst>
            </a:custGeom>
            <a:solidFill>
              <a:srgbClr val="1D3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7435475" y="3840475"/>
              <a:ext cx="816800" cy="556400"/>
            </a:xfrm>
            <a:custGeom>
              <a:avLst/>
              <a:gdLst/>
              <a:ahLst/>
              <a:cxnLst/>
              <a:rect l="l" t="t" r="r" b="b"/>
              <a:pathLst>
                <a:path w="32672" h="22256" extrusionOk="0">
                  <a:moveTo>
                    <a:pt x="14592" y="1"/>
                  </a:moveTo>
                  <a:cubicBezTo>
                    <a:pt x="14507" y="1"/>
                    <a:pt x="14421" y="1"/>
                    <a:pt x="14336" y="3"/>
                  </a:cubicBezTo>
                  <a:cubicBezTo>
                    <a:pt x="14122" y="3"/>
                    <a:pt x="13919" y="27"/>
                    <a:pt x="13705" y="39"/>
                  </a:cubicBezTo>
                  <a:cubicBezTo>
                    <a:pt x="11264" y="265"/>
                    <a:pt x="9192" y="1848"/>
                    <a:pt x="8157" y="4087"/>
                  </a:cubicBezTo>
                  <a:cubicBezTo>
                    <a:pt x="7228" y="6063"/>
                    <a:pt x="6073" y="7944"/>
                    <a:pt x="4704" y="9647"/>
                  </a:cubicBezTo>
                  <a:cubicBezTo>
                    <a:pt x="4406" y="9528"/>
                    <a:pt x="4430" y="9111"/>
                    <a:pt x="4489" y="8802"/>
                  </a:cubicBezTo>
                  <a:cubicBezTo>
                    <a:pt x="4823" y="7313"/>
                    <a:pt x="5132" y="5825"/>
                    <a:pt x="5466" y="4337"/>
                  </a:cubicBezTo>
                  <a:lnTo>
                    <a:pt x="5466" y="4337"/>
                  </a:lnTo>
                  <a:cubicBezTo>
                    <a:pt x="2370" y="7420"/>
                    <a:pt x="203" y="11695"/>
                    <a:pt x="1" y="15600"/>
                  </a:cubicBezTo>
                  <a:cubicBezTo>
                    <a:pt x="1" y="15600"/>
                    <a:pt x="1846" y="18791"/>
                    <a:pt x="3858" y="20160"/>
                  </a:cubicBezTo>
                  <a:cubicBezTo>
                    <a:pt x="5656" y="21398"/>
                    <a:pt x="7787" y="22256"/>
                    <a:pt x="9966" y="22256"/>
                  </a:cubicBezTo>
                  <a:cubicBezTo>
                    <a:pt x="11621" y="22256"/>
                    <a:pt x="13217" y="21779"/>
                    <a:pt x="14729" y="21101"/>
                  </a:cubicBezTo>
                  <a:cubicBezTo>
                    <a:pt x="13717" y="20696"/>
                    <a:pt x="12729" y="20291"/>
                    <a:pt x="11717" y="19862"/>
                  </a:cubicBezTo>
                  <a:cubicBezTo>
                    <a:pt x="11216" y="19648"/>
                    <a:pt x="10705" y="19434"/>
                    <a:pt x="10383" y="18993"/>
                  </a:cubicBezTo>
                  <a:cubicBezTo>
                    <a:pt x="11211" y="18686"/>
                    <a:pt x="12067" y="18559"/>
                    <a:pt x="12933" y="18559"/>
                  </a:cubicBezTo>
                  <a:cubicBezTo>
                    <a:pt x="14519" y="18559"/>
                    <a:pt x="16142" y="18986"/>
                    <a:pt x="17705" y="19517"/>
                  </a:cubicBezTo>
                  <a:cubicBezTo>
                    <a:pt x="20027" y="18184"/>
                    <a:pt x="22265" y="16672"/>
                    <a:pt x="24361" y="15005"/>
                  </a:cubicBezTo>
                  <a:cubicBezTo>
                    <a:pt x="23587" y="14755"/>
                    <a:pt x="22849" y="14433"/>
                    <a:pt x="22170" y="13981"/>
                  </a:cubicBezTo>
                  <a:cubicBezTo>
                    <a:pt x="21789" y="13731"/>
                    <a:pt x="21396" y="13195"/>
                    <a:pt x="21730" y="12862"/>
                  </a:cubicBezTo>
                  <a:cubicBezTo>
                    <a:pt x="21813" y="12778"/>
                    <a:pt x="21956" y="12731"/>
                    <a:pt x="22075" y="12707"/>
                  </a:cubicBezTo>
                  <a:cubicBezTo>
                    <a:pt x="23449" y="12264"/>
                    <a:pt x="24865" y="11810"/>
                    <a:pt x="26305" y="11810"/>
                  </a:cubicBezTo>
                  <a:cubicBezTo>
                    <a:pt x="26375" y="11810"/>
                    <a:pt x="26446" y="11812"/>
                    <a:pt x="26516" y="11814"/>
                  </a:cubicBezTo>
                  <a:cubicBezTo>
                    <a:pt x="27016" y="11826"/>
                    <a:pt x="27504" y="11909"/>
                    <a:pt x="27980" y="12052"/>
                  </a:cubicBezTo>
                  <a:cubicBezTo>
                    <a:pt x="29421" y="10873"/>
                    <a:pt x="30921" y="9790"/>
                    <a:pt x="32672" y="9147"/>
                  </a:cubicBezTo>
                  <a:cubicBezTo>
                    <a:pt x="30112" y="6956"/>
                    <a:pt x="27373" y="4706"/>
                    <a:pt x="24456" y="2979"/>
                  </a:cubicBezTo>
                  <a:cubicBezTo>
                    <a:pt x="23948" y="2687"/>
                    <a:pt x="23377" y="2538"/>
                    <a:pt x="22810" y="2538"/>
                  </a:cubicBezTo>
                  <a:cubicBezTo>
                    <a:pt x="22154" y="2538"/>
                    <a:pt x="21504" y="2737"/>
                    <a:pt x="20968" y="3146"/>
                  </a:cubicBezTo>
                  <a:cubicBezTo>
                    <a:pt x="20920" y="3158"/>
                    <a:pt x="20920" y="3182"/>
                    <a:pt x="20908" y="3182"/>
                  </a:cubicBezTo>
                  <a:cubicBezTo>
                    <a:pt x="19956" y="3908"/>
                    <a:pt x="19194" y="4920"/>
                    <a:pt x="18098" y="5396"/>
                  </a:cubicBezTo>
                  <a:cubicBezTo>
                    <a:pt x="18028" y="5423"/>
                    <a:pt x="17948" y="5443"/>
                    <a:pt x="17876" y="5443"/>
                  </a:cubicBezTo>
                  <a:cubicBezTo>
                    <a:pt x="17789" y="5443"/>
                    <a:pt x="17714" y="5415"/>
                    <a:pt x="17682" y="5337"/>
                  </a:cubicBezTo>
                  <a:cubicBezTo>
                    <a:pt x="17646" y="5242"/>
                    <a:pt x="17693" y="5158"/>
                    <a:pt x="17741" y="5087"/>
                  </a:cubicBezTo>
                  <a:cubicBezTo>
                    <a:pt x="18586" y="3694"/>
                    <a:pt x="19456" y="2325"/>
                    <a:pt x="20539" y="1122"/>
                  </a:cubicBezTo>
                  <a:cubicBezTo>
                    <a:pt x="18641" y="413"/>
                    <a:pt x="16655" y="1"/>
                    <a:pt x="14592" y="1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7560800" y="4066325"/>
              <a:ext cx="514975" cy="117725"/>
            </a:xfrm>
            <a:custGeom>
              <a:avLst/>
              <a:gdLst/>
              <a:ahLst/>
              <a:cxnLst/>
              <a:rect l="l" t="t" r="r" b="b"/>
              <a:pathLst>
                <a:path w="20599" h="4709" extrusionOk="0">
                  <a:moveTo>
                    <a:pt x="16256" y="1"/>
                  </a:moveTo>
                  <a:cubicBezTo>
                    <a:pt x="15921" y="1"/>
                    <a:pt x="15586" y="6"/>
                    <a:pt x="15252" y="18"/>
                  </a:cubicBezTo>
                  <a:cubicBezTo>
                    <a:pt x="13454" y="77"/>
                    <a:pt x="11668" y="303"/>
                    <a:pt x="9918" y="672"/>
                  </a:cubicBezTo>
                  <a:cubicBezTo>
                    <a:pt x="8156" y="1065"/>
                    <a:pt x="6430" y="1565"/>
                    <a:pt x="4763" y="2244"/>
                  </a:cubicBezTo>
                  <a:cubicBezTo>
                    <a:pt x="3096" y="2911"/>
                    <a:pt x="1489" y="3732"/>
                    <a:pt x="0" y="4709"/>
                  </a:cubicBezTo>
                  <a:cubicBezTo>
                    <a:pt x="1655" y="4042"/>
                    <a:pt x="3322" y="3435"/>
                    <a:pt x="4989" y="2899"/>
                  </a:cubicBezTo>
                  <a:cubicBezTo>
                    <a:pt x="6668" y="2363"/>
                    <a:pt x="8370" y="1899"/>
                    <a:pt x="10097" y="1542"/>
                  </a:cubicBezTo>
                  <a:cubicBezTo>
                    <a:pt x="11823" y="1172"/>
                    <a:pt x="13550" y="899"/>
                    <a:pt x="15300" y="708"/>
                  </a:cubicBezTo>
                  <a:cubicBezTo>
                    <a:pt x="17062" y="518"/>
                    <a:pt x="18812" y="410"/>
                    <a:pt x="20598" y="351"/>
                  </a:cubicBezTo>
                  <a:cubicBezTo>
                    <a:pt x="19175" y="109"/>
                    <a:pt x="17713" y="1"/>
                    <a:pt x="16256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7654550" y="3920900"/>
              <a:ext cx="133975" cy="163425"/>
            </a:xfrm>
            <a:custGeom>
              <a:avLst/>
              <a:gdLst/>
              <a:ahLst/>
              <a:cxnLst/>
              <a:rect l="l" t="t" r="r" b="b"/>
              <a:pathLst>
                <a:path w="5359" h="6537" extrusionOk="0">
                  <a:moveTo>
                    <a:pt x="5359" y="0"/>
                  </a:moveTo>
                  <a:lnTo>
                    <a:pt x="5359" y="0"/>
                  </a:lnTo>
                  <a:cubicBezTo>
                    <a:pt x="4656" y="262"/>
                    <a:pt x="4037" y="643"/>
                    <a:pt x="3454" y="1084"/>
                  </a:cubicBezTo>
                  <a:cubicBezTo>
                    <a:pt x="2870" y="1536"/>
                    <a:pt x="2334" y="2060"/>
                    <a:pt x="1882" y="2620"/>
                  </a:cubicBezTo>
                  <a:cubicBezTo>
                    <a:pt x="1418" y="3191"/>
                    <a:pt x="1013" y="3810"/>
                    <a:pt x="691" y="4465"/>
                  </a:cubicBezTo>
                  <a:cubicBezTo>
                    <a:pt x="370" y="5120"/>
                    <a:pt x="120" y="5811"/>
                    <a:pt x="1" y="6537"/>
                  </a:cubicBezTo>
                  <a:cubicBezTo>
                    <a:pt x="453" y="5954"/>
                    <a:pt x="846" y="5382"/>
                    <a:pt x="1287" y="4799"/>
                  </a:cubicBezTo>
                  <a:cubicBezTo>
                    <a:pt x="1703" y="4239"/>
                    <a:pt x="2132" y="3691"/>
                    <a:pt x="2561" y="3156"/>
                  </a:cubicBezTo>
                  <a:cubicBezTo>
                    <a:pt x="2989" y="2620"/>
                    <a:pt x="3442" y="2096"/>
                    <a:pt x="3918" y="1584"/>
                  </a:cubicBezTo>
                  <a:cubicBezTo>
                    <a:pt x="4394" y="1060"/>
                    <a:pt x="4882" y="560"/>
                    <a:pt x="5359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7704575" y="4195600"/>
              <a:ext cx="223850" cy="53350"/>
            </a:xfrm>
            <a:custGeom>
              <a:avLst/>
              <a:gdLst/>
              <a:ahLst/>
              <a:cxnLst/>
              <a:rect l="l" t="t" r="r" b="b"/>
              <a:pathLst>
                <a:path w="8954" h="2134" extrusionOk="0">
                  <a:moveTo>
                    <a:pt x="2501" y="1"/>
                  </a:moveTo>
                  <a:cubicBezTo>
                    <a:pt x="2445" y="1"/>
                    <a:pt x="2390" y="1"/>
                    <a:pt x="2334" y="2"/>
                  </a:cubicBezTo>
                  <a:cubicBezTo>
                    <a:pt x="1548" y="14"/>
                    <a:pt x="750" y="109"/>
                    <a:pt x="0" y="323"/>
                  </a:cubicBezTo>
                  <a:cubicBezTo>
                    <a:pt x="774" y="466"/>
                    <a:pt x="1524" y="562"/>
                    <a:pt x="2286" y="681"/>
                  </a:cubicBezTo>
                  <a:cubicBezTo>
                    <a:pt x="3036" y="800"/>
                    <a:pt x="3774" y="943"/>
                    <a:pt x="4501" y="1085"/>
                  </a:cubicBezTo>
                  <a:cubicBezTo>
                    <a:pt x="5239" y="1240"/>
                    <a:pt x="5977" y="1395"/>
                    <a:pt x="6703" y="1574"/>
                  </a:cubicBezTo>
                  <a:cubicBezTo>
                    <a:pt x="7453" y="1752"/>
                    <a:pt x="8180" y="1955"/>
                    <a:pt x="8954" y="2133"/>
                  </a:cubicBezTo>
                  <a:cubicBezTo>
                    <a:pt x="8346" y="1621"/>
                    <a:pt x="7644" y="1240"/>
                    <a:pt x="6929" y="919"/>
                  </a:cubicBezTo>
                  <a:cubicBezTo>
                    <a:pt x="6215" y="609"/>
                    <a:pt x="5453" y="371"/>
                    <a:pt x="4679" y="228"/>
                  </a:cubicBezTo>
                  <a:cubicBezTo>
                    <a:pt x="3960" y="73"/>
                    <a:pt x="3231" y="1"/>
                    <a:pt x="2501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7506925" y="4244750"/>
              <a:ext cx="136650" cy="101525"/>
            </a:xfrm>
            <a:custGeom>
              <a:avLst/>
              <a:gdLst/>
              <a:ahLst/>
              <a:cxnLst/>
              <a:rect l="l" t="t" r="r" b="b"/>
              <a:pathLst>
                <a:path w="5466" h="4061" extrusionOk="0">
                  <a:moveTo>
                    <a:pt x="0" y="0"/>
                  </a:moveTo>
                  <a:lnTo>
                    <a:pt x="0" y="0"/>
                  </a:lnTo>
                  <a:cubicBezTo>
                    <a:pt x="346" y="477"/>
                    <a:pt x="738" y="882"/>
                    <a:pt x="1143" y="1263"/>
                  </a:cubicBezTo>
                  <a:cubicBezTo>
                    <a:pt x="1560" y="1644"/>
                    <a:pt x="1989" y="2013"/>
                    <a:pt x="2441" y="2346"/>
                  </a:cubicBezTo>
                  <a:cubicBezTo>
                    <a:pt x="2882" y="2691"/>
                    <a:pt x="3358" y="2989"/>
                    <a:pt x="3834" y="3287"/>
                  </a:cubicBezTo>
                  <a:cubicBezTo>
                    <a:pt x="4334" y="3584"/>
                    <a:pt x="4834" y="3834"/>
                    <a:pt x="5370" y="4060"/>
                  </a:cubicBezTo>
                  <a:lnTo>
                    <a:pt x="5465" y="3941"/>
                  </a:lnTo>
                  <a:cubicBezTo>
                    <a:pt x="5084" y="3501"/>
                    <a:pt x="4691" y="3096"/>
                    <a:pt x="4275" y="2703"/>
                  </a:cubicBezTo>
                  <a:cubicBezTo>
                    <a:pt x="3858" y="2334"/>
                    <a:pt x="3417" y="1977"/>
                    <a:pt x="2965" y="1655"/>
                  </a:cubicBezTo>
                  <a:cubicBezTo>
                    <a:pt x="2513" y="1322"/>
                    <a:pt x="2036" y="1012"/>
                    <a:pt x="1548" y="727"/>
                  </a:cubicBezTo>
                  <a:cubicBezTo>
                    <a:pt x="1060" y="441"/>
                    <a:pt x="548" y="191"/>
                    <a:pt x="0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7496500" y="4067650"/>
              <a:ext cx="110450" cy="121175"/>
            </a:xfrm>
            <a:custGeom>
              <a:avLst/>
              <a:gdLst/>
              <a:ahLst/>
              <a:cxnLst/>
              <a:rect l="l" t="t" r="r" b="b"/>
              <a:pathLst>
                <a:path w="4418" h="4847" extrusionOk="0">
                  <a:moveTo>
                    <a:pt x="4418" y="0"/>
                  </a:moveTo>
                  <a:lnTo>
                    <a:pt x="4418" y="0"/>
                  </a:lnTo>
                  <a:cubicBezTo>
                    <a:pt x="4013" y="369"/>
                    <a:pt x="3572" y="679"/>
                    <a:pt x="3156" y="1036"/>
                  </a:cubicBezTo>
                  <a:cubicBezTo>
                    <a:pt x="2739" y="1393"/>
                    <a:pt x="2334" y="1774"/>
                    <a:pt x="1953" y="2155"/>
                  </a:cubicBezTo>
                  <a:cubicBezTo>
                    <a:pt x="1560" y="2548"/>
                    <a:pt x="1203" y="2965"/>
                    <a:pt x="858" y="3394"/>
                  </a:cubicBezTo>
                  <a:cubicBezTo>
                    <a:pt x="524" y="3834"/>
                    <a:pt x="191" y="4298"/>
                    <a:pt x="1" y="4846"/>
                  </a:cubicBezTo>
                  <a:cubicBezTo>
                    <a:pt x="465" y="4525"/>
                    <a:pt x="917" y="4227"/>
                    <a:pt x="1358" y="3882"/>
                  </a:cubicBezTo>
                  <a:cubicBezTo>
                    <a:pt x="1787" y="3536"/>
                    <a:pt x="2191" y="3167"/>
                    <a:pt x="2572" y="2786"/>
                  </a:cubicBezTo>
                  <a:cubicBezTo>
                    <a:pt x="2965" y="2382"/>
                    <a:pt x="3322" y="1965"/>
                    <a:pt x="3644" y="1512"/>
                  </a:cubicBezTo>
                  <a:cubicBezTo>
                    <a:pt x="3953" y="1072"/>
                    <a:pt x="4311" y="584"/>
                    <a:pt x="4418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7875725" y="3970950"/>
              <a:ext cx="168200" cy="82425"/>
            </a:xfrm>
            <a:custGeom>
              <a:avLst/>
              <a:gdLst/>
              <a:ahLst/>
              <a:cxnLst/>
              <a:rect l="l" t="t" r="r" b="b"/>
              <a:pathLst>
                <a:path w="6728" h="3297" extrusionOk="0">
                  <a:moveTo>
                    <a:pt x="5841" y="0"/>
                  </a:moveTo>
                  <a:cubicBezTo>
                    <a:pt x="5476" y="0"/>
                    <a:pt x="5109" y="58"/>
                    <a:pt x="4763" y="130"/>
                  </a:cubicBezTo>
                  <a:cubicBezTo>
                    <a:pt x="4120" y="273"/>
                    <a:pt x="3512" y="499"/>
                    <a:pt x="2929" y="796"/>
                  </a:cubicBezTo>
                  <a:cubicBezTo>
                    <a:pt x="2346" y="1082"/>
                    <a:pt x="1798" y="1439"/>
                    <a:pt x="1286" y="1844"/>
                  </a:cubicBezTo>
                  <a:cubicBezTo>
                    <a:pt x="1036" y="2035"/>
                    <a:pt x="786" y="2261"/>
                    <a:pt x="560" y="2499"/>
                  </a:cubicBezTo>
                  <a:cubicBezTo>
                    <a:pt x="357" y="2737"/>
                    <a:pt x="119" y="2987"/>
                    <a:pt x="0" y="3297"/>
                  </a:cubicBezTo>
                  <a:cubicBezTo>
                    <a:pt x="262" y="3106"/>
                    <a:pt x="548" y="2975"/>
                    <a:pt x="810" y="2821"/>
                  </a:cubicBezTo>
                  <a:lnTo>
                    <a:pt x="1643" y="2404"/>
                  </a:lnTo>
                  <a:lnTo>
                    <a:pt x="3310" y="1570"/>
                  </a:lnTo>
                  <a:cubicBezTo>
                    <a:pt x="3870" y="1308"/>
                    <a:pt x="4405" y="1023"/>
                    <a:pt x="4965" y="773"/>
                  </a:cubicBezTo>
                  <a:cubicBezTo>
                    <a:pt x="5537" y="535"/>
                    <a:pt x="6084" y="273"/>
                    <a:pt x="6727" y="142"/>
                  </a:cubicBezTo>
                  <a:cubicBezTo>
                    <a:pt x="6442" y="39"/>
                    <a:pt x="6143" y="0"/>
                    <a:pt x="5841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7445000" y="4013175"/>
              <a:ext cx="87250" cy="211950"/>
            </a:xfrm>
            <a:custGeom>
              <a:avLst/>
              <a:gdLst/>
              <a:ahLst/>
              <a:cxnLst/>
              <a:rect l="l" t="t" r="r" b="b"/>
              <a:pathLst>
                <a:path w="3490" h="8478" extrusionOk="0">
                  <a:moveTo>
                    <a:pt x="3430" y="0"/>
                  </a:moveTo>
                  <a:cubicBezTo>
                    <a:pt x="2882" y="1393"/>
                    <a:pt x="1953" y="2584"/>
                    <a:pt x="1263" y="3918"/>
                  </a:cubicBezTo>
                  <a:cubicBezTo>
                    <a:pt x="537" y="5334"/>
                    <a:pt x="108" y="6894"/>
                    <a:pt x="1" y="8478"/>
                  </a:cubicBezTo>
                  <a:cubicBezTo>
                    <a:pt x="298" y="7644"/>
                    <a:pt x="608" y="6823"/>
                    <a:pt x="906" y="5989"/>
                  </a:cubicBezTo>
                  <a:cubicBezTo>
                    <a:pt x="1287" y="4953"/>
                    <a:pt x="1668" y="3918"/>
                    <a:pt x="2227" y="2977"/>
                  </a:cubicBezTo>
                  <a:cubicBezTo>
                    <a:pt x="2715" y="2132"/>
                    <a:pt x="3489" y="1382"/>
                    <a:pt x="3430" y="405"/>
                  </a:cubicBezTo>
                  <a:lnTo>
                    <a:pt x="3430" y="0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7632525" y="3855400"/>
              <a:ext cx="168200" cy="130700"/>
            </a:xfrm>
            <a:custGeom>
              <a:avLst/>
              <a:gdLst/>
              <a:ahLst/>
              <a:cxnLst/>
              <a:rect l="l" t="t" r="r" b="b"/>
              <a:pathLst>
                <a:path w="6728" h="5228" extrusionOk="0">
                  <a:moveTo>
                    <a:pt x="6652" y="1"/>
                  </a:moveTo>
                  <a:cubicBezTo>
                    <a:pt x="5150" y="1"/>
                    <a:pt x="3554" y="352"/>
                    <a:pt x="2465" y="1370"/>
                  </a:cubicBezTo>
                  <a:cubicBezTo>
                    <a:pt x="1834" y="1954"/>
                    <a:pt x="1418" y="2704"/>
                    <a:pt x="1001" y="3442"/>
                  </a:cubicBezTo>
                  <a:cubicBezTo>
                    <a:pt x="679" y="4037"/>
                    <a:pt x="334" y="4633"/>
                    <a:pt x="1" y="5228"/>
                  </a:cubicBezTo>
                  <a:lnTo>
                    <a:pt x="96" y="5145"/>
                  </a:lnTo>
                  <a:cubicBezTo>
                    <a:pt x="513" y="4549"/>
                    <a:pt x="953" y="3978"/>
                    <a:pt x="1370" y="3382"/>
                  </a:cubicBezTo>
                  <a:cubicBezTo>
                    <a:pt x="1739" y="2859"/>
                    <a:pt x="2120" y="2347"/>
                    <a:pt x="2608" y="1942"/>
                  </a:cubicBezTo>
                  <a:cubicBezTo>
                    <a:pt x="3073" y="1573"/>
                    <a:pt x="3620" y="1347"/>
                    <a:pt x="4156" y="1108"/>
                  </a:cubicBezTo>
                  <a:cubicBezTo>
                    <a:pt x="5025" y="739"/>
                    <a:pt x="5871" y="382"/>
                    <a:pt x="6728" y="1"/>
                  </a:cubicBezTo>
                  <a:cubicBezTo>
                    <a:pt x="6703" y="1"/>
                    <a:pt x="6677" y="1"/>
                    <a:pt x="6652" y="1"/>
                  </a:cubicBez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7908750" y="3916500"/>
              <a:ext cx="150950" cy="58900"/>
            </a:xfrm>
            <a:custGeom>
              <a:avLst/>
              <a:gdLst/>
              <a:ahLst/>
              <a:cxnLst/>
              <a:rect l="l" t="t" r="r" b="b"/>
              <a:pathLst>
                <a:path w="6038" h="2356" extrusionOk="0">
                  <a:moveTo>
                    <a:pt x="3907" y="0"/>
                  </a:moveTo>
                  <a:cubicBezTo>
                    <a:pt x="3800" y="0"/>
                    <a:pt x="3692" y="7"/>
                    <a:pt x="3585" y="22"/>
                  </a:cubicBezTo>
                  <a:cubicBezTo>
                    <a:pt x="2918" y="105"/>
                    <a:pt x="2334" y="474"/>
                    <a:pt x="1787" y="867"/>
                  </a:cubicBezTo>
                  <a:cubicBezTo>
                    <a:pt x="1156" y="1308"/>
                    <a:pt x="560" y="1820"/>
                    <a:pt x="1" y="2355"/>
                  </a:cubicBezTo>
                  <a:cubicBezTo>
                    <a:pt x="667" y="2046"/>
                    <a:pt x="1322" y="1641"/>
                    <a:pt x="1906" y="1177"/>
                  </a:cubicBezTo>
                  <a:cubicBezTo>
                    <a:pt x="2382" y="808"/>
                    <a:pt x="2870" y="367"/>
                    <a:pt x="3465" y="296"/>
                  </a:cubicBezTo>
                  <a:cubicBezTo>
                    <a:pt x="3521" y="290"/>
                    <a:pt x="3576" y="287"/>
                    <a:pt x="3631" y="287"/>
                  </a:cubicBezTo>
                  <a:cubicBezTo>
                    <a:pt x="4342" y="287"/>
                    <a:pt x="5009" y="754"/>
                    <a:pt x="5728" y="831"/>
                  </a:cubicBezTo>
                  <a:lnTo>
                    <a:pt x="6037" y="915"/>
                  </a:lnTo>
                  <a:cubicBezTo>
                    <a:pt x="5461" y="370"/>
                    <a:pt x="4692" y="0"/>
                    <a:pt x="3907" y="0"/>
                  </a:cubicBez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6315700" y="3246700"/>
              <a:ext cx="608425" cy="843950"/>
            </a:xfrm>
            <a:custGeom>
              <a:avLst/>
              <a:gdLst/>
              <a:ahLst/>
              <a:cxnLst/>
              <a:rect l="l" t="t" r="r" b="b"/>
              <a:pathLst>
                <a:path w="24337" h="33758" extrusionOk="0">
                  <a:moveTo>
                    <a:pt x="16884" y="1"/>
                  </a:moveTo>
                  <a:cubicBezTo>
                    <a:pt x="15705" y="930"/>
                    <a:pt x="14514" y="1834"/>
                    <a:pt x="13324" y="2739"/>
                  </a:cubicBezTo>
                  <a:cubicBezTo>
                    <a:pt x="12621" y="3275"/>
                    <a:pt x="12181" y="4097"/>
                    <a:pt x="12121" y="4990"/>
                  </a:cubicBezTo>
                  <a:cubicBezTo>
                    <a:pt x="12062" y="5764"/>
                    <a:pt x="11990" y="6656"/>
                    <a:pt x="11895" y="7133"/>
                  </a:cubicBezTo>
                  <a:cubicBezTo>
                    <a:pt x="11823" y="7466"/>
                    <a:pt x="11692" y="7847"/>
                    <a:pt x="11359" y="7942"/>
                  </a:cubicBezTo>
                  <a:cubicBezTo>
                    <a:pt x="11324" y="7951"/>
                    <a:pt x="11288" y="7955"/>
                    <a:pt x="11253" y="7955"/>
                  </a:cubicBezTo>
                  <a:cubicBezTo>
                    <a:pt x="11046" y="7955"/>
                    <a:pt x="10838" y="7817"/>
                    <a:pt x="10716" y="7645"/>
                  </a:cubicBezTo>
                  <a:cubicBezTo>
                    <a:pt x="10573" y="7430"/>
                    <a:pt x="10526" y="7180"/>
                    <a:pt x="10466" y="6942"/>
                  </a:cubicBezTo>
                  <a:cubicBezTo>
                    <a:pt x="10335" y="6359"/>
                    <a:pt x="10216" y="5799"/>
                    <a:pt x="10085" y="5216"/>
                  </a:cubicBezTo>
                  <a:cubicBezTo>
                    <a:pt x="9144" y="5930"/>
                    <a:pt x="8216" y="6668"/>
                    <a:pt x="7263" y="7371"/>
                  </a:cubicBezTo>
                  <a:cubicBezTo>
                    <a:pt x="5227" y="8871"/>
                    <a:pt x="5168" y="11776"/>
                    <a:pt x="5585" y="13181"/>
                  </a:cubicBezTo>
                  <a:cubicBezTo>
                    <a:pt x="5596" y="13253"/>
                    <a:pt x="5620" y="13324"/>
                    <a:pt x="5644" y="13395"/>
                  </a:cubicBezTo>
                  <a:cubicBezTo>
                    <a:pt x="5704" y="13622"/>
                    <a:pt x="5763" y="13860"/>
                    <a:pt x="5751" y="14098"/>
                  </a:cubicBezTo>
                  <a:cubicBezTo>
                    <a:pt x="5739" y="14407"/>
                    <a:pt x="5525" y="14753"/>
                    <a:pt x="5215" y="14812"/>
                  </a:cubicBezTo>
                  <a:cubicBezTo>
                    <a:pt x="4739" y="13967"/>
                    <a:pt x="4918" y="12860"/>
                    <a:pt x="4501" y="11990"/>
                  </a:cubicBezTo>
                  <a:cubicBezTo>
                    <a:pt x="4263" y="11490"/>
                    <a:pt x="3858" y="11121"/>
                    <a:pt x="3489" y="10716"/>
                  </a:cubicBezTo>
                  <a:cubicBezTo>
                    <a:pt x="3441" y="10764"/>
                    <a:pt x="3394" y="10824"/>
                    <a:pt x="3370" y="10871"/>
                  </a:cubicBezTo>
                  <a:cubicBezTo>
                    <a:pt x="3203" y="11062"/>
                    <a:pt x="3060" y="11276"/>
                    <a:pt x="2906" y="11478"/>
                  </a:cubicBezTo>
                  <a:cubicBezTo>
                    <a:pt x="1870" y="12979"/>
                    <a:pt x="1274" y="14753"/>
                    <a:pt x="917" y="16539"/>
                  </a:cubicBezTo>
                  <a:cubicBezTo>
                    <a:pt x="822" y="16943"/>
                    <a:pt x="751" y="17372"/>
                    <a:pt x="655" y="17801"/>
                  </a:cubicBezTo>
                  <a:cubicBezTo>
                    <a:pt x="393" y="19253"/>
                    <a:pt x="643" y="20765"/>
                    <a:pt x="1405" y="22027"/>
                  </a:cubicBezTo>
                  <a:cubicBezTo>
                    <a:pt x="1763" y="22647"/>
                    <a:pt x="2191" y="23206"/>
                    <a:pt x="2703" y="23742"/>
                  </a:cubicBezTo>
                  <a:lnTo>
                    <a:pt x="2667" y="23742"/>
                  </a:lnTo>
                  <a:cubicBezTo>
                    <a:pt x="2613" y="23751"/>
                    <a:pt x="2559" y="23755"/>
                    <a:pt x="2507" y="23755"/>
                  </a:cubicBezTo>
                  <a:cubicBezTo>
                    <a:pt x="1859" y="23755"/>
                    <a:pt x="1351" y="23112"/>
                    <a:pt x="822" y="22682"/>
                  </a:cubicBezTo>
                  <a:cubicBezTo>
                    <a:pt x="596" y="22492"/>
                    <a:pt x="346" y="22349"/>
                    <a:pt x="96" y="22182"/>
                  </a:cubicBezTo>
                  <a:lnTo>
                    <a:pt x="96" y="22182"/>
                  </a:lnTo>
                  <a:cubicBezTo>
                    <a:pt x="0" y="24159"/>
                    <a:pt x="203" y="26099"/>
                    <a:pt x="1036" y="27588"/>
                  </a:cubicBezTo>
                  <a:cubicBezTo>
                    <a:pt x="1824" y="28994"/>
                    <a:pt x="2901" y="29351"/>
                    <a:pt x="4124" y="29351"/>
                  </a:cubicBezTo>
                  <a:cubicBezTo>
                    <a:pt x="5384" y="29351"/>
                    <a:pt x="6800" y="28973"/>
                    <a:pt x="8219" y="28973"/>
                  </a:cubicBezTo>
                  <a:cubicBezTo>
                    <a:pt x="8817" y="28973"/>
                    <a:pt x="9415" y="29040"/>
                    <a:pt x="10002" y="29231"/>
                  </a:cubicBezTo>
                  <a:cubicBezTo>
                    <a:pt x="12567" y="30075"/>
                    <a:pt x="14431" y="33758"/>
                    <a:pt x="17291" y="33758"/>
                  </a:cubicBezTo>
                  <a:cubicBezTo>
                    <a:pt x="17457" y="33758"/>
                    <a:pt x="17627" y="33745"/>
                    <a:pt x="17800" y="33719"/>
                  </a:cubicBezTo>
                  <a:cubicBezTo>
                    <a:pt x="19336" y="33493"/>
                    <a:pt x="20765" y="32743"/>
                    <a:pt x="21872" y="31660"/>
                  </a:cubicBezTo>
                  <a:lnTo>
                    <a:pt x="21872" y="31660"/>
                  </a:lnTo>
                  <a:cubicBezTo>
                    <a:pt x="21670" y="31695"/>
                    <a:pt x="21467" y="31707"/>
                    <a:pt x="21277" y="31719"/>
                  </a:cubicBezTo>
                  <a:cubicBezTo>
                    <a:pt x="21154" y="31724"/>
                    <a:pt x="21032" y="31730"/>
                    <a:pt x="20912" y="31730"/>
                  </a:cubicBezTo>
                  <a:cubicBezTo>
                    <a:pt x="20720" y="31730"/>
                    <a:pt x="20532" y="31714"/>
                    <a:pt x="20348" y="31648"/>
                  </a:cubicBezTo>
                  <a:cubicBezTo>
                    <a:pt x="20051" y="31540"/>
                    <a:pt x="19801" y="31302"/>
                    <a:pt x="19753" y="30993"/>
                  </a:cubicBezTo>
                  <a:cubicBezTo>
                    <a:pt x="19705" y="30624"/>
                    <a:pt x="19979" y="30290"/>
                    <a:pt x="20301" y="30124"/>
                  </a:cubicBezTo>
                  <a:cubicBezTo>
                    <a:pt x="20622" y="29969"/>
                    <a:pt x="20991" y="29921"/>
                    <a:pt x="21348" y="29826"/>
                  </a:cubicBezTo>
                  <a:cubicBezTo>
                    <a:pt x="22360" y="29576"/>
                    <a:pt x="23194" y="28957"/>
                    <a:pt x="23861" y="28147"/>
                  </a:cubicBezTo>
                  <a:cubicBezTo>
                    <a:pt x="24337" y="26278"/>
                    <a:pt x="24158" y="24266"/>
                    <a:pt x="23920" y="22325"/>
                  </a:cubicBezTo>
                  <a:cubicBezTo>
                    <a:pt x="23837" y="21599"/>
                    <a:pt x="23730" y="20884"/>
                    <a:pt x="23622" y="20170"/>
                  </a:cubicBezTo>
                  <a:cubicBezTo>
                    <a:pt x="23194" y="20325"/>
                    <a:pt x="21634" y="21539"/>
                    <a:pt x="21217" y="21896"/>
                  </a:cubicBezTo>
                  <a:cubicBezTo>
                    <a:pt x="20938" y="22136"/>
                    <a:pt x="20558" y="22316"/>
                    <a:pt x="20201" y="22316"/>
                  </a:cubicBezTo>
                  <a:cubicBezTo>
                    <a:pt x="20025" y="22316"/>
                    <a:pt x="19855" y="22272"/>
                    <a:pt x="19705" y="22170"/>
                  </a:cubicBezTo>
                  <a:cubicBezTo>
                    <a:pt x="19372" y="21944"/>
                    <a:pt x="19265" y="21480"/>
                    <a:pt x="19336" y="21099"/>
                  </a:cubicBezTo>
                  <a:cubicBezTo>
                    <a:pt x="19431" y="20706"/>
                    <a:pt x="19670" y="20361"/>
                    <a:pt x="19932" y="20063"/>
                  </a:cubicBezTo>
                  <a:cubicBezTo>
                    <a:pt x="20574" y="19325"/>
                    <a:pt x="21396" y="18741"/>
                    <a:pt x="22087" y="18063"/>
                  </a:cubicBezTo>
                  <a:cubicBezTo>
                    <a:pt x="22468" y="17682"/>
                    <a:pt x="22801" y="17289"/>
                    <a:pt x="23063" y="16824"/>
                  </a:cubicBezTo>
                  <a:cubicBezTo>
                    <a:pt x="22503" y="13895"/>
                    <a:pt x="21777" y="11002"/>
                    <a:pt x="20801" y="8204"/>
                  </a:cubicBezTo>
                  <a:cubicBezTo>
                    <a:pt x="20479" y="8573"/>
                    <a:pt x="20170" y="8907"/>
                    <a:pt x="20027" y="9097"/>
                  </a:cubicBezTo>
                  <a:cubicBezTo>
                    <a:pt x="19836" y="9347"/>
                    <a:pt x="19622" y="9609"/>
                    <a:pt x="19372" y="9788"/>
                  </a:cubicBezTo>
                  <a:cubicBezTo>
                    <a:pt x="19257" y="9848"/>
                    <a:pt x="19123" y="9881"/>
                    <a:pt x="18990" y="9881"/>
                  </a:cubicBezTo>
                  <a:cubicBezTo>
                    <a:pt x="18807" y="9881"/>
                    <a:pt x="18627" y="9819"/>
                    <a:pt x="18503" y="9681"/>
                  </a:cubicBezTo>
                  <a:cubicBezTo>
                    <a:pt x="18205" y="9323"/>
                    <a:pt x="18455" y="8800"/>
                    <a:pt x="18729" y="8431"/>
                  </a:cubicBezTo>
                  <a:cubicBezTo>
                    <a:pt x="19015" y="8038"/>
                    <a:pt x="19551" y="7085"/>
                    <a:pt x="20158" y="6454"/>
                  </a:cubicBezTo>
                  <a:cubicBezTo>
                    <a:pt x="19265" y="4204"/>
                    <a:pt x="18181" y="2049"/>
                    <a:pt x="16884" y="1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6565425" y="3355050"/>
              <a:ext cx="154825" cy="577475"/>
            </a:xfrm>
            <a:custGeom>
              <a:avLst/>
              <a:gdLst/>
              <a:ahLst/>
              <a:cxnLst/>
              <a:rect l="l" t="t" r="r" b="b"/>
              <a:pathLst>
                <a:path w="6193" h="23099" extrusionOk="0">
                  <a:moveTo>
                    <a:pt x="6192" y="1"/>
                  </a:moveTo>
                  <a:lnTo>
                    <a:pt x="3989" y="5585"/>
                  </a:lnTo>
                  <a:cubicBezTo>
                    <a:pt x="3263" y="7442"/>
                    <a:pt x="2549" y="9323"/>
                    <a:pt x="1930" y="11228"/>
                  </a:cubicBezTo>
                  <a:cubicBezTo>
                    <a:pt x="1311" y="13133"/>
                    <a:pt x="775" y="15074"/>
                    <a:pt x="453" y="17074"/>
                  </a:cubicBezTo>
                  <a:cubicBezTo>
                    <a:pt x="120" y="19063"/>
                    <a:pt x="1" y="21110"/>
                    <a:pt x="227" y="23099"/>
                  </a:cubicBezTo>
                  <a:cubicBezTo>
                    <a:pt x="358" y="21087"/>
                    <a:pt x="679" y="19146"/>
                    <a:pt x="1120" y="17205"/>
                  </a:cubicBezTo>
                  <a:cubicBezTo>
                    <a:pt x="1572" y="15288"/>
                    <a:pt x="2132" y="13383"/>
                    <a:pt x="2763" y="11490"/>
                  </a:cubicBezTo>
                  <a:lnTo>
                    <a:pt x="4632" y="5811"/>
                  </a:lnTo>
                  <a:cubicBezTo>
                    <a:pt x="5240" y="3906"/>
                    <a:pt x="5811" y="1965"/>
                    <a:pt x="6192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6409750" y="3655100"/>
              <a:ext cx="131600" cy="167000"/>
            </a:xfrm>
            <a:custGeom>
              <a:avLst/>
              <a:gdLst/>
              <a:ahLst/>
              <a:cxnLst/>
              <a:rect l="l" t="t" r="r" b="b"/>
              <a:pathLst>
                <a:path w="5264" h="6680" extrusionOk="0">
                  <a:moveTo>
                    <a:pt x="1" y="0"/>
                  </a:moveTo>
                  <a:lnTo>
                    <a:pt x="1" y="0"/>
                  </a:lnTo>
                  <a:cubicBezTo>
                    <a:pt x="37" y="738"/>
                    <a:pt x="275" y="1465"/>
                    <a:pt x="620" y="2120"/>
                  </a:cubicBezTo>
                  <a:cubicBezTo>
                    <a:pt x="953" y="2774"/>
                    <a:pt x="1394" y="3394"/>
                    <a:pt x="1870" y="3941"/>
                  </a:cubicBezTo>
                  <a:cubicBezTo>
                    <a:pt x="2346" y="4489"/>
                    <a:pt x="2870" y="5001"/>
                    <a:pt x="3418" y="5477"/>
                  </a:cubicBezTo>
                  <a:cubicBezTo>
                    <a:pt x="3966" y="5953"/>
                    <a:pt x="4561" y="6406"/>
                    <a:pt x="5263" y="6680"/>
                  </a:cubicBezTo>
                  <a:cubicBezTo>
                    <a:pt x="4787" y="6108"/>
                    <a:pt x="4370" y="5549"/>
                    <a:pt x="3906" y="5013"/>
                  </a:cubicBezTo>
                  <a:cubicBezTo>
                    <a:pt x="3466" y="4441"/>
                    <a:pt x="2989" y="3905"/>
                    <a:pt x="2525" y="3370"/>
                  </a:cubicBezTo>
                  <a:cubicBezTo>
                    <a:pt x="2061" y="2834"/>
                    <a:pt x="1608" y="2322"/>
                    <a:pt x="1191" y="1762"/>
                  </a:cubicBezTo>
                  <a:cubicBezTo>
                    <a:pt x="775" y="1215"/>
                    <a:pt x="382" y="631"/>
                    <a:pt x="1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6537150" y="3518775"/>
              <a:ext cx="61950" cy="95275"/>
            </a:xfrm>
            <a:custGeom>
              <a:avLst/>
              <a:gdLst/>
              <a:ahLst/>
              <a:cxnLst/>
              <a:rect l="l" t="t" r="r" b="b"/>
              <a:pathLst>
                <a:path w="2478" h="3811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417"/>
                    <a:pt x="48" y="822"/>
                    <a:pt x="156" y="1203"/>
                  </a:cubicBezTo>
                  <a:cubicBezTo>
                    <a:pt x="263" y="1596"/>
                    <a:pt x="417" y="1965"/>
                    <a:pt x="632" y="2310"/>
                  </a:cubicBezTo>
                  <a:cubicBezTo>
                    <a:pt x="858" y="2655"/>
                    <a:pt x="1108" y="2965"/>
                    <a:pt x="1418" y="3215"/>
                  </a:cubicBezTo>
                  <a:cubicBezTo>
                    <a:pt x="1727" y="3489"/>
                    <a:pt x="2072" y="3691"/>
                    <a:pt x="2477" y="3810"/>
                  </a:cubicBezTo>
                  <a:cubicBezTo>
                    <a:pt x="2311" y="3429"/>
                    <a:pt x="2120" y="3096"/>
                    <a:pt x="1941" y="2751"/>
                  </a:cubicBezTo>
                  <a:cubicBezTo>
                    <a:pt x="1763" y="2441"/>
                    <a:pt x="1572" y="2131"/>
                    <a:pt x="1370" y="1834"/>
                  </a:cubicBezTo>
                  <a:cubicBezTo>
                    <a:pt x="1179" y="1536"/>
                    <a:pt x="989" y="1238"/>
                    <a:pt x="775" y="929"/>
                  </a:cubicBezTo>
                  <a:cubicBezTo>
                    <a:pt x="572" y="631"/>
                    <a:pt x="358" y="310"/>
                    <a:pt x="84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6695800" y="3582175"/>
              <a:ext cx="98550" cy="45425"/>
            </a:xfrm>
            <a:custGeom>
              <a:avLst/>
              <a:gdLst/>
              <a:ahLst/>
              <a:cxnLst/>
              <a:rect l="l" t="t" r="r" b="b"/>
              <a:pathLst>
                <a:path w="3942" h="1817" extrusionOk="0">
                  <a:moveTo>
                    <a:pt x="3942" y="0"/>
                  </a:moveTo>
                  <a:lnTo>
                    <a:pt x="3942" y="0"/>
                  </a:lnTo>
                  <a:cubicBezTo>
                    <a:pt x="3596" y="238"/>
                    <a:pt x="3299" y="310"/>
                    <a:pt x="2977" y="393"/>
                  </a:cubicBezTo>
                  <a:cubicBezTo>
                    <a:pt x="2656" y="488"/>
                    <a:pt x="2311" y="572"/>
                    <a:pt x="1965" y="715"/>
                  </a:cubicBezTo>
                  <a:cubicBezTo>
                    <a:pt x="1620" y="846"/>
                    <a:pt x="1310" y="988"/>
                    <a:pt x="977" y="1143"/>
                  </a:cubicBezTo>
                  <a:cubicBezTo>
                    <a:pt x="668" y="1310"/>
                    <a:pt x="346" y="1453"/>
                    <a:pt x="1" y="1679"/>
                  </a:cubicBezTo>
                  <a:cubicBezTo>
                    <a:pt x="255" y="1774"/>
                    <a:pt x="519" y="1817"/>
                    <a:pt x="777" y="1817"/>
                  </a:cubicBezTo>
                  <a:cubicBezTo>
                    <a:pt x="906" y="1817"/>
                    <a:pt x="1033" y="1806"/>
                    <a:pt x="1156" y="1786"/>
                  </a:cubicBezTo>
                  <a:cubicBezTo>
                    <a:pt x="1549" y="1739"/>
                    <a:pt x="1918" y="1643"/>
                    <a:pt x="2263" y="1512"/>
                  </a:cubicBezTo>
                  <a:cubicBezTo>
                    <a:pt x="2608" y="1393"/>
                    <a:pt x="2930" y="1238"/>
                    <a:pt x="3275" y="1012"/>
                  </a:cubicBezTo>
                  <a:cubicBezTo>
                    <a:pt x="3596" y="786"/>
                    <a:pt x="3930" y="417"/>
                    <a:pt x="3942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6645800" y="3859875"/>
              <a:ext cx="190525" cy="46725"/>
            </a:xfrm>
            <a:custGeom>
              <a:avLst/>
              <a:gdLst/>
              <a:ahLst/>
              <a:cxnLst/>
              <a:rect l="l" t="t" r="r" b="b"/>
              <a:pathLst>
                <a:path w="7621" h="1869" extrusionOk="0">
                  <a:moveTo>
                    <a:pt x="7621" y="1"/>
                  </a:moveTo>
                  <a:lnTo>
                    <a:pt x="7621" y="1"/>
                  </a:lnTo>
                  <a:cubicBezTo>
                    <a:pt x="6954" y="155"/>
                    <a:pt x="6311" y="382"/>
                    <a:pt x="5680" y="560"/>
                  </a:cubicBezTo>
                  <a:cubicBezTo>
                    <a:pt x="5049" y="739"/>
                    <a:pt x="4430" y="882"/>
                    <a:pt x="3799" y="953"/>
                  </a:cubicBezTo>
                  <a:cubicBezTo>
                    <a:pt x="3554" y="977"/>
                    <a:pt x="3308" y="992"/>
                    <a:pt x="3060" y="992"/>
                  </a:cubicBezTo>
                  <a:cubicBezTo>
                    <a:pt x="2693" y="992"/>
                    <a:pt x="2323" y="960"/>
                    <a:pt x="1953" y="882"/>
                  </a:cubicBezTo>
                  <a:cubicBezTo>
                    <a:pt x="1334" y="751"/>
                    <a:pt x="691" y="525"/>
                    <a:pt x="1" y="382"/>
                  </a:cubicBezTo>
                  <a:lnTo>
                    <a:pt x="1" y="382"/>
                  </a:lnTo>
                  <a:cubicBezTo>
                    <a:pt x="524" y="858"/>
                    <a:pt x="1084" y="1251"/>
                    <a:pt x="1727" y="1537"/>
                  </a:cubicBezTo>
                  <a:cubicBezTo>
                    <a:pt x="2244" y="1754"/>
                    <a:pt x="2809" y="1868"/>
                    <a:pt x="3369" y="1868"/>
                  </a:cubicBezTo>
                  <a:cubicBezTo>
                    <a:pt x="3545" y="1868"/>
                    <a:pt x="3721" y="1857"/>
                    <a:pt x="3894" y="1834"/>
                  </a:cubicBezTo>
                  <a:cubicBezTo>
                    <a:pt x="4596" y="1751"/>
                    <a:pt x="5287" y="1513"/>
                    <a:pt x="5918" y="1191"/>
                  </a:cubicBezTo>
                  <a:cubicBezTo>
                    <a:pt x="6537" y="870"/>
                    <a:pt x="7120" y="477"/>
                    <a:pt x="7621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6345175" y="3544950"/>
              <a:ext cx="50625" cy="286375"/>
            </a:xfrm>
            <a:custGeom>
              <a:avLst/>
              <a:gdLst/>
              <a:ahLst/>
              <a:cxnLst/>
              <a:rect l="l" t="t" r="r" b="b"/>
              <a:pathLst>
                <a:path w="2025" h="11455" extrusionOk="0">
                  <a:moveTo>
                    <a:pt x="2000" y="1"/>
                  </a:moveTo>
                  <a:lnTo>
                    <a:pt x="2000" y="1"/>
                  </a:lnTo>
                  <a:cubicBezTo>
                    <a:pt x="1405" y="1394"/>
                    <a:pt x="822" y="2799"/>
                    <a:pt x="441" y="4263"/>
                  </a:cubicBezTo>
                  <a:cubicBezTo>
                    <a:pt x="334" y="4704"/>
                    <a:pt x="226" y="5133"/>
                    <a:pt x="155" y="5573"/>
                  </a:cubicBezTo>
                  <a:cubicBezTo>
                    <a:pt x="60" y="6109"/>
                    <a:pt x="0" y="6645"/>
                    <a:pt x="12" y="7180"/>
                  </a:cubicBezTo>
                  <a:cubicBezTo>
                    <a:pt x="48" y="8812"/>
                    <a:pt x="786" y="10395"/>
                    <a:pt x="2012" y="11455"/>
                  </a:cubicBezTo>
                  <a:cubicBezTo>
                    <a:pt x="977" y="9645"/>
                    <a:pt x="226" y="7526"/>
                    <a:pt x="631" y="5478"/>
                  </a:cubicBezTo>
                  <a:cubicBezTo>
                    <a:pt x="953" y="3823"/>
                    <a:pt x="2024" y="2299"/>
                    <a:pt x="1893" y="620"/>
                  </a:cubicBezTo>
                  <a:lnTo>
                    <a:pt x="2000" y="1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6459775" y="3401200"/>
              <a:ext cx="96750" cy="176525"/>
            </a:xfrm>
            <a:custGeom>
              <a:avLst/>
              <a:gdLst/>
              <a:ahLst/>
              <a:cxnLst/>
              <a:rect l="l" t="t" r="r" b="b"/>
              <a:pathLst>
                <a:path w="3870" h="7061" extrusionOk="0">
                  <a:moveTo>
                    <a:pt x="3762" y="0"/>
                  </a:moveTo>
                  <a:lnTo>
                    <a:pt x="3762" y="0"/>
                  </a:lnTo>
                  <a:cubicBezTo>
                    <a:pt x="3251" y="465"/>
                    <a:pt x="2715" y="893"/>
                    <a:pt x="2155" y="1322"/>
                  </a:cubicBezTo>
                  <a:cubicBezTo>
                    <a:pt x="1548" y="1798"/>
                    <a:pt x="905" y="2262"/>
                    <a:pt x="536" y="2929"/>
                  </a:cubicBezTo>
                  <a:cubicBezTo>
                    <a:pt x="214" y="3524"/>
                    <a:pt x="107" y="4215"/>
                    <a:pt x="60" y="4882"/>
                  </a:cubicBezTo>
                  <a:cubicBezTo>
                    <a:pt x="0" y="5632"/>
                    <a:pt x="12" y="6418"/>
                    <a:pt x="405" y="7061"/>
                  </a:cubicBezTo>
                  <a:cubicBezTo>
                    <a:pt x="393" y="6537"/>
                    <a:pt x="393" y="6013"/>
                    <a:pt x="381" y="5489"/>
                  </a:cubicBezTo>
                  <a:cubicBezTo>
                    <a:pt x="357" y="4536"/>
                    <a:pt x="381" y="3501"/>
                    <a:pt x="988" y="2774"/>
                  </a:cubicBezTo>
                  <a:cubicBezTo>
                    <a:pt x="1607" y="2036"/>
                    <a:pt x="2679" y="1846"/>
                    <a:pt x="3381" y="1191"/>
                  </a:cubicBezTo>
                  <a:cubicBezTo>
                    <a:pt x="3667" y="941"/>
                    <a:pt x="3870" y="548"/>
                    <a:pt x="3751" y="179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6624075" y="3277075"/>
              <a:ext cx="96175" cy="158075"/>
            </a:xfrm>
            <a:custGeom>
              <a:avLst/>
              <a:gdLst/>
              <a:ahLst/>
              <a:cxnLst/>
              <a:rect l="l" t="t" r="r" b="b"/>
              <a:pathLst>
                <a:path w="3847" h="6323" extrusionOk="0">
                  <a:moveTo>
                    <a:pt x="3846" y="0"/>
                  </a:moveTo>
                  <a:cubicBezTo>
                    <a:pt x="3215" y="1155"/>
                    <a:pt x="1632" y="1465"/>
                    <a:pt x="786" y="2501"/>
                  </a:cubicBezTo>
                  <a:cubicBezTo>
                    <a:pt x="358" y="3001"/>
                    <a:pt x="143" y="3667"/>
                    <a:pt x="72" y="4322"/>
                  </a:cubicBezTo>
                  <a:cubicBezTo>
                    <a:pt x="0" y="5001"/>
                    <a:pt x="60" y="5656"/>
                    <a:pt x="96" y="6323"/>
                  </a:cubicBezTo>
                  <a:cubicBezTo>
                    <a:pt x="167" y="5775"/>
                    <a:pt x="346" y="5215"/>
                    <a:pt x="512" y="4679"/>
                  </a:cubicBezTo>
                  <a:cubicBezTo>
                    <a:pt x="715" y="4060"/>
                    <a:pt x="917" y="3417"/>
                    <a:pt x="1322" y="2894"/>
                  </a:cubicBezTo>
                  <a:cubicBezTo>
                    <a:pt x="2060" y="1965"/>
                    <a:pt x="3394" y="1512"/>
                    <a:pt x="3846" y="417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6335350" y="3844100"/>
              <a:ext cx="79800" cy="125050"/>
            </a:xfrm>
            <a:custGeom>
              <a:avLst/>
              <a:gdLst/>
              <a:ahLst/>
              <a:cxnLst/>
              <a:rect l="l" t="t" r="r" b="b"/>
              <a:pathLst>
                <a:path w="3192" h="5002" extrusionOk="0">
                  <a:moveTo>
                    <a:pt x="24" y="1"/>
                  </a:moveTo>
                  <a:lnTo>
                    <a:pt x="24" y="1"/>
                  </a:lnTo>
                  <a:cubicBezTo>
                    <a:pt x="12" y="667"/>
                    <a:pt x="0" y="1334"/>
                    <a:pt x="96" y="2001"/>
                  </a:cubicBezTo>
                  <a:cubicBezTo>
                    <a:pt x="203" y="2656"/>
                    <a:pt x="429" y="3334"/>
                    <a:pt x="846" y="3846"/>
                  </a:cubicBezTo>
                  <a:cubicBezTo>
                    <a:pt x="1405" y="4549"/>
                    <a:pt x="2298" y="4966"/>
                    <a:pt x="3191" y="5001"/>
                  </a:cubicBezTo>
                  <a:cubicBezTo>
                    <a:pt x="2286" y="4656"/>
                    <a:pt x="1584" y="3930"/>
                    <a:pt x="1108" y="3096"/>
                  </a:cubicBezTo>
                  <a:cubicBezTo>
                    <a:pt x="631" y="2263"/>
                    <a:pt x="322" y="1334"/>
                    <a:pt x="36" y="417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6924100" y="3333925"/>
              <a:ext cx="565575" cy="733975"/>
            </a:xfrm>
            <a:custGeom>
              <a:avLst/>
              <a:gdLst/>
              <a:ahLst/>
              <a:cxnLst/>
              <a:rect l="l" t="t" r="r" b="b"/>
              <a:pathLst>
                <a:path w="22623" h="29359" extrusionOk="0">
                  <a:moveTo>
                    <a:pt x="21361" y="0"/>
                  </a:moveTo>
                  <a:cubicBezTo>
                    <a:pt x="20075" y="453"/>
                    <a:pt x="18813" y="941"/>
                    <a:pt x="17551" y="1393"/>
                  </a:cubicBezTo>
                  <a:cubicBezTo>
                    <a:pt x="16789" y="1679"/>
                    <a:pt x="16193" y="2275"/>
                    <a:pt x="15896" y="3025"/>
                  </a:cubicBezTo>
                  <a:cubicBezTo>
                    <a:pt x="15646" y="3679"/>
                    <a:pt x="15336" y="4418"/>
                    <a:pt x="15122" y="4811"/>
                  </a:cubicBezTo>
                  <a:cubicBezTo>
                    <a:pt x="14993" y="5067"/>
                    <a:pt x="14773" y="5359"/>
                    <a:pt x="14473" y="5359"/>
                  </a:cubicBezTo>
                  <a:cubicBezTo>
                    <a:pt x="14467" y="5359"/>
                    <a:pt x="14461" y="5358"/>
                    <a:pt x="14455" y="5358"/>
                  </a:cubicBezTo>
                  <a:cubicBezTo>
                    <a:pt x="14229" y="5346"/>
                    <a:pt x="14050" y="5144"/>
                    <a:pt x="13979" y="4942"/>
                  </a:cubicBezTo>
                  <a:cubicBezTo>
                    <a:pt x="13907" y="4727"/>
                    <a:pt x="13931" y="4489"/>
                    <a:pt x="13943" y="4275"/>
                  </a:cubicBezTo>
                  <a:cubicBezTo>
                    <a:pt x="13991" y="3727"/>
                    <a:pt x="14038" y="3215"/>
                    <a:pt x="14086" y="2679"/>
                  </a:cubicBezTo>
                  <a:lnTo>
                    <a:pt x="14086" y="2679"/>
                  </a:lnTo>
                  <a:cubicBezTo>
                    <a:pt x="13086" y="3048"/>
                    <a:pt x="12098" y="3429"/>
                    <a:pt x="11086" y="3799"/>
                  </a:cubicBezTo>
                  <a:cubicBezTo>
                    <a:pt x="8931" y="4537"/>
                    <a:pt x="8097" y="7037"/>
                    <a:pt x="8085" y="8347"/>
                  </a:cubicBezTo>
                  <a:lnTo>
                    <a:pt x="8085" y="8561"/>
                  </a:lnTo>
                  <a:cubicBezTo>
                    <a:pt x="8073" y="8775"/>
                    <a:pt x="8049" y="8990"/>
                    <a:pt x="7978" y="9192"/>
                  </a:cubicBezTo>
                  <a:cubicBezTo>
                    <a:pt x="7878" y="9447"/>
                    <a:pt x="7643" y="9672"/>
                    <a:pt x="7380" y="9672"/>
                  </a:cubicBezTo>
                  <a:cubicBezTo>
                    <a:pt x="7361" y="9672"/>
                    <a:pt x="7342" y="9671"/>
                    <a:pt x="7323" y="9668"/>
                  </a:cubicBezTo>
                  <a:cubicBezTo>
                    <a:pt x="7133" y="8811"/>
                    <a:pt x="7597" y="7918"/>
                    <a:pt x="7454" y="7037"/>
                  </a:cubicBezTo>
                  <a:cubicBezTo>
                    <a:pt x="7395" y="6549"/>
                    <a:pt x="7145" y="6108"/>
                    <a:pt x="6942" y="5668"/>
                  </a:cubicBezTo>
                  <a:cubicBezTo>
                    <a:pt x="6883" y="5692"/>
                    <a:pt x="6835" y="5727"/>
                    <a:pt x="6787" y="5751"/>
                  </a:cubicBezTo>
                  <a:cubicBezTo>
                    <a:pt x="6597" y="5870"/>
                    <a:pt x="6406" y="6013"/>
                    <a:pt x="6228" y="6156"/>
                  </a:cubicBezTo>
                  <a:cubicBezTo>
                    <a:pt x="4918" y="7168"/>
                    <a:pt x="3930" y="8537"/>
                    <a:pt x="3144" y="9978"/>
                  </a:cubicBezTo>
                  <a:cubicBezTo>
                    <a:pt x="2966" y="10311"/>
                    <a:pt x="2787" y="10656"/>
                    <a:pt x="2596" y="11014"/>
                  </a:cubicBezTo>
                  <a:cubicBezTo>
                    <a:pt x="1965" y="12180"/>
                    <a:pt x="1787" y="13550"/>
                    <a:pt x="2096" y="14847"/>
                  </a:cubicBezTo>
                  <a:cubicBezTo>
                    <a:pt x="2263" y="15467"/>
                    <a:pt x="2477" y="16074"/>
                    <a:pt x="2775" y="16669"/>
                  </a:cubicBezTo>
                  <a:lnTo>
                    <a:pt x="2739" y="16669"/>
                  </a:lnTo>
                  <a:cubicBezTo>
                    <a:pt x="2084" y="16562"/>
                    <a:pt x="1811" y="15800"/>
                    <a:pt x="1453" y="15252"/>
                  </a:cubicBezTo>
                  <a:cubicBezTo>
                    <a:pt x="1311" y="15026"/>
                    <a:pt x="1132" y="14824"/>
                    <a:pt x="953" y="14609"/>
                  </a:cubicBezTo>
                  <a:cubicBezTo>
                    <a:pt x="346" y="16300"/>
                    <a:pt x="1" y="18003"/>
                    <a:pt x="310" y="19515"/>
                  </a:cubicBezTo>
                  <a:cubicBezTo>
                    <a:pt x="1061" y="23027"/>
                    <a:pt x="5013" y="21503"/>
                    <a:pt x="7609" y="23337"/>
                  </a:cubicBezTo>
                  <a:cubicBezTo>
                    <a:pt x="9704" y="24837"/>
                    <a:pt x="10288" y="28837"/>
                    <a:pt x="13133" y="29290"/>
                  </a:cubicBezTo>
                  <a:cubicBezTo>
                    <a:pt x="13444" y="29336"/>
                    <a:pt x="13759" y="29358"/>
                    <a:pt x="14074" y="29358"/>
                  </a:cubicBezTo>
                  <a:cubicBezTo>
                    <a:pt x="15147" y="29358"/>
                    <a:pt x="16225" y="29096"/>
                    <a:pt x="17182" y="28599"/>
                  </a:cubicBezTo>
                  <a:cubicBezTo>
                    <a:pt x="17003" y="28563"/>
                    <a:pt x="16824" y="28528"/>
                    <a:pt x="16646" y="28480"/>
                  </a:cubicBezTo>
                  <a:cubicBezTo>
                    <a:pt x="16372" y="28421"/>
                    <a:pt x="16086" y="28349"/>
                    <a:pt x="15872" y="28182"/>
                  </a:cubicBezTo>
                  <a:cubicBezTo>
                    <a:pt x="15646" y="28028"/>
                    <a:pt x="15479" y="27742"/>
                    <a:pt x="15527" y="27468"/>
                  </a:cubicBezTo>
                  <a:cubicBezTo>
                    <a:pt x="15574" y="27147"/>
                    <a:pt x="15896" y="26932"/>
                    <a:pt x="16229" y="26873"/>
                  </a:cubicBezTo>
                  <a:cubicBezTo>
                    <a:pt x="16330" y="26854"/>
                    <a:pt x="16432" y="26847"/>
                    <a:pt x="16535" y="26847"/>
                  </a:cubicBezTo>
                  <a:cubicBezTo>
                    <a:pt x="16759" y="26847"/>
                    <a:pt x="16985" y="26880"/>
                    <a:pt x="17205" y="26897"/>
                  </a:cubicBezTo>
                  <a:cubicBezTo>
                    <a:pt x="17255" y="26898"/>
                    <a:pt x="17304" y="26899"/>
                    <a:pt x="17353" y="26899"/>
                  </a:cubicBezTo>
                  <a:cubicBezTo>
                    <a:pt x="18239" y="26899"/>
                    <a:pt x="19080" y="26597"/>
                    <a:pt x="19825" y="26123"/>
                  </a:cubicBezTo>
                  <a:cubicBezTo>
                    <a:pt x="20730" y="24634"/>
                    <a:pt x="21123" y="22848"/>
                    <a:pt x="21432" y="21122"/>
                  </a:cubicBezTo>
                  <a:cubicBezTo>
                    <a:pt x="21551" y="20479"/>
                    <a:pt x="21658" y="19836"/>
                    <a:pt x="21765" y="19181"/>
                  </a:cubicBezTo>
                  <a:lnTo>
                    <a:pt x="21765" y="19181"/>
                  </a:lnTo>
                  <a:cubicBezTo>
                    <a:pt x="21349" y="19193"/>
                    <a:pt x="19658" y="19824"/>
                    <a:pt x="19218" y="20027"/>
                  </a:cubicBezTo>
                  <a:cubicBezTo>
                    <a:pt x="19014" y="20121"/>
                    <a:pt x="18783" y="20176"/>
                    <a:pt x="18562" y="20176"/>
                  </a:cubicBezTo>
                  <a:cubicBezTo>
                    <a:pt x="18280" y="20176"/>
                    <a:pt x="18015" y="20086"/>
                    <a:pt x="17848" y="19872"/>
                  </a:cubicBezTo>
                  <a:cubicBezTo>
                    <a:pt x="17622" y="19586"/>
                    <a:pt x="17634" y="19158"/>
                    <a:pt x="17813" y="18836"/>
                  </a:cubicBezTo>
                  <a:cubicBezTo>
                    <a:pt x="18003" y="18527"/>
                    <a:pt x="18301" y="18300"/>
                    <a:pt x="18610" y="18110"/>
                  </a:cubicBezTo>
                  <a:cubicBezTo>
                    <a:pt x="19360" y="17645"/>
                    <a:pt x="20218" y="17372"/>
                    <a:pt x="21003" y="16967"/>
                  </a:cubicBezTo>
                  <a:cubicBezTo>
                    <a:pt x="21420" y="16741"/>
                    <a:pt x="21825" y="16491"/>
                    <a:pt x="22170" y="16157"/>
                  </a:cubicBezTo>
                  <a:cubicBezTo>
                    <a:pt x="22480" y="13478"/>
                    <a:pt x="22623" y="10799"/>
                    <a:pt x="22527" y="8120"/>
                  </a:cubicBezTo>
                  <a:lnTo>
                    <a:pt x="22527" y="8120"/>
                  </a:lnTo>
                  <a:cubicBezTo>
                    <a:pt x="22146" y="8359"/>
                    <a:pt x="21789" y="8561"/>
                    <a:pt x="21611" y="8692"/>
                  </a:cubicBezTo>
                  <a:cubicBezTo>
                    <a:pt x="21373" y="8859"/>
                    <a:pt x="21134" y="9037"/>
                    <a:pt x="20884" y="9085"/>
                  </a:cubicBezTo>
                  <a:cubicBezTo>
                    <a:pt x="20842" y="9092"/>
                    <a:pt x="20799" y="9096"/>
                    <a:pt x="20755" y="9096"/>
                  </a:cubicBezTo>
                  <a:cubicBezTo>
                    <a:pt x="20513" y="9096"/>
                    <a:pt x="20261" y="8985"/>
                    <a:pt x="20170" y="8763"/>
                  </a:cubicBezTo>
                  <a:cubicBezTo>
                    <a:pt x="20015" y="8394"/>
                    <a:pt x="20372" y="8001"/>
                    <a:pt x="20706" y="7751"/>
                  </a:cubicBezTo>
                  <a:cubicBezTo>
                    <a:pt x="21051" y="7478"/>
                    <a:pt x="21765" y="6811"/>
                    <a:pt x="22456" y="6430"/>
                  </a:cubicBezTo>
                  <a:cubicBezTo>
                    <a:pt x="22277" y="4251"/>
                    <a:pt x="21944" y="2108"/>
                    <a:pt x="21361" y="0"/>
                  </a:cubicBezTo>
                  <a:close/>
                </a:path>
              </a:pathLst>
            </a:custGeom>
            <a:solidFill>
              <a:srgbClr val="4C9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7130375" y="3422925"/>
              <a:ext cx="283100" cy="457825"/>
            </a:xfrm>
            <a:custGeom>
              <a:avLst/>
              <a:gdLst/>
              <a:ahLst/>
              <a:cxnLst/>
              <a:rect l="l" t="t" r="r" b="b"/>
              <a:pathLst>
                <a:path w="11324" h="18313" extrusionOk="0">
                  <a:moveTo>
                    <a:pt x="11324" y="0"/>
                  </a:moveTo>
                  <a:lnTo>
                    <a:pt x="7919" y="4203"/>
                  </a:lnTo>
                  <a:cubicBezTo>
                    <a:pt x="6764" y="5608"/>
                    <a:pt x="5668" y="7037"/>
                    <a:pt x="4609" y="8513"/>
                  </a:cubicBezTo>
                  <a:cubicBezTo>
                    <a:pt x="3573" y="10002"/>
                    <a:pt x="2585" y="11526"/>
                    <a:pt x="1787" y="13169"/>
                  </a:cubicBezTo>
                  <a:cubicBezTo>
                    <a:pt x="965" y="14800"/>
                    <a:pt x="322" y="16526"/>
                    <a:pt x="1" y="18312"/>
                  </a:cubicBezTo>
                  <a:cubicBezTo>
                    <a:pt x="668" y="16633"/>
                    <a:pt x="1465" y="15026"/>
                    <a:pt x="2382" y="13490"/>
                  </a:cubicBezTo>
                  <a:cubicBezTo>
                    <a:pt x="3287" y="11966"/>
                    <a:pt x="4287" y="10478"/>
                    <a:pt x="5323" y="9013"/>
                  </a:cubicBezTo>
                  <a:cubicBezTo>
                    <a:pt x="6347" y="7537"/>
                    <a:pt x="7418" y="6096"/>
                    <a:pt x="8454" y="4608"/>
                  </a:cubicBezTo>
                  <a:cubicBezTo>
                    <a:pt x="9478" y="3120"/>
                    <a:pt x="10478" y="1608"/>
                    <a:pt x="11324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7060725" y="3597950"/>
              <a:ext cx="73550" cy="179500"/>
            </a:xfrm>
            <a:custGeom>
              <a:avLst/>
              <a:gdLst/>
              <a:ahLst/>
              <a:cxnLst/>
              <a:rect l="l" t="t" r="r" b="b"/>
              <a:pathLst>
                <a:path w="2942" h="7180" extrusionOk="0">
                  <a:moveTo>
                    <a:pt x="191" y="0"/>
                  </a:moveTo>
                  <a:cubicBezTo>
                    <a:pt x="1" y="655"/>
                    <a:pt x="1" y="1346"/>
                    <a:pt x="120" y="2012"/>
                  </a:cubicBezTo>
                  <a:cubicBezTo>
                    <a:pt x="239" y="2679"/>
                    <a:pt x="441" y="3322"/>
                    <a:pt x="715" y="3929"/>
                  </a:cubicBezTo>
                  <a:cubicBezTo>
                    <a:pt x="989" y="4548"/>
                    <a:pt x="1311" y="5108"/>
                    <a:pt x="1656" y="5656"/>
                  </a:cubicBezTo>
                  <a:cubicBezTo>
                    <a:pt x="2013" y="6215"/>
                    <a:pt x="2418" y="6775"/>
                    <a:pt x="2942" y="7180"/>
                  </a:cubicBezTo>
                  <a:cubicBezTo>
                    <a:pt x="2692" y="6549"/>
                    <a:pt x="2501" y="5953"/>
                    <a:pt x="2263" y="5346"/>
                  </a:cubicBezTo>
                  <a:cubicBezTo>
                    <a:pt x="2025" y="4751"/>
                    <a:pt x="1775" y="4156"/>
                    <a:pt x="1525" y="3572"/>
                  </a:cubicBezTo>
                  <a:cubicBezTo>
                    <a:pt x="1263" y="2989"/>
                    <a:pt x="1013" y="2417"/>
                    <a:pt x="787" y="1834"/>
                  </a:cubicBezTo>
                  <a:cubicBezTo>
                    <a:pt x="549" y="1250"/>
                    <a:pt x="370" y="655"/>
                    <a:pt x="191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7205400" y="3515500"/>
              <a:ext cx="34250" cy="98250"/>
            </a:xfrm>
            <a:custGeom>
              <a:avLst/>
              <a:gdLst/>
              <a:ahLst/>
              <a:cxnLst/>
              <a:rect l="l" t="t" r="r" b="b"/>
              <a:pathLst>
                <a:path w="1370" h="3930" extrusionOk="0">
                  <a:moveTo>
                    <a:pt x="310" y="0"/>
                  </a:moveTo>
                  <a:cubicBezTo>
                    <a:pt x="119" y="334"/>
                    <a:pt x="48" y="715"/>
                    <a:pt x="12" y="1072"/>
                  </a:cubicBezTo>
                  <a:cubicBezTo>
                    <a:pt x="0" y="1441"/>
                    <a:pt x="48" y="1798"/>
                    <a:pt x="131" y="2155"/>
                  </a:cubicBezTo>
                  <a:cubicBezTo>
                    <a:pt x="238" y="2512"/>
                    <a:pt x="393" y="2858"/>
                    <a:pt x="584" y="3155"/>
                  </a:cubicBezTo>
                  <a:cubicBezTo>
                    <a:pt x="798" y="3453"/>
                    <a:pt x="1024" y="3739"/>
                    <a:pt x="1369" y="3929"/>
                  </a:cubicBezTo>
                  <a:cubicBezTo>
                    <a:pt x="1358" y="3536"/>
                    <a:pt x="1286" y="3215"/>
                    <a:pt x="1203" y="2870"/>
                  </a:cubicBezTo>
                  <a:cubicBezTo>
                    <a:pt x="1143" y="2536"/>
                    <a:pt x="1072" y="2227"/>
                    <a:pt x="988" y="1917"/>
                  </a:cubicBezTo>
                  <a:cubicBezTo>
                    <a:pt x="893" y="1608"/>
                    <a:pt x="810" y="1286"/>
                    <a:pt x="703" y="977"/>
                  </a:cubicBezTo>
                  <a:cubicBezTo>
                    <a:pt x="596" y="667"/>
                    <a:pt x="488" y="334"/>
                    <a:pt x="310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7320300" y="3638725"/>
              <a:ext cx="96450" cy="22750"/>
            </a:xfrm>
            <a:custGeom>
              <a:avLst/>
              <a:gdLst/>
              <a:ahLst/>
              <a:cxnLst/>
              <a:rect l="l" t="t" r="r" b="b"/>
              <a:pathLst>
                <a:path w="3858" h="910" extrusionOk="0">
                  <a:moveTo>
                    <a:pt x="3858" y="0"/>
                  </a:moveTo>
                  <a:lnTo>
                    <a:pt x="3858" y="0"/>
                  </a:lnTo>
                  <a:cubicBezTo>
                    <a:pt x="3663" y="44"/>
                    <a:pt x="3494" y="59"/>
                    <a:pt x="3333" y="59"/>
                  </a:cubicBezTo>
                  <a:cubicBezTo>
                    <a:pt x="3189" y="59"/>
                    <a:pt x="3051" y="47"/>
                    <a:pt x="2905" y="36"/>
                  </a:cubicBezTo>
                  <a:cubicBezTo>
                    <a:pt x="2700" y="28"/>
                    <a:pt x="2483" y="14"/>
                    <a:pt x="2259" y="14"/>
                  </a:cubicBezTo>
                  <a:cubicBezTo>
                    <a:pt x="2158" y="14"/>
                    <a:pt x="2056" y="17"/>
                    <a:pt x="1953" y="24"/>
                  </a:cubicBezTo>
                  <a:cubicBezTo>
                    <a:pt x="1631" y="60"/>
                    <a:pt x="1310" y="84"/>
                    <a:pt x="1000" y="143"/>
                  </a:cubicBezTo>
                  <a:cubicBezTo>
                    <a:pt x="679" y="203"/>
                    <a:pt x="369" y="262"/>
                    <a:pt x="0" y="381"/>
                  </a:cubicBezTo>
                  <a:cubicBezTo>
                    <a:pt x="286" y="620"/>
                    <a:pt x="631" y="750"/>
                    <a:pt x="988" y="834"/>
                  </a:cubicBezTo>
                  <a:cubicBezTo>
                    <a:pt x="1259" y="890"/>
                    <a:pt x="1523" y="909"/>
                    <a:pt x="1791" y="909"/>
                  </a:cubicBezTo>
                  <a:cubicBezTo>
                    <a:pt x="1864" y="909"/>
                    <a:pt x="1938" y="908"/>
                    <a:pt x="2012" y="905"/>
                  </a:cubicBezTo>
                  <a:cubicBezTo>
                    <a:pt x="2346" y="893"/>
                    <a:pt x="2667" y="846"/>
                    <a:pt x="3024" y="727"/>
                  </a:cubicBezTo>
                  <a:cubicBezTo>
                    <a:pt x="3358" y="608"/>
                    <a:pt x="3739" y="369"/>
                    <a:pt x="3858" y="0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7211950" y="3846475"/>
              <a:ext cx="166700" cy="60650"/>
            </a:xfrm>
            <a:custGeom>
              <a:avLst/>
              <a:gdLst/>
              <a:ahLst/>
              <a:cxnLst/>
              <a:rect l="l" t="t" r="r" b="b"/>
              <a:pathLst>
                <a:path w="6668" h="2426" extrusionOk="0">
                  <a:moveTo>
                    <a:pt x="0" y="1"/>
                  </a:moveTo>
                  <a:lnTo>
                    <a:pt x="0" y="1"/>
                  </a:lnTo>
                  <a:cubicBezTo>
                    <a:pt x="298" y="561"/>
                    <a:pt x="679" y="1061"/>
                    <a:pt x="1155" y="1489"/>
                  </a:cubicBezTo>
                  <a:cubicBezTo>
                    <a:pt x="1643" y="1930"/>
                    <a:pt x="2286" y="2227"/>
                    <a:pt x="2941" y="2346"/>
                  </a:cubicBezTo>
                  <a:cubicBezTo>
                    <a:pt x="3221" y="2402"/>
                    <a:pt x="3501" y="2426"/>
                    <a:pt x="3779" y="2426"/>
                  </a:cubicBezTo>
                  <a:cubicBezTo>
                    <a:pt x="4152" y="2426"/>
                    <a:pt x="4521" y="2384"/>
                    <a:pt x="4882" y="2323"/>
                  </a:cubicBezTo>
                  <a:cubicBezTo>
                    <a:pt x="5501" y="2227"/>
                    <a:pt x="6096" y="2013"/>
                    <a:pt x="6668" y="1727"/>
                  </a:cubicBezTo>
                  <a:cubicBezTo>
                    <a:pt x="6037" y="1656"/>
                    <a:pt x="5429" y="1656"/>
                    <a:pt x="4834" y="1644"/>
                  </a:cubicBezTo>
                  <a:cubicBezTo>
                    <a:pt x="4239" y="1632"/>
                    <a:pt x="3667" y="1584"/>
                    <a:pt x="3120" y="1477"/>
                  </a:cubicBezTo>
                  <a:cubicBezTo>
                    <a:pt x="2572" y="1358"/>
                    <a:pt x="2060" y="1192"/>
                    <a:pt x="1560" y="930"/>
                  </a:cubicBezTo>
                  <a:cubicBezTo>
                    <a:pt x="1048" y="656"/>
                    <a:pt x="560" y="299"/>
                    <a:pt x="0" y="1"/>
                  </a:cubicBezTo>
                  <a:close/>
                </a:path>
              </a:pathLst>
            </a:custGeom>
            <a:solidFill>
              <a:srgbClr val="2D51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981850" y="3499425"/>
              <a:ext cx="100925" cy="247375"/>
            </a:xfrm>
            <a:custGeom>
              <a:avLst/>
              <a:gdLst/>
              <a:ahLst/>
              <a:cxnLst/>
              <a:rect l="l" t="t" r="r" b="b"/>
              <a:pathLst>
                <a:path w="4037" h="9895" extrusionOk="0">
                  <a:moveTo>
                    <a:pt x="4037" y="0"/>
                  </a:moveTo>
                  <a:lnTo>
                    <a:pt x="4037" y="0"/>
                  </a:lnTo>
                  <a:cubicBezTo>
                    <a:pt x="3156" y="1048"/>
                    <a:pt x="2263" y="2096"/>
                    <a:pt x="1548" y="3263"/>
                  </a:cubicBezTo>
                  <a:cubicBezTo>
                    <a:pt x="1346" y="3608"/>
                    <a:pt x="1144" y="3965"/>
                    <a:pt x="953" y="4322"/>
                  </a:cubicBezTo>
                  <a:cubicBezTo>
                    <a:pt x="727" y="4751"/>
                    <a:pt x="536" y="5191"/>
                    <a:pt x="405" y="5668"/>
                  </a:cubicBezTo>
                  <a:cubicBezTo>
                    <a:pt x="1" y="7073"/>
                    <a:pt x="215" y="8644"/>
                    <a:pt x="965" y="9894"/>
                  </a:cubicBezTo>
                  <a:cubicBezTo>
                    <a:pt x="548" y="8049"/>
                    <a:pt x="477" y="6025"/>
                    <a:pt x="1382" y="4358"/>
                  </a:cubicBezTo>
                  <a:cubicBezTo>
                    <a:pt x="2120" y="3036"/>
                    <a:pt x="3442" y="1989"/>
                    <a:pt x="3787" y="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133950" y="3418450"/>
              <a:ext cx="124150" cy="129500"/>
            </a:xfrm>
            <a:custGeom>
              <a:avLst/>
              <a:gdLst/>
              <a:ahLst/>
              <a:cxnLst/>
              <a:rect l="l" t="t" r="r" b="b"/>
              <a:pathLst>
                <a:path w="4966" h="5180" extrusionOk="0">
                  <a:moveTo>
                    <a:pt x="4966" y="1"/>
                  </a:moveTo>
                  <a:lnTo>
                    <a:pt x="4966" y="1"/>
                  </a:lnTo>
                  <a:cubicBezTo>
                    <a:pt x="4394" y="251"/>
                    <a:pt x="3811" y="489"/>
                    <a:pt x="3215" y="691"/>
                  </a:cubicBezTo>
                  <a:cubicBezTo>
                    <a:pt x="2561" y="929"/>
                    <a:pt x="1894" y="1168"/>
                    <a:pt x="1394" y="1644"/>
                  </a:cubicBezTo>
                  <a:cubicBezTo>
                    <a:pt x="941" y="2061"/>
                    <a:pt x="679" y="2632"/>
                    <a:pt x="453" y="3215"/>
                  </a:cubicBezTo>
                  <a:cubicBezTo>
                    <a:pt x="215" y="3835"/>
                    <a:pt x="1" y="4525"/>
                    <a:pt x="167" y="5180"/>
                  </a:cubicBezTo>
                  <a:cubicBezTo>
                    <a:pt x="298" y="4728"/>
                    <a:pt x="441" y="4263"/>
                    <a:pt x="548" y="3823"/>
                  </a:cubicBezTo>
                  <a:cubicBezTo>
                    <a:pt x="787" y="3001"/>
                    <a:pt x="1084" y="2096"/>
                    <a:pt x="1799" y="1644"/>
                  </a:cubicBezTo>
                  <a:cubicBezTo>
                    <a:pt x="2537" y="1191"/>
                    <a:pt x="3513" y="1310"/>
                    <a:pt x="4287" y="929"/>
                  </a:cubicBezTo>
                  <a:cubicBezTo>
                    <a:pt x="4597" y="787"/>
                    <a:pt x="4882" y="513"/>
                    <a:pt x="4882" y="156"/>
                  </a:cubicBezTo>
                  <a:lnTo>
                    <a:pt x="4966" y="1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311350" y="3355950"/>
              <a:ext cx="123275" cy="111050"/>
            </a:xfrm>
            <a:custGeom>
              <a:avLst/>
              <a:gdLst/>
              <a:ahLst/>
              <a:cxnLst/>
              <a:rect l="l" t="t" r="r" b="b"/>
              <a:pathLst>
                <a:path w="4931" h="4442" extrusionOk="0">
                  <a:moveTo>
                    <a:pt x="4930" y="0"/>
                  </a:moveTo>
                  <a:lnTo>
                    <a:pt x="4930" y="0"/>
                  </a:lnTo>
                  <a:cubicBezTo>
                    <a:pt x="4073" y="834"/>
                    <a:pt x="2632" y="667"/>
                    <a:pt x="1620" y="1322"/>
                  </a:cubicBezTo>
                  <a:cubicBezTo>
                    <a:pt x="1108" y="1644"/>
                    <a:pt x="751" y="2167"/>
                    <a:pt x="513" y="2715"/>
                  </a:cubicBezTo>
                  <a:cubicBezTo>
                    <a:pt x="275" y="3275"/>
                    <a:pt x="144" y="3870"/>
                    <a:pt x="1" y="4442"/>
                  </a:cubicBezTo>
                  <a:cubicBezTo>
                    <a:pt x="227" y="3989"/>
                    <a:pt x="513" y="3572"/>
                    <a:pt x="811" y="3156"/>
                  </a:cubicBezTo>
                  <a:cubicBezTo>
                    <a:pt x="1156" y="2656"/>
                    <a:pt x="1489" y="2167"/>
                    <a:pt x="1989" y="1822"/>
                  </a:cubicBezTo>
                  <a:cubicBezTo>
                    <a:pt x="2882" y="1215"/>
                    <a:pt x="4132" y="1191"/>
                    <a:pt x="4847" y="358"/>
                  </a:cubicBezTo>
                  <a:lnTo>
                    <a:pt x="4930" y="0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6937200" y="3741425"/>
              <a:ext cx="49150" cy="128300"/>
            </a:xfrm>
            <a:custGeom>
              <a:avLst/>
              <a:gdLst/>
              <a:ahLst/>
              <a:cxnLst/>
              <a:rect l="l" t="t" r="r" b="b"/>
              <a:pathLst>
                <a:path w="1966" h="5132" extrusionOk="0">
                  <a:moveTo>
                    <a:pt x="572" y="0"/>
                  </a:moveTo>
                  <a:cubicBezTo>
                    <a:pt x="370" y="572"/>
                    <a:pt x="179" y="1143"/>
                    <a:pt x="96" y="1738"/>
                  </a:cubicBezTo>
                  <a:cubicBezTo>
                    <a:pt x="1" y="2334"/>
                    <a:pt x="13" y="2953"/>
                    <a:pt x="239" y="3524"/>
                  </a:cubicBezTo>
                  <a:cubicBezTo>
                    <a:pt x="537" y="4286"/>
                    <a:pt x="1191" y="4882"/>
                    <a:pt x="1965" y="5132"/>
                  </a:cubicBezTo>
                  <a:cubicBezTo>
                    <a:pt x="1287" y="4596"/>
                    <a:pt x="882" y="3774"/>
                    <a:pt x="691" y="2929"/>
                  </a:cubicBezTo>
                  <a:cubicBezTo>
                    <a:pt x="489" y="2084"/>
                    <a:pt x="477" y="1203"/>
                    <a:pt x="477" y="333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6525850" y="4393875"/>
              <a:ext cx="175050" cy="59550"/>
            </a:xfrm>
            <a:custGeom>
              <a:avLst/>
              <a:gdLst/>
              <a:ahLst/>
              <a:cxnLst/>
              <a:rect l="l" t="t" r="r" b="b"/>
              <a:pathLst>
                <a:path w="7002" h="2382" extrusionOk="0">
                  <a:moveTo>
                    <a:pt x="7001" y="0"/>
                  </a:moveTo>
                  <a:cubicBezTo>
                    <a:pt x="4489" y="0"/>
                    <a:pt x="1989" y="846"/>
                    <a:pt x="0" y="2382"/>
                  </a:cubicBezTo>
                  <a:cubicBezTo>
                    <a:pt x="798" y="2322"/>
                    <a:pt x="1500" y="1834"/>
                    <a:pt x="2215" y="1477"/>
                  </a:cubicBezTo>
                  <a:cubicBezTo>
                    <a:pt x="3096" y="1024"/>
                    <a:pt x="4060" y="727"/>
                    <a:pt x="5060" y="632"/>
                  </a:cubicBezTo>
                  <a:cubicBezTo>
                    <a:pt x="5680" y="548"/>
                    <a:pt x="6382" y="548"/>
                    <a:pt x="6823" y="108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70B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63"/>
          <p:cNvGrpSpPr/>
          <p:nvPr/>
        </p:nvGrpSpPr>
        <p:grpSpPr>
          <a:xfrm rot="-8100153">
            <a:off x="7811849" y="1368427"/>
            <a:ext cx="727719" cy="1326365"/>
            <a:chOff x="-214625" y="3943775"/>
            <a:chExt cx="458725" cy="836125"/>
          </a:xfrm>
        </p:grpSpPr>
        <p:sp>
          <p:nvSpPr>
            <p:cNvPr id="2479" name="Google Shape;2479;p63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3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3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3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3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3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3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1" name="Google Shape;2491;p63"/>
          <p:cNvSpPr/>
          <p:nvPr/>
        </p:nvSpPr>
        <p:spPr>
          <a:xfrm rot="2699760">
            <a:off x="5607974" y="4857732"/>
            <a:ext cx="197521" cy="508329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2" name="Google Shape;2492;p63"/>
          <p:cNvGrpSpPr/>
          <p:nvPr/>
        </p:nvGrpSpPr>
        <p:grpSpPr>
          <a:xfrm rot="-1417591">
            <a:off x="945675" y="2395836"/>
            <a:ext cx="578252" cy="1053955"/>
            <a:chOff x="-214625" y="3943775"/>
            <a:chExt cx="458725" cy="836125"/>
          </a:xfrm>
        </p:grpSpPr>
        <p:sp>
          <p:nvSpPr>
            <p:cNvPr id="2493" name="Google Shape;2493;p63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3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3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3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3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3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3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3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5" name="Google Shape;2505;p63"/>
          <p:cNvSpPr/>
          <p:nvPr/>
        </p:nvSpPr>
        <p:spPr>
          <a:xfrm rot="-2161307">
            <a:off x="1174421" y="1869817"/>
            <a:ext cx="191289" cy="492334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63"/>
          <p:cNvSpPr/>
          <p:nvPr/>
        </p:nvSpPr>
        <p:spPr>
          <a:xfrm rot="2157314">
            <a:off x="7724630" y="2908984"/>
            <a:ext cx="191296" cy="49233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7" name="Google Shape;2507;p63"/>
          <p:cNvGrpSpPr/>
          <p:nvPr/>
        </p:nvGrpSpPr>
        <p:grpSpPr>
          <a:xfrm rot="1350639">
            <a:off x="1609970" y="3908516"/>
            <a:ext cx="335945" cy="975417"/>
            <a:chOff x="1460575" y="5630575"/>
            <a:chExt cx="645350" cy="1873775"/>
          </a:xfrm>
        </p:grpSpPr>
        <p:sp>
          <p:nvSpPr>
            <p:cNvPr id="2508" name="Google Shape;2508;p63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0" name="Google Shape;2510;p63"/>
          <p:cNvSpPr/>
          <p:nvPr/>
        </p:nvSpPr>
        <p:spPr>
          <a:xfrm rot="-2318269">
            <a:off x="1355554" y="3677055"/>
            <a:ext cx="142847" cy="302812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28;p37">
            <a:extLst>
              <a:ext uri="{FF2B5EF4-FFF2-40B4-BE49-F238E27FC236}">
                <a16:creationId xmlns:a16="http://schemas.microsoft.com/office/drawing/2014/main" id="{DCC4BE52-1911-7B70-F038-F7100997240B}"/>
              </a:ext>
            </a:extLst>
          </p:cNvPr>
          <p:cNvSpPr/>
          <p:nvPr/>
        </p:nvSpPr>
        <p:spPr>
          <a:xfrm>
            <a:off x="735719" y="1160680"/>
            <a:ext cx="521798" cy="48087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3000"/>
              <a:buFont typeface="Anek Devanagari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"/>
                <a:sym typeface="Anek Devanagari"/>
              </a:rPr>
              <a:t>01</a:t>
            </a:r>
          </a:p>
        </p:txBody>
      </p:sp>
      <p:sp>
        <p:nvSpPr>
          <p:cNvPr id="224" name="Google Shape;1233;p37">
            <a:extLst>
              <a:ext uri="{FF2B5EF4-FFF2-40B4-BE49-F238E27FC236}">
                <a16:creationId xmlns:a16="http://schemas.microsoft.com/office/drawing/2014/main" id="{6CF804BA-6F1C-09D7-5A95-2558E31506CD}"/>
              </a:ext>
            </a:extLst>
          </p:cNvPr>
          <p:cNvSpPr txBox="1">
            <a:spLocks/>
          </p:cNvSpPr>
          <p:nvPr/>
        </p:nvSpPr>
        <p:spPr>
          <a:xfrm>
            <a:off x="1023072" y="270090"/>
            <a:ext cx="7400927" cy="66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Sans Pro"/>
              <a:buNone/>
              <a:defRPr sz="3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Sans Pro"/>
              <a:buNone/>
              <a:defRPr sz="3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Sans Pro"/>
              <a:buNone/>
              <a:defRPr sz="3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Sans Pro"/>
              <a:buNone/>
              <a:defRPr sz="3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Sans Pro"/>
              <a:buNone/>
              <a:defRPr sz="3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Sans Pro"/>
              <a:buNone/>
              <a:defRPr sz="3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Sans Pro"/>
              <a:buNone/>
              <a:defRPr sz="3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Sans Pro"/>
              <a:buNone/>
              <a:defRPr sz="3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3500"/>
              <a:buFont typeface="Anek Devanagari"/>
              <a:buNone/>
              <a:tabLst/>
              <a:defRPr/>
            </a:pPr>
            <a:r>
              <a:rPr kumimoji="0" lang="en-ID" sz="3500" b="1" i="0" u="none" strike="noStrike" kern="0" cap="none" spc="0" normalizeH="0" baseline="0" noProof="0" dirty="0">
                <a:ln>
                  <a:noFill/>
                </a:ln>
                <a:solidFill>
                  <a:srgbClr val="38516A"/>
                </a:solidFill>
                <a:effectLst/>
                <a:uLnTx/>
                <a:uFillTx/>
                <a:latin typeface="Anek Devanagari"/>
                <a:sym typeface="Anek Devanagari"/>
              </a:rPr>
              <a:t>ANGGOTA KELOMPOK</a:t>
            </a:r>
          </a:p>
        </p:txBody>
      </p:sp>
      <p:sp>
        <p:nvSpPr>
          <p:cNvPr id="225" name="Google Shape;1235;p37">
            <a:extLst>
              <a:ext uri="{FF2B5EF4-FFF2-40B4-BE49-F238E27FC236}">
                <a16:creationId xmlns:a16="http://schemas.microsoft.com/office/drawing/2014/main" id="{9502AE34-7A80-B735-C47C-CEBADA1C6A9E}"/>
              </a:ext>
            </a:extLst>
          </p:cNvPr>
          <p:cNvSpPr txBox="1">
            <a:spLocks/>
          </p:cNvSpPr>
          <p:nvPr/>
        </p:nvSpPr>
        <p:spPr>
          <a:xfrm>
            <a:off x="1275903" y="1086631"/>
            <a:ext cx="410381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ek Devanagari"/>
              <a:buNone/>
              <a:defRPr sz="26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2500"/>
              <a:buFont typeface="Anek Devanagari"/>
              <a:buNone/>
              <a:tabLst/>
              <a:defRPr/>
            </a:pPr>
            <a:r>
              <a:rPr kumimoji="0" lang="en-ID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Mochammad</a:t>
            </a:r>
            <a:r>
              <a:rPr kumimoji="0" lang="en-ID" sz="2200" b="0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 </a:t>
            </a:r>
            <a:r>
              <a:rPr kumimoji="0" lang="en-ID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Rizky</a:t>
            </a:r>
            <a:r>
              <a:rPr kumimoji="0" lang="en-ID" sz="2200" b="0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 </a:t>
            </a:r>
            <a:r>
              <a:rPr kumimoji="0" lang="en-ID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Firmansyah</a:t>
            </a:r>
            <a:endParaRPr kumimoji="0" lang="en-ID" sz="2200" b="0" i="0" u="none" strike="noStrike" kern="0" cap="none" spc="0" normalizeH="0" baseline="0" noProof="0" dirty="0">
              <a:ln>
                <a:noFill/>
              </a:ln>
              <a:solidFill>
                <a:srgbClr val="13304E"/>
              </a:solidFill>
              <a:effectLst/>
              <a:uLnTx/>
              <a:uFillTx/>
              <a:latin typeface="Anek Devanagari SemiBold"/>
              <a:sym typeface="Anek Devanagari SemiBold"/>
            </a:endParaRPr>
          </a:p>
        </p:txBody>
      </p:sp>
      <p:sp>
        <p:nvSpPr>
          <p:cNvPr id="226" name="Google Shape;1236;p37">
            <a:extLst>
              <a:ext uri="{FF2B5EF4-FFF2-40B4-BE49-F238E27FC236}">
                <a16:creationId xmlns:a16="http://schemas.microsoft.com/office/drawing/2014/main" id="{5ADCCFFD-DF7B-8467-77DA-C21F48DE8B04}"/>
              </a:ext>
            </a:extLst>
          </p:cNvPr>
          <p:cNvSpPr txBox="1">
            <a:spLocks/>
          </p:cNvSpPr>
          <p:nvPr/>
        </p:nvSpPr>
        <p:spPr>
          <a:xfrm>
            <a:off x="1294848" y="1355418"/>
            <a:ext cx="206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1400"/>
              <a:buFont typeface="Catamaran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Catamaran"/>
                <a:sym typeface="Catamaran"/>
              </a:rPr>
              <a:t>1203220083</a:t>
            </a:r>
          </a:p>
        </p:txBody>
      </p:sp>
      <p:sp>
        <p:nvSpPr>
          <p:cNvPr id="227" name="Google Shape;1237;p37">
            <a:extLst>
              <a:ext uri="{FF2B5EF4-FFF2-40B4-BE49-F238E27FC236}">
                <a16:creationId xmlns:a16="http://schemas.microsoft.com/office/drawing/2014/main" id="{7F8AD712-0E72-918B-DC4A-DA7E8E62415E}"/>
              </a:ext>
            </a:extLst>
          </p:cNvPr>
          <p:cNvSpPr txBox="1">
            <a:spLocks/>
          </p:cNvSpPr>
          <p:nvPr/>
        </p:nvSpPr>
        <p:spPr>
          <a:xfrm>
            <a:off x="1264720" y="2415634"/>
            <a:ext cx="2066700" cy="45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ek Devanagari"/>
              <a:buNone/>
              <a:defRPr sz="26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2500"/>
              <a:buFont typeface="Anek Devanagari"/>
              <a:buNone/>
              <a:tabLst/>
              <a:defRPr/>
            </a:pPr>
            <a:r>
              <a:rPr kumimoji="0" lang="en-ID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Windayani</a:t>
            </a:r>
            <a:endParaRPr kumimoji="0" lang="en-ID" sz="2200" b="0" i="0" u="none" strike="noStrike" kern="0" cap="none" spc="0" normalizeH="0" baseline="0" noProof="0" dirty="0">
              <a:ln>
                <a:noFill/>
              </a:ln>
              <a:solidFill>
                <a:srgbClr val="13304E"/>
              </a:solidFill>
              <a:effectLst/>
              <a:uLnTx/>
              <a:uFillTx/>
              <a:latin typeface="Anek Devanagari SemiBold"/>
              <a:sym typeface="Anek Devanagari SemiBold"/>
            </a:endParaRPr>
          </a:p>
        </p:txBody>
      </p:sp>
      <p:sp>
        <p:nvSpPr>
          <p:cNvPr id="228" name="Google Shape;1238;p37">
            <a:extLst>
              <a:ext uri="{FF2B5EF4-FFF2-40B4-BE49-F238E27FC236}">
                <a16:creationId xmlns:a16="http://schemas.microsoft.com/office/drawing/2014/main" id="{0D710A2D-6516-1BA3-E74E-3630B052F27D}"/>
              </a:ext>
            </a:extLst>
          </p:cNvPr>
          <p:cNvSpPr txBox="1">
            <a:spLocks/>
          </p:cNvSpPr>
          <p:nvPr/>
        </p:nvSpPr>
        <p:spPr>
          <a:xfrm>
            <a:off x="1261949" y="2662495"/>
            <a:ext cx="206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1400"/>
              <a:buFont typeface="Catamaran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Catamaran"/>
                <a:sym typeface="Catamaran"/>
              </a:rPr>
              <a:t>1203220014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3304E"/>
              </a:solidFill>
              <a:effectLst/>
              <a:uLnTx/>
              <a:uFillTx/>
              <a:latin typeface="Catamaran"/>
              <a:sym typeface="Catamaran"/>
            </a:endParaRPr>
          </a:p>
        </p:txBody>
      </p:sp>
      <p:sp>
        <p:nvSpPr>
          <p:cNvPr id="229" name="Google Shape;1239;p37">
            <a:extLst>
              <a:ext uri="{FF2B5EF4-FFF2-40B4-BE49-F238E27FC236}">
                <a16:creationId xmlns:a16="http://schemas.microsoft.com/office/drawing/2014/main" id="{F57BF66A-94AB-2134-CA41-C52D9A8B42C8}"/>
              </a:ext>
            </a:extLst>
          </p:cNvPr>
          <p:cNvSpPr txBox="1">
            <a:spLocks/>
          </p:cNvSpPr>
          <p:nvPr/>
        </p:nvSpPr>
        <p:spPr>
          <a:xfrm>
            <a:off x="1261842" y="1769184"/>
            <a:ext cx="4117878" cy="48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ek Devanagari"/>
              <a:buNone/>
              <a:defRPr sz="26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None/>
              <a:defRPr sz="2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2500"/>
              <a:buFont typeface="Anek Devanagari"/>
              <a:buNone/>
              <a:tabLst/>
              <a:defRPr/>
            </a:pPr>
            <a:r>
              <a:rPr kumimoji="0" lang="en-ID" sz="2200" b="0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Michael Leonardo </a:t>
            </a:r>
            <a:r>
              <a:rPr kumimoji="0" lang="en-ID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Nataniel</a:t>
            </a:r>
            <a:r>
              <a:rPr kumimoji="0" lang="en-ID" sz="2200" b="0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 SemiBold"/>
                <a:sym typeface="Anek Devanagari SemiBold"/>
              </a:rPr>
              <a:t> N W</a:t>
            </a:r>
          </a:p>
        </p:txBody>
      </p:sp>
      <p:grpSp>
        <p:nvGrpSpPr>
          <p:cNvPr id="230" name="Google Shape;1242;p37">
            <a:extLst>
              <a:ext uri="{FF2B5EF4-FFF2-40B4-BE49-F238E27FC236}">
                <a16:creationId xmlns:a16="http://schemas.microsoft.com/office/drawing/2014/main" id="{DE3E9717-B32D-7EA5-1386-E22AD6E3D942}"/>
              </a:ext>
            </a:extLst>
          </p:cNvPr>
          <p:cNvGrpSpPr/>
          <p:nvPr/>
        </p:nvGrpSpPr>
        <p:grpSpPr>
          <a:xfrm>
            <a:off x="8091526" y="1532313"/>
            <a:ext cx="446849" cy="573917"/>
            <a:chOff x="6673046" y="1861217"/>
            <a:chExt cx="177667" cy="228189"/>
          </a:xfrm>
        </p:grpSpPr>
        <p:sp>
          <p:nvSpPr>
            <p:cNvPr id="231" name="Google Shape;1243;p37">
              <a:extLst>
                <a:ext uri="{FF2B5EF4-FFF2-40B4-BE49-F238E27FC236}">
                  <a16:creationId xmlns:a16="http://schemas.microsoft.com/office/drawing/2014/main" id="{FA36292F-E870-EE57-C0EE-CB4C3AD435AD}"/>
                </a:ext>
              </a:extLst>
            </p:cNvPr>
            <p:cNvSpPr/>
            <p:nvPr/>
          </p:nvSpPr>
          <p:spPr>
            <a:xfrm>
              <a:off x="6707949" y="1871649"/>
              <a:ext cx="84296" cy="42571"/>
            </a:xfrm>
            <a:custGeom>
              <a:avLst/>
              <a:gdLst/>
              <a:ahLst/>
              <a:cxnLst/>
              <a:rect l="l" t="t" r="r" b="b"/>
              <a:pathLst>
                <a:path w="2990" h="1510" extrusionOk="0">
                  <a:moveTo>
                    <a:pt x="2588" y="1"/>
                  </a:moveTo>
                  <a:cubicBezTo>
                    <a:pt x="1929" y="352"/>
                    <a:pt x="1801" y="1062"/>
                    <a:pt x="1801" y="1062"/>
                  </a:cubicBezTo>
                  <a:lnTo>
                    <a:pt x="1238" y="930"/>
                  </a:lnTo>
                  <a:cubicBezTo>
                    <a:pt x="1238" y="930"/>
                    <a:pt x="1045" y="225"/>
                    <a:pt x="563" y="63"/>
                  </a:cubicBezTo>
                  <a:cubicBezTo>
                    <a:pt x="0" y="788"/>
                    <a:pt x="532" y="1509"/>
                    <a:pt x="532" y="1509"/>
                  </a:cubicBezTo>
                  <a:lnTo>
                    <a:pt x="2588" y="1254"/>
                  </a:lnTo>
                  <a:cubicBezTo>
                    <a:pt x="2588" y="1254"/>
                    <a:pt x="2989" y="579"/>
                    <a:pt x="2588" y="1"/>
                  </a:cubicBez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Google Shape;1244;p37">
              <a:extLst>
                <a:ext uri="{FF2B5EF4-FFF2-40B4-BE49-F238E27FC236}">
                  <a16:creationId xmlns:a16="http://schemas.microsoft.com/office/drawing/2014/main" id="{C7B5DD62-D4F6-C282-6CAD-268A5D33B66C}"/>
                </a:ext>
              </a:extLst>
            </p:cNvPr>
            <p:cNvSpPr/>
            <p:nvPr/>
          </p:nvSpPr>
          <p:spPr>
            <a:xfrm>
              <a:off x="6717957" y="1861217"/>
              <a:ext cx="61657" cy="48970"/>
            </a:xfrm>
            <a:custGeom>
              <a:avLst/>
              <a:gdLst/>
              <a:ahLst/>
              <a:cxnLst/>
              <a:rect l="l" t="t" r="r" b="b"/>
              <a:pathLst>
                <a:path w="2187" h="1737" extrusionOk="0">
                  <a:moveTo>
                    <a:pt x="899" y="1"/>
                  </a:moveTo>
                  <a:cubicBezTo>
                    <a:pt x="0" y="838"/>
                    <a:pt x="467" y="1736"/>
                    <a:pt x="467" y="1736"/>
                  </a:cubicBezTo>
                  <a:lnTo>
                    <a:pt x="1975" y="1223"/>
                  </a:lnTo>
                  <a:cubicBezTo>
                    <a:pt x="1975" y="1204"/>
                    <a:pt x="2187" y="467"/>
                    <a:pt x="899" y="1"/>
                  </a:cubicBez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Google Shape;1245;p37">
              <a:extLst>
                <a:ext uri="{FF2B5EF4-FFF2-40B4-BE49-F238E27FC236}">
                  <a16:creationId xmlns:a16="http://schemas.microsoft.com/office/drawing/2014/main" id="{0B6C85E6-AD96-1B25-192F-50E2CCF2060C}"/>
                </a:ext>
              </a:extLst>
            </p:cNvPr>
            <p:cNvSpPr/>
            <p:nvPr/>
          </p:nvSpPr>
          <p:spPr>
            <a:xfrm>
              <a:off x="6693035" y="1874383"/>
              <a:ext cx="117760" cy="72004"/>
            </a:xfrm>
            <a:custGeom>
              <a:avLst/>
              <a:gdLst/>
              <a:ahLst/>
              <a:cxnLst/>
              <a:rect l="l" t="t" r="r" b="b"/>
              <a:pathLst>
                <a:path w="4177" h="2554" extrusionOk="0">
                  <a:moveTo>
                    <a:pt x="2090" y="0"/>
                  </a:moveTo>
                  <a:cubicBezTo>
                    <a:pt x="2084" y="0"/>
                    <a:pt x="2078" y="0"/>
                    <a:pt x="2072" y="0"/>
                  </a:cubicBezTo>
                  <a:cubicBezTo>
                    <a:pt x="1478" y="16"/>
                    <a:pt x="1204" y="756"/>
                    <a:pt x="1204" y="756"/>
                  </a:cubicBezTo>
                  <a:cubicBezTo>
                    <a:pt x="1204" y="756"/>
                    <a:pt x="965" y="336"/>
                    <a:pt x="352" y="255"/>
                  </a:cubicBezTo>
                  <a:lnTo>
                    <a:pt x="352" y="255"/>
                  </a:lnTo>
                  <a:cubicBezTo>
                    <a:pt x="1" y="1204"/>
                    <a:pt x="818" y="2538"/>
                    <a:pt x="2041" y="2554"/>
                  </a:cubicBezTo>
                  <a:cubicBezTo>
                    <a:pt x="2048" y="2554"/>
                    <a:pt x="2056" y="2554"/>
                    <a:pt x="2063" y="2554"/>
                  </a:cubicBezTo>
                  <a:cubicBezTo>
                    <a:pt x="3479" y="2554"/>
                    <a:pt x="4176" y="1042"/>
                    <a:pt x="3823" y="274"/>
                  </a:cubicBezTo>
                  <a:lnTo>
                    <a:pt x="3823" y="274"/>
                  </a:lnTo>
                  <a:cubicBezTo>
                    <a:pt x="3437" y="320"/>
                    <a:pt x="2924" y="756"/>
                    <a:pt x="2924" y="756"/>
                  </a:cubicBezTo>
                  <a:cubicBezTo>
                    <a:pt x="2924" y="756"/>
                    <a:pt x="2671" y="0"/>
                    <a:pt x="2090" y="0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Google Shape;1246;p37">
              <a:extLst>
                <a:ext uri="{FF2B5EF4-FFF2-40B4-BE49-F238E27FC236}">
                  <a16:creationId xmlns:a16="http://schemas.microsoft.com/office/drawing/2014/main" id="{8C64D74F-CBCA-C6B5-2AC1-510AC5D373CC}"/>
                </a:ext>
              </a:extLst>
            </p:cNvPr>
            <p:cNvSpPr/>
            <p:nvPr/>
          </p:nvSpPr>
          <p:spPr>
            <a:xfrm>
              <a:off x="6690328" y="1889720"/>
              <a:ext cx="122355" cy="58528"/>
            </a:xfrm>
            <a:custGeom>
              <a:avLst/>
              <a:gdLst/>
              <a:ahLst/>
              <a:cxnLst/>
              <a:rect l="l" t="t" r="r" b="b"/>
              <a:pathLst>
                <a:path w="4340" h="2076" extrusionOk="0">
                  <a:moveTo>
                    <a:pt x="2183" y="0"/>
                  </a:moveTo>
                  <a:cubicBezTo>
                    <a:pt x="2178" y="0"/>
                    <a:pt x="2173" y="0"/>
                    <a:pt x="2168" y="0"/>
                  </a:cubicBezTo>
                  <a:cubicBezTo>
                    <a:pt x="1508" y="0"/>
                    <a:pt x="1219" y="949"/>
                    <a:pt x="1219" y="949"/>
                  </a:cubicBezTo>
                  <a:cubicBezTo>
                    <a:pt x="1219" y="949"/>
                    <a:pt x="913" y="418"/>
                    <a:pt x="339" y="418"/>
                  </a:cubicBezTo>
                  <a:cubicBezTo>
                    <a:pt x="243" y="418"/>
                    <a:pt x="141" y="433"/>
                    <a:pt x="31" y="467"/>
                  </a:cubicBezTo>
                  <a:cubicBezTo>
                    <a:pt x="0" y="1528"/>
                    <a:pt x="787" y="2060"/>
                    <a:pt x="2137" y="2075"/>
                  </a:cubicBezTo>
                  <a:cubicBezTo>
                    <a:pt x="2163" y="2076"/>
                    <a:pt x="2189" y="2076"/>
                    <a:pt x="2214" y="2076"/>
                  </a:cubicBezTo>
                  <a:cubicBezTo>
                    <a:pt x="3731" y="2076"/>
                    <a:pt x="4340" y="1620"/>
                    <a:pt x="4340" y="451"/>
                  </a:cubicBezTo>
                  <a:cubicBezTo>
                    <a:pt x="4234" y="432"/>
                    <a:pt x="4137" y="423"/>
                    <a:pt x="4047" y="423"/>
                  </a:cubicBezTo>
                  <a:cubicBezTo>
                    <a:pt x="3330" y="423"/>
                    <a:pt x="3101" y="984"/>
                    <a:pt x="3101" y="984"/>
                  </a:cubicBezTo>
                  <a:cubicBezTo>
                    <a:pt x="3101" y="984"/>
                    <a:pt x="2817" y="0"/>
                    <a:pt x="2183" y="0"/>
                  </a:cubicBezTo>
                  <a:close/>
                </a:path>
              </a:pathLst>
            </a:custGeom>
            <a:solidFill>
              <a:srgbClr val="A4C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Google Shape;1247;p37">
              <a:extLst>
                <a:ext uri="{FF2B5EF4-FFF2-40B4-BE49-F238E27FC236}">
                  <a16:creationId xmlns:a16="http://schemas.microsoft.com/office/drawing/2014/main" id="{5311137F-E54B-FF13-D0F8-7FE391028FCD}"/>
                </a:ext>
              </a:extLst>
            </p:cNvPr>
            <p:cNvSpPr/>
            <p:nvPr/>
          </p:nvSpPr>
          <p:spPr>
            <a:xfrm>
              <a:off x="6683900" y="1929528"/>
              <a:ext cx="128783" cy="42740"/>
            </a:xfrm>
            <a:custGeom>
              <a:avLst/>
              <a:gdLst/>
              <a:ahLst/>
              <a:cxnLst/>
              <a:rect l="l" t="t" r="r" b="b"/>
              <a:pathLst>
                <a:path w="4568" h="1516" extrusionOk="0">
                  <a:moveTo>
                    <a:pt x="2108" y="1"/>
                  </a:moveTo>
                  <a:cubicBezTo>
                    <a:pt x="247" y="1"/>
                    <a:pt x="1" y="1516"/>
                    <a:pt x="1" y="1516"/>
                  </a:cubicBezTo>
                  <a:lnTo>
                    <a:pt x="4568" y="1516"/>
                  </a:lnTo>
                  <a:cubicBezTo>
                    <a:pt x="4568" y="1516"/>
                    <a:pt x="4244" y="85"/>
                    <a:pt x="2253" y="4"/>
                  </a:cubicBezTo>
                  <a:cubicBezTo>
                    <a:pt x="2204" y="2"/>
                    <a:pt x="2156" y="1"/>
                    <a:pt x="2108" y="1"/>
                  </a:cubicBez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Google Shape;1248;p37">
              <a:extLst>
                <a:ext uri="{FF2B5EF4-FFF2-40B4-BE49-F238E27FC236}">
                  <a16:creationId xmlns:a16="http://schemas.microsoft.com/office/drawing/2014/main" id="{831A9838-432E-11E8-F3F3-D7F14A4E4288}"/>
                </a:ext>
              </a:extLst>
            </p:cNvPr>
            <p:cNvSpPr/>
            <p:nvPr/>
          </p:nvSpPr>
          <p:spPr>
            <a:xfrm>
              <a:off x="6769606" y="1953210"/>
              <a:ext cx="20355" cy="16352"/>
            </a:xfrm>
            <a:custGeom>
              <a:avLst/>
              <a:gdLst/>
              <a:ahLst/>
              <a:cxnLst/>
              <a:rect l="l" t="t" r="r" b="b"/>
              <a:pathLst>
                <a:path w="722" h="580" extrusionOk="0">
                  <a:moveTo>
                    <a:pt x="0" y="1"/>
                  </a:moveTo>
                  <a:lnTo>
                    <a:pt x="0" y="579"/>
                  </a:lnTo>
                  <a:lnTo>
                    <a:pt x="721" y="579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Google Shape;1249;p37">
              <a:extLst>
                <a:ext uri="{FF2B5EF4-FFF2-40B4-BE49-F238E27FC236}">
                  <a16:creationId xmlns:a16="http://schemas.microsoft.com/office/drawing/2014/main" id="{5A64A6AD-C3AE-752F-B0D8-9F78CEFEB227}"/>
                </a:ext>
              </a:extLst>
            </p:cNvPr>
            <p:cNvSpPr/>
            <p:nvPr/>
          </p:nvSpPr>
          <p:spPr>
            <a:xfrm>
              <a:off x="6749702" y="1972240"/>
              <a:ext cx="451" cy="28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1"/>
                  </a:moveTo>
                  <a:lnTo>
                    <a:pt x="0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D0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Google Shape;1250;p37">
              <a:extLst>
                <a:ext uri="{FF2B5EF4-FFF2-40B4-BE49-F238E27FC236}">
                  <a16:creationId xmlns:a16="http://schemas.microsoft.com/office/drawing/2014/main" id="{184CEA0B-0D52-4A2C-B180-87F89CE71C5A}"/>
                </a:ext>
              </a:extLst>
            </p:cNvPr>
            <p:cNvSpPr/>
            <p:nvPr/>
          </p:nvSpPr>
          <p:spPr>
            <a:xfrm>
              <a:off x="6734252" y="1946359"/>
              <a:ext cx="31773" cy="25909"/>
            </a:xfrm>
            <a:custGeom>
              <a:avLst/>
              <a:gdLst/>
              <a:ahLst/>
              <a:cxnLst/>
              <a:rect l="l" t="t" r="r" b="b"/>
              <a:pathLst>
                <a:path w="1127" h="919" extrusionOk="0">
                  <a:moveTo>
                    <a:pt x="564" y="1"/>
                  </a:moveTo>
                  <a:cubicBezTo>
                    <a:pt x="483" y="1"/>
                    <a:pt x="417" y="16"/>
                    <a:pt x="336" y="66"/>
                  </a:cubicBezTo>
                  <a:cubicBezTo>
                    <a:pt x="259" y="97"/>
                    <a:pt x="193" y="163"/>
                    <a:pt x="163" y="244"/>
                  </a:cubicBezTo>
                  <a:cubicBezTo>
                    <a:pt x="1" y="579"/>
                    <a:pt x="240" y="903"/>
                    <a:pt x="548" y="919"/>
                  </a:cubicBezTo>
                  <a:lnTo>
                    <a:pt x="564" y="919"/>
                  </a:lnTo>
                  <a:cubicBezTo>
                    <a:pt x="625" y="903"/>
                    <a:pt x="706" y="884"/>
                    <a:pt x="772" y="853"/>
                  </a:cubicBezTo>
                  <a:cubicBezTo>
                    <a:pt x="853" y="822"/>
                    <a:pt x="915" y="757"/>
                    <a:pt x="965" y="676"/>
                  </a:cubicBezTo>
                  <a:cubicBezTo>
                    <a:pt x="1127" y="340"/>
                    <a:pt x="868" y="1"/>
                    <a:pt x="564" y="1"/>
                  </a:cubicBez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Google Shape;1251;p37">
              <a:extLst>
                <a:ext uri="{FF2B5EF4-FFF2-40B4-BE49-F238E27FC236}">
                  <a16:creationId xmlns:a16="http://schemas.microsoft.com/office/drawing/2014/main" id="{F38EA5AE-22C5-70C3-80F6-E23D4107A279}"/>
                </a:ext>
              </a:extLst>
            </p:cNvPr>
            <p:cNvSpPr/>
            <p:nvPr/>
          </p:nvSpPr>
          <p:spPr>
            <a:xfrm>
              <a:off x="6673046" y="1955494"/>
              <a:ext cx="150520" cy="133689"/>
            </a:xfrm>
            <a:custGeom>
              <a:avLst/>
              <a:gdLst/>
              <a:ahLst/>
              <a:cxnLst/>
              <a:rect l="l" t="t" r="r" b="b"/>
              <a:pathLst>
                <a:path w="5339" h="4742" extrusionOk="0">
                  <a:moveTo>
                    <a:pt x="0" y="1"/>
                  </a:moveTo>
                  <a:lnTo>
                    <a:pt x="502" y="2361"/>
                  </a:lnTo>
                  <a:lnTo>
                    <a:pt x="0" y="4741"/>
                  </a:lnTo>
                  <a:lnTo>
                    <a:pt x="5049" y="4741"/>
                  </a:lnTo>
                  <a:lnTo>
                    <a:pt x="5145" y="3584"/>
                  </a:lnTo>
                  <a:lnTo>
                    <a:pt x="4470" y="3198"/>
                  </a:lnTo>
                  <a:lnTo>
                    <a:pt x="5338" y="1559"/>
                  </a:lnTo>
                  <a:lnTo>
                    <a:pt x="5095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Google Shape;1252;p37">
              <a:extLst>
                <a:ext uri="{FF2B5EF4-FFF2-40B4-BE49-F238E27FC236}">
                  <a16:creationId xmlns:a16="http://schemas.microsoft.com/office/drawing/2014/main" id="{CE979FA4-23E9-38DC-CD64-CE75F24FC444}"/>
                </a:ext>
              </a:extLst>
            </p:cNvPr>
            <p:cNvSpPr/>
            <p:nvPr/>
          </p:nvSpPr>
          <p:spPr>
            <a:xfrm>
              <a:off x="6678036" y="1978104"/>
              <a:ext cx="143669" cy="9501"/>
            </a:xfrm>
            <a:custGeom>
              <a:avLst/>
              <a:gdLst/>
              <a:ahLst/>
              <a:cxnLst/>
              <a:rect l="l" t="t" r="r" b="b"/>
              <a:pathLst>
                <a:path w="5096" h="337" extrusionOk="0">
                  <a:moveTo>
                    <a:pt x="1" y="1"/>
                  </a:moveTo>
                  <a:lnTo>
                    <a:pt x="82" y="337"/>
                  </a:lnTo>
                  <a:lnTo>
                    <a:pt x="5096" y="33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Google Shape;1253;p37">
              <a:extLst>
                <a:ext uri="{FF2B5EF4-FFF2-40B4-BE49-F238E27FC236}">
                  <a16:creationId xmlns:a16="http://schemas.microsoft.com/office/drawing/2014/main" id="{42F34058-724B-C420-7A3F-792400052FEE}"/>
                </a:ext>
              </a:extLst>
            </p:cNvPr>
            <p:cNvSpPr/>
            <p:nvPr/>
          </p:nvSpPr>
          <p:spPr>
            <a:xfrm>
              <a:off x="6683900" y="2004436"/>
              <a:ext cx="137382" cy="9473"/>
            </a:xfrm>
            <a:custGeom>
              <a:avLst/>
              <a:gdLst/>
              <a:ahLst/>
              <a:cxnLst/>
              <a:rect l="l" t="t" r="r" b="b"/>
              <a:pathLst>
                <a:path w="4873" h="336" extrusionOk="0">
                  <a:moveTo>
                    <a:pt x="1" y="0"/>
                  </a:moveTo>
                  <a:lnTo>
                    <a:pt x="66" y="336"/>
                  </a:lnTo>
                  <a:lnTo>
                    <a:pt x="4695" y="336"/>
                  </a:lnTo>
                  <a:lnTo>
                    <a:pt x="4872" y="0"/>
                  </a:ln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Google Shape;1254;p37">
              <a:extLst>
                <a:ext uri="{FF2B5EF4-FFF2-40B4-BE49-F238E27FC236}">
                  <a16:creationId xmlns:a16="http://schemas.microsoft.com/office/drawing/2014/main" id="{EAFCF0F8-83B1-1FAA-686B-1CF5FCE7BF8F}"/>
                </a:ext>
              </a:extLst>
            </p:cNvPr>
            <p:cNvSpPr/>
            <p:nvPr/>
          </p:nvSpPr>
          <p:spPr>
            <a:xfrm>
              <a:off x="6683900" y="2030627"/>
              <a:ext cx="123793" cy="9614"/>
            </a:xfrm>
            <a:custGeom>
              <a:avLst/>
              <a:gdLst/>
              <a:ahLst/>
              <a:cxnLst/>
              <a:rect l="l" t="t" r="r" b="b"/>
              <a:pathLst>
                <a:path w="4391" h="341" extrusionOk="0">
                  <a:moveTo>
                    <a:pt x="66" y="1"/>
                  </a:moveTo>
                  <a:lnTo>
                    <a:pt x="1" y="340"/>
                  </a:lnTo>
                  <a:lnTo>
                    <a:pt x="4213" y="340"/>
                  </a:lnTo>
                  <a:lnTo>
                    <a:pt x="4390" y="1"/>
                  </a:ln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Google Shape;1255;p37">
              <a:extLst>
                <a:ext uri="{FF2B5EF4-FFF2-40B4-BE49-F238E27FC236}">
                  <a16:creationId xmlns:a16="http://schemas.microsoft.com/office/drawing/2014/main" id="{361E0CE5-8E94-AAE8-7D20-FEE2212E5770}"/>
                </a:ext>
              </a:extLst>
            </p:cNvPr>
            <p:cNvSpPr/>
            <p:nvPr/>
          </p:nvSpPr>
          <p:spPr>
            <a:xfrm>
              <a:off x="6678036" y="2056959"/>
              <a:ext cx="140089" cy="9473"/>
            </a:xfrm>
            <a:custGeom>
              <a:avLst/>
              <a:gdLst/>
              <a:ahLst/>
              <a:cxnLst/>
              <a:rect l="l" t="t" r="r" b="b"/>
              <a:pathLst>
                <a:path w="4969" h="336" extrusionOk="0">
                  <a:moveTo>
                    <a:pt x="82" y="0"/>
                  </a:moveTo>
                  <a:lnTo>
                    <a:pt x="1" y="336"/>
                  </a:lnTo>
                  <a:lnTo>
                    <a:pt x="4953" y="336"/>
                  </a:lnTo>
                  <a:lnTo>
                    <a:pt x="4968" y="0"/>
                  </a:ln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Google Shape;1256;p37">
              <a:extLst>
                <a:ext uri="{FF2B5EF4-FFF2-40B4-BE49-F238E27FC236}">
                  <a16:creationId xmlns:a16="http://schemas.microsoft.com/office/drawing/2014/main" id="{0AC03706-9288-7E1A-4EF0-A2F2D3511535}"/>
                </a:ext>
              </a:extLst>
            </p:cNvPr>
            <p:cNvSpPr/>
            <p:nvPr/>
          </p:nvSpPr>
          <p:spPr>
            <a:xfrm>
              <a:off x="6700193" y="1983769"/>
              <a:ext cx="150520" cy="105637"/>
            </a:xfrm>
            <a:custGeom>
              <a:avLst/>
              <a:gdLst/>
              <a:ahLst/>
              <a:cxnLst/>
              <a:rect l="l" t="t" r="r" b="b"/>
              <a:pathLst>
                <a:path w="5339" h="3747" extrusionOk="0">
                  <a:moveTo>
                    <a:pt x="5226" y="1"/>
                  </a:moveTo>
                  <a:cubicBezTo>
                    <a:pt x="4677" y="580"/>
                    <a:pt x="3197" y="2674"/>
                    <a:pt x="441" y="2674"/>
                  </a:cubicBezTo>
                  <a:cubicBezTo>
                    <a:pt x="371" y="2674"/>
                    <a:pt x="300" y="2673"/>
                    <a:pt x="228" y="2670"/>
                  </a:cubicBezTo>
                  <a:lnTo>
                    <a:pt x="0" y="3746"/>
                  </a:lnTo>
                  <a:lnTo>
                    <a:pt x="5049" y="3746"/>
                  </a:lnTo>
                  <a:lnTo>
                    <a:pt x="5145" y="2589"/>
                  </a:lnTo>
                  <a:lnTo>
                    <a:pt x="4470" y="2203"/>
                  </a:lnTo>
                  <a:lnTo>
                    <a:pt x="5338" y="564"/>
                  </a:lnTo>
                  <a:lnTo>
                    <a:pt x="5226" y="1"/>
                  </a:ln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5" name="Google Shape;1257;p37">
            <a:extLst>
              <a:ext uri="{FF2B5EF4-FFF2-40B4-BE49-F238E27FC236}">
                <a16:creationId xmlns:a16="http://schemas.microsoft.com/office/drawing/2014/main" id="{34CD0B33-9769-06C0-EF8E-F26914D0F0C8}"/>
              </a:ext>
            </a:extLst>
          </p:cNvPr>
          <p:cNvGrpSpPr/>
          <p:nvPr/>
        </p:nvGrpSpPr>
        <p:grpSpPr>
          <a:xfrm>
            <a:off x="6073031" y="2704703"/>
            <a:ext cx="2229980" cy="1448376"/>
            <a:chOff x="7468977" y="2043744"/>
            <a:chExt cx="1475711" cy="1016620"/>
          </a:xfrm>
        </p:grpSpPr>
        <p:grpSp>
          <p:nvGrpSpPr>
            <p:cNvPr id="246" name="Google Shape;1258;p37">
              <a:extLst>
                <a:ext uri="{FF2B5EF4-FFF2-40B4-BE49-F238E27FC236}">
                  <a16:creationId xmlns:a16="http://schemas.microsoft.com/office/drawing/2014/main" id="{24AA1CFE-F5B7-C446-E14E-3002DFB3A2A1}"/>
                </a:ext>
              </a:extLst>
            </p:cNvPr>
            <p:cNvGrpSpPr/>
            <p:nvPr/>
          </p:nvGrpSpPr>
          <p:grpSpPr>
            <a:xfrm>
              <a:off x="8068824" y="2219923"/>
              <a:ext cx="855596" cy="582007"/>
              <a:chOff x="6358218" y="3496678"/>
              <a:chExt cx="513840" cy="349532"/>
            </a:xfrm>
          </p:grpSpPr>
          <p:sp>
            <p:nvSpPr>
              <p:cNvPr id="302" name="Google Shape;1259;p37">
                <a:extLst>
                  <a:ext uri="{FF2B5EF4-FFF2-40B4-BE49-F238E27FC236}">
                    <a16:creationId xmlns:a16="http://schemas.microsoft.com/office/drawing/2014/main" id="{865DDD6C-5F5A-334D-8D55-115B1CB25935}"/>
                  </a:ext>
                </a:extLst>
              </p:cNvPr>
              <p:cNvSpPr/>
              <p:nvPr/>
            </p:nvSpPr>
            <p:spPr>
              <a:xfrm>
                <a:off x="6527064" y="3505784"/>
                <a:ext cx="171016" cy="265179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9406" extrusionOk="0">
                    <a:moveTo>
                      <a:pt x="2730" y="1"/>
                    </a:moveTo>
                    <a:cubicBezTo>
                      <a:pt x="1" y="1"/>
                      <a:pt x="1001" y="8364"/>
                      <a:pt x="1001" y="8364"/>
                    </a:cubicBezTo>
                    <a:lnTo>
                      <a:pt x="2320" y="8634"/>
                    </a:lnTo>
                    <a:lnTo>
                      <a:pt x="6015" y="9405"/>
                    </a:lnTo>
                    <a:cubicBezTo>
                      <a:pt x="6015" y="9405"/>
                      <a:pt x="6031" y="9182"/>
                      <a:pt x="6031" y="8811"/>
                    </a:cubicBezTo>
                    <a:cubicBezTo>
                      <a:pt x="6065" y="7060"/>
                      <a:pt x="5969" y="1919"/>
                      <a:pt x="3863" y="407"/>
                    </a:cubicBezTo>
                    <a:cubicBezTo>
                      <a:pt x="3655" y="264"/>
                      <a:pt x="3427" y="148"/>
                      <a:pt x="3188" y="71"/>
                    </a:cubicBezTo>
                    <a:cubicBezTo>
                      <a:pt x="3025" y="23"/>
                      <a:pt x="2873" y="1"/>
                      <a:pt x="2730" y="1"/>
                    </a:cubicBezTo>
                    <a:close/>
                  </a:path>
                </a:pathLst>
              </a:custGeom>
              <a:solidFill>
                <a:srgbClr val="6EA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Google Shape;1260;p37">
                <a:extLst>
                  <a:ext uri="{FF2B5EF4-FFF2-40B4-BE49-F238E27FC236}">
                    <a16:creationId xmlns:a16="http://schemas.microsoft.com/office/drawing/2014/main" id="{7DE69986-BEFA-DE5C-906A-8D31AD3D58D6}"/>
                  </a:ext>
                </a:extLst>
              </p:cNvPr>
              <p:cNvSpPr/>
              <p:nvPr/>
            </p:nvSpPr>
            <p:spPr>
              <a:xfrm>
                <a:off x="6527064" y="3505784"/>
                <a:ext cx="89878" cy="243414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8634" extrusionOk="0">
                    <a:moveTo>
                      <a:pt x="2730" y="1"/>
                    </a:moveTo>
                    <a:cubicBezTo>
                      <a:pt x="1" y="1"/>
                      <a:pt x="1001" y="8364"/>
                      <a:pt x="1001" y="8364"/>
                    </a:cubicBezTo>
                    <a:lnTo>
                      <a:pt x="2320" y="8634"/>
                    </a:lnTo>
                    <a:cubicBezTo>
                      <a:pt x="1691" y="569"/>
                      <a:pt x="3188" y="71"/>
                      <a:pt x="3188" y="71"/>
                    </a:cubicBezTo>
                    <a:cubicBezTo>
                      <a:pt x="3025" y="23"/>
                      <a:pt x="2873" y="1"/>
                      <a:pt x="2730" y="1"/>
                    </a:cubicBezTo>
                    <a:close/>
                  </a:path>
                </a:pathLst>
              </a:custGeom>
              <a:solidFill>
                <a:srgbClr val="A4C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Google Shape;1261;p37">
                <a:extLst>
                  <a:ext uri="{FF2B5EF4-FFF2-40B4-BE49-F238E27FC236}">
                    <a16:creationId xmlns:a16="http://schemas.microsoft.com/office/drawing/2014/main" id="{A3FD3037-E73F-80E4-8EF0-99D85138C234}"/>
                  </a:ext>
                </a:extLst>
              </p:cNvPr>
              <p:cNvSpPr/>
              <p:nvPr/>
            </p:nvSpPr>
            <p:spPr>
              <a:xfrm>
                <a:off x="6578854" y="3507786"/>
                <a:ext cx="82040" cy="212064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7522" extrusionOk="0">
                    <a:moveTo>
                      <a:pt x="1351" y="0"/>
                    </a:moveTo>
                    <a:cubicBezTo>
                      <a:pt x="1335" y="16"/>
                      <a:pt x="1" y="498"/>
                      <a:pt x="417" y="7521"/>
                    </a:cubicBezTo>
                    <a:lnTo>
                      <a:pt x="2057" y="7521"/>
                    </a:lnTo>
                    <a:cubicBezTo>
                      <a:pt x="2203" y="7020"/>
                      <a:pt x="2508" y="6171"/>
                      <a:pt x="2909" y="5269"/>
                    </a:cubicBezTo>
                    <a:cubicBezTo>
                      <a:pt x="2377" y="3340"/>
                      <a:pt x="1864" y="1157"/>
                      <a:pt x="2026" y="336"/>
                    </a:cubicBezTo>
                    <a:cubicBezTo>
                      <a:pt x="1818" y="193"/>
                      <a:pt x="1590" y="77"/>
                      <a:pt x="1351" y="0"/>
                    </a:cubicBezTo>
                    <a:close/>
                  </a:path>
                </a:pathLst>
              </a:custGeom>
              <a:solidFill>
                <a:srgbClr val="5F8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Google Shape;1262;p37">
                <a:extLst>
                  <a:ext uri="{FF2B5EF4-FFF2-40B4-BE49-F238E27FC236}">
                    <a16:creationId xmlns:a16="http://schemas.microsoft.com/office/drawing/2014/main" id="{10278DDB-5408-A550-49BA-1C2CC7F8A602}"/>
                  </a:ext>
                </a:extLst>
              </p:cNvPr>
              <p:cNvSpPr/>
              <p:nvPr/>
            </p:nvSpPr>
            <p:spPr>
              <a:xfrm>
                <a:off x="6548519" y="3505925"/>
                <a:ext cx="68423" cy="2139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88" extrusionOk="0">
                    <a:moveTo>
                      <a:pt x="1976" y="1"/>
                    </a:moveTo>
                    <a:cubicBezTo>
                      <a:pt x="174" y="1"/>
                      <a:pt x="1" y="3615"/>
                      <a:pt x="78" y="6091"/>
                    </a:cubicBezTo>
                    <a:cubicBezTo>
                      <a:pt x="97" y="6669"/>
                      <a:pt x="143" y="7202"/>
                      <a:pt x="174" y="7587"/>
                    </a:cubicBezTo>
                    <a:lnTo>
                      <a:pt x="1493" y="7587"/>
                    </a:lnTo>
                    <a:cubicBezTo>
                      <a:pt x="1077" y="564"/>
                      <a:pt x="2411" y="82"/>
                      <a:pt x="2427" y="66"/>
                    </a:cubicBezTo>
                    <a:cubicBezTo>
                      <a:pt x="2265" y="16"/>
                      <a:pt x="2103" y="1"/>
                      <a:pt x="1976" y="1"/>
                    </a:cubicBezTo>
                    <a:close/>
                  </a:path>
                </a:pathLst>
              </a:custGeom>
              <a:solidFill>
                <a:srgbClr val="86AC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Google Shape;1263;p37">
                <a:extLst>
                  <a:ext uri="{FF2B5EF4-FFF2-40B4-BE49-F238E27FC236}">
                    <a16:creationId xmlns:a16="http://schemas.microsoft.com/office/drawing/2014/main" id="{3ED90C79-0C95-8113-65D1-5B10DD0E528D}"/>
                  </a:ext>
                </a:extLst>
              </p:cNvPr>
              <p:cNvSpPr/>
              <p:nvPr/>
            </p:nvSpPr>
            <p:spPr>
              <a:xfrm>
                <a:off x="6631377" y="3517230"/>
                <a:ext cx="53960" cy="139102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4934" extrusionOk="0">
                    <a:moveTo>
                      <a:pt x="163" y="1"/>
                    </a:moveTo>
                    <a:lnTo>
                      <a:pt x="163" y="1"/>
                    </a:lnTo>
                    <a:cubicBezTo>
                      <a:pt x="1" y="822"/>
                      <a:pt x="514" y="3005"/>
                      <a:pt x="1046" y="4934"/>
                    </a:cubicBezTo>
                    <a:cubicBezTo>
                      <a:pt x="1305" y="4406"/>
                      <a:pt x="1575" y="3858"/>
                      <a:pt x="1914" y="3360"/>
                    </a:cubicBezTo>
                    <a:cubicBezTo>
                      <a:pt x="1594" y="1945"/>
                      <a:pt x="1062" y="645"/>
                      <a:pt x="163" y="1"/>
                    </a:cubicBezTo>
                    <a:close/>
                  </a:path>
                </a:pathLst>
              </a:custGeom>
              <a:solidFill>
                <a:srgbClr val="497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Google Shape;1264;p37">
                <a:extLst>
                  <a:ext uri="{FF2B5EF4-FFF2-40B4-BE49-F238E27FC236}">
                    <a16:creationId xmlns:a16="http://schemas.microsoft.com/office/drawing/2014/main" id="{F7A2E4BC-45C8-6959-1D9E-F710217BD34A}"/>
                  </a:ext>
                </a:extLst>
              </p:cNvPr>
              <p:cNvSpPr/>
              <p:nvPr/>
            </p:nvSpPr>
            <p:spPr>
              <a:xfrm>
                <a:off x="6652691" y="3537134"/>
                <a:ext cx="11784" cy="81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90" extrusionOk="0">
                    <a:moveTo>
                      <a:pt x="356" y="1"/>
                    </a:moveTo>
                    <a:lnTo>
                      <a:pt x="16" y="213"/>
                    </a:lnTo>
                    <a:cubicBezTo>
                      <a:pt x="1" y="228"/>
                      <a:pt x="1" y="244"/>
                      <a:pt x="16" y="259"/>
                    </a:cubicBezTo>
                    <a:cubicBezTo>
                      <a:pt x="16" y="274"/>
                      <a:pt x="32" y="290"/>
                      <a:pt x="47" y="290"/>
                    </a:cubicBezTo>
                    <a:lnTo>
                      <a:pt x="66" y="274"/>
                    </a:lnTo>
                    <a:lnTo>
                      <a:pt x="387" y="66"/>
                    </a:lnTo>
                    <a:cubicBezTo>
                      <a:pt x="417" y="66"/>
                      <a:pt x="417" y="35"/>
                      <a:pt x="402" y="20"/>
                    </a:cubicBezTo>
                    <a:cubicBezTo>
                      <a:pt x="387" y="1"/>
                      <a:pt x="371" y="1"/>
                      <a:pt x="35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Google Shape;1265;p37">
                <a:extLst>
                  <a:ext uri="{FF2B5EF4-FFF2-40B4-BE49-F238E27FC236}">
                    <a16:creationId xmlns:a16="http://schemas.microsoft.com/office/drawing/2014/main" id="{FAC214F9-1DC8-CA78-C6B7-DED524F7CABD}"/>
                  </a:ext>
                </a:extLst>
              </p:cNvPr>
              <p:cNvSpPr/>
              <p:nvPr/>
            </p:nvSpPr>
            <p:spPr>
              <a:xfrm>
                <a:off x="6663150" y="3561944"/>
                <a:ext cx="19904" cy="33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0" extrusionOk="0">
                    <a:moveTo>
                      <a:pt x="18" y="0"/>
                    </a:moveTo>
                    <a:cubicBezTo>
                      <a:pt x="8" y="0"/>
                      <a:pt x="0" y="16"/>
                      <a:pt x="0" y="39"/>
                    </a:cubicBezTo>
                    <a:cubicBezTo>
                      <a:pt x="0" y="54"/>
                      <a:pt x="16" y="69"/>
                      <a:pt x="31" y="69"/>
                    </a:cubicBezTo>
                    <a:lnTo>
                      <a:pt x="660" y="120"/>
                    </a:lnTo>
                    <a:lnTo>
                      <a:pt x="675" y="120"/>
                    </a:lnTo>
                    <a:cubicBezTo>
                      <a:pt x="691" y="120"/>
                      <a:pt x="706" y="104"/>
                      <a:pt x="706" y="69"/>
                    </a:cubicBezTo>
                    <a:cubicBezTo>
                      <a:pt x="706" y="54"/>
                      <a:pt x="691" y="39"/>
                      <a:pt x="675" y="39"/>
                    </a:cubicBezTo>
                    <a:lnTo>
                      <a:pt x="31" y="8"/>
                    </a:lnTo>
                    <a:cubicBezTo>
                      <a:pt x="27" y="2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Google Shape;1266;p37">
                <a:extLst>
                  <a:ext uri="{FF2B5EF4-FFF2-40B4-BE49-F238E27FC236}">
                    <a16:creationId xmlns:a16="http://schemas.microsoft.com/office/drawing/2014/main" id="{CB997E4A-2F7E-63E9-F5B7-1F708BAD318F}"/>
                  </a:ext>
                </a:extLst>
              </p:cNvPr>
              <p:cNvSpPr/>
              <p:nvPr/>
            </p:nvSpPr>
            <p:spPr>
              <a:xfrm>
                <a:off x="6672595" y="3600202"/>
                <a:ext cx="18184" cy="406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4" extrusionOk="0">
                    <a:moveTo>
                      <a:pt x="595" y="1"/>
                    </a:moveTo>
                    <a:lnTo>
                      <a:pt x="35" y="62"/>
                    </a:lnTo>
                    <a:cubicBezTo>
                      <a:pt x="16" y="78"/>
                      <a:pt x="1" y="97"/>
                      <a:pt x="1" y="113"/>
                    </a:cubicBezTo>
                    <a:cubicBezTo>
                      <a:pt x="1" y="128"/>
                      <a:pt x="16" y="143"/>
                      <a:pt x="35" y="143"/>
                    </a:cubicBezTo>
                    <a:lnTo>
                      <a:pt x="51" y="143"/>
                    </a:lnTo>
                    <a:lnTo>
                      <a:pt x="614" y="78"/>
                    </a:lnTo>
                    <a:cubicBezTo>
                      <a:pt x="629" y="78"/>
                      <a:pt x="645" y="62"/>
                      <a:pt x="645" y="32"/>
                    </a:cubicBezTo>
                    <a:cubicBezTo>
                      <a:pt x="645" y="16"/>
                      <a:pt x="629" y="1"/>
                      <a:pt x="595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Google Shape;1267;p37">
                <a:extLst>
                  <a:ext uri="{FF2B5EF4-FFF2-40B4-BE49-F238E27FC236}">
                    <a16:creationId xmlns:a16="http://schemas.microsoft.com/office/drawing/2014/main" id="{29216667-9990-D3DF-5F3F-42E0E9942F84}"/>
                  </a:ext>
                </a:extLst>
              </p:cNvPr>
              <p:cNvSpPr/>
              <p:nvPr/>
            </p:nvSpPr>
            <p:spPr>
              <a:xfrm>
                <a:off x="6681194" y="3654360"/>
                <a:ext cx="20468" cy="840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98" extrusionOk="0">
                    <a:moveTo>
                      <a:pt x="692" y="0"/>
                    </a:moveTo>
                    <a:cubicBezTo>
                      <a:pt x="687" y="0"/>
                      <a:pt x="681" y="2"/>
                      <a:pt x="675" y="8"/>
                    </a:cubicBezTo>
                    <a:lnTo>
                      <a:pt x="35" y="217"/>
                    </a:lnTo>
                    <a:cubicBezTo>
                      <a:pt x="20" y="232"/>
                      <a:pt x="0" y="247"/>
                      <a:pt x="20" y="263"/>
                    </a:cubicBezTo>
                    <a:cubicBezTo>
                      <a:pt x="20" y="278"/>
                      <a:pt x="35" y="298"/>
                      <a:pt x="51" y="298"/>
                    </a:cubicBezTo>
                    <a:lnTo>
                      <a:pt x="66" y="298"/>
                    </a:lnTo>
                    <a:lnTo>
                      <a:pt x="695" y="70"/>
                    </a:lnTo>
                    <a:cubicBezTo>
                      <a:pt x="710" y="70"/>
                      <a:pt x="726" y="55"/>
                      <a:pt x="726" y="24"/>
                    </a:cubicBezTo>
                    <a:cubicBezTo>
                      <a:pt x="715" y="13"/>
                      <a:pt x="704" y="0"/>
                      <a:pt x="692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Google Shape;1268;p37">
                <a:extLst>
                  <a:ext uri="{FF2B5EF4-FFF2-40B4-BE49-F238E27FC236}">
                    <a16:creationId xmlns:a16="http://schemas.microsoft.com/office/drawing/2014/main" id="{6AF3F71B-F495-3B6E-59D4-7BD7C96C7809}"/>
                  </a:ext>
                </a:extLst>
              </p:cNvPr>
              <p:cNvSpPr/>
              <p:nvPr/>
            </p:nvSpPr>
            <p:spPr>
              <a:xfrm>
                <a:off x="6688918" y="3694647"/>
                <a:ext cx="16775" cy="704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250" extrusionOk="0">
                    <a:moveTo>
                      <a:pt x="36" y="0"/>
                    </a:moveTo>
                    <a:cubicBezTo>
                      <a:pt x="24" y="0"/>
                      <a:pt x="11" y="12"/>
                      <a:pt x="0" y="26"/>
                    </a:cubicBezTo>
                    <a:cubicBezTo>
                      <a:pt x="0" y="56"/>
                      <a:pt x="16" y="72"/>
                      <a:pt x="35" y="72"/>
                    </a:cubicBezTo>
                    <a:lnTo>
                      <a:pt x="548" y="249"/>
                    </a:lnTo>
                    <a:lnTo>
                      <a:pt x="563" y="249"/>
                    </a:lnTo>
                    <a:cubicBezTo>
                      <a:pt x="579" y="249"/>
                      <a:pt x="594" y="234"/>
                      <a:pt x="594" y="218"/>
                    </a:cubicBezTo>
                    <a:cubicBezTo>
                      <a:pt x="594" y="199"/>
                      <a:pt x="594" y="184"/>
                      <a:pt x="563" y="168"/>
                    </a:cubicBezTo>
                    <a:lnTo>
                      <a:pt x="50" y="6"/>
                    </a:lnTo>
                    <a:cubicBezTo>
                      <a:pt x="46" y="2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Google Shape;1269;p37">
                <a:extLst>
                  <a:ext uri="{FF2B5EF4-FFF2-40B4-BE49-F238E27FC236}">
                    <a16:creationId xmlns:a16="http://schemas.microsoft.com/office/drawing/2014/main" id="{26C49A7E-A2E9-57B1-4839-0944CA9D5A50}"/>
                  </a:ext>
                </a:extLst>
              </p:cNvPr>
              <p:cNvSpPr/>
              <p:nvPr/>
            </p:nvSpPr>
            <p:spPr>
              <a:xfrm>
                <a:off x="6616491" y="3656756"/>
                <a:ext cx="10347" cy="146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18" extrusionOk="0">
                    <a:moveTo>
                      <a:pt x="31" y="0"/>
                    </a:moveTo>
                    <a:cubicBezTo>
                      <a:pt x="16" y="20"/>
                      <a:pt x="0" y="35"/>
                      <a:pt x="16" y="66"/>
                    </a:cubicBezTo>
                    <a:lnTo>
                      <a:pt x="305" y="502"/>
                    </a:lnTo>
                    <a:cubicBezTo>
                      <a:pt x="305" y="517"/>
                      <a:pt x="321" y="517"/>
                      <a:pt x="336" y="517"/>
                    </a:cubicBezTo>
                    <a:lnTo>
                      <a:pt x="351" y="517"/>
                    </a:lnTo>
                    <a:cubicBezTo>
                      <a:pt x="367" y="502"/>
                      <a:pt x="367" y="482"/>
                      <a:pt x="351" y="467"/>
                    </a:cubicBezTo>
                    <a:lnTo>
                      <a:pt x="78" y="20"/>
                    </a:lnTo>
                    <a:cubicBezTo>
                      <a:pt x="62" y="0"/>
                      <a:pt x="47" y="0"/>
                      <a:pt x="31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Google Shape;1270;p37">
                <a:extLst>
                  <a:ext uri="{FF2B5EF4-FFF2-40B4-BE49-F238E27FC236}">
                    <a16:creationId xmlns:a16="http://schemas.microsoft.com/office/drawing/2014/main" id="{08D1E368-555B-7E77-0777-2CDCCF554378}"/>
                  </a:ext>
                </a:extLst>
              </p:cNvPr>
              <p:cNvSpPr/>
              <p:nvPr/>
            </p:nvSpPr>
            <p:spPr>
              <a:xfrm>
                <a:off x="6580179" y="3596339"/>
                <a:ext cx="15027" cy="606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15" extrusionOk="0">
                    <a:moveTo>
                      <a:pt x="36" y="0"/>
                    </a:moveTo>
                    <a:cubicBezTo>
                      <a:pt x="24" y="0"/>
                      <a:pt x="11" y="11"/>
                      <a:pt x="0" y="22"/>
                    </a:cubicBezTo>
                    <a:cubicBezTo>
                      <a:pt x="0" y="57"/>
                      <a:pt x="16" y="72"/>
                      <a:pt x="35" y="72"/>
                    </a:cubicBezTo>
                    <a:lnTo>
                      <a:pt x="467" y="215"/>
                    </a:lnTo>
                    <a:lnTo>
                      <a:pt x="482" y="215"/>
                    </a:lnTo>
                    <a:cubicBezTo>
                      <a:pt x="498" y="215"/>
                      <a:pt x="517" y="215"/>
                      <a:pt x="517" y="199"/>
                    </a:cubicBezTo>
                    <a:cubicBezTo>
                      <a:pt x="532" y="169"/>
                      <a:pt x="517" y="153"/>
                      <a:pt x="498" y="153"/>
                    </a:cubicBezTo>
                    <a:lnTo>
                      <a:pt x="50" y="7"/>
                    </a:lnTo>
                    <a:cubicBezTo>
                      <a:pt x="46" y="2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Google Shape;1271;p37">
                <a:extLst>
                  <a:ext uri="{FF2B5EF4-FFF2-40B4-BE49-F238E27FC236}">
                    <a16:creationId xmlns:a16="http://schemas.microsoft.com/office/drawing/2014/main" id="{AD38E7A5-C778-DB0D-C302-91F688A9436A}"/>
                  </a:ext>
                </a:extLst>
              </p:cNvPr>
              <p:cNvSpPr/>
              <p:nvPr/>
            </p:nvSpPr>
            <p:spPr>
              <a:xfrm>
                <a:off x="6546686" y="3694816"/>
                <a:ext cx="14491" cy="642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28" extrusionOk="0">
                    <a:moveTo>
                      <a:pt x="46" y="0"/>
                    </a:moveTo>
                    <a:cubicBezTo>
                      <a:pt x="31" y="0"/>
                      <a:pt x="16" y="20"/>
                      <a:pt x="0" y="35"/>
                    </a:cubicBezTo>
                    <a:cubicBezTo>
                      <a:pt x="0" y="50"/>
                      <a:pt x="16" y="66"/>
                      <a:pt x="31" y="81"/>
                    </a:cubicBezTo>
                    <a:lnTo>
                      <a:pt x="467" y="228"/>
                    </a:lnTo>
                    <a:lnTo>
                      <a:pt x="482" y="228"/>
                    </a:lnTo>
                    <a:cubicBezTo>
                      <a:pt x="498" y="228"/>
                      <a:pt x="513" y="212"/>
                      <a:pt x="513" y="193"/>
                    </a:cubicBezTo>
                    <a:cubicBezTo>
                      <a:pt x="513" y="178"/>
                      <a:pt x="513" y="162"/>
                      <a:pt x="498" y="147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Google Shape;1272;p37">
                <a:extLst>
                  <a:ext uri="{FF2B5EF4-FFF2-40B4-BE49-F238E27FC236}">
                    <a16:creationId xmlns:a16="http://schemas.microsoft.com/office/drawing/2014/main" id="{867F820A-E047-0697-1404-D4E01BA80FDB}"/>
                  </a:ext>
                </a:extLst>
              </p:cNvPr>
              <p:cNvSpPr/>
              <p:nvPr/>
            </p:nvSpPr>
            <p:spPr>
              <a:xfrm>
                <a:off x="6578431" y="3614664"/>
                <a:ext cx="18522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82" extrusionOk="0">
                    <a:moveTo>
                      <a:pt x="31" y="1"/>
                    </a:moveTo>
                    <a:cubicBezTo>
                      <a:pt x="16" y="1"/>
                      <a:pt x="0" y="16"/>
                      <a:pt x="0" y="47"/>
                    </a:cubicBezTo>
                    <a:cubicBezTo>
                      <a:pt x="0" y="66"/>
                      <a:pt x="16" y="82"/>
                      <a:pt x="31" y="82"/>
                    </a:cubicBezTo>
                    <a:lnTo>
                      <a:pt x="625" y="66"/>
                    </a:lnTo>
                    <a:cubicBezTo>
                      <a:pt x="641" y="66"/>
                      <a:pt x="656" y="47"/>
                      <a:pt x="656" y="32"/>
                    </a:cubicBezTo>
                    <a:cubicBezTo>
                      <a:pt x="656" y="16"/>
                      <a:pt x="641" y="1"/>
                      <a:pt x="625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Google Shape;1273;p37">
                <a:extLst>
                  <a:ext uri="{FF2B5EF4-FFF2-40B4-BE49-F238E27FC236}">
                    <a16:creationId xmlns:a16="http://schemas.microsoft.com/office/drawing/2014/main" id="{742749EE-8269-C48E-2251-08D8BA04B5D5}"/>
                  </a:ext>
                </a:extLst>
              </p:cNvPr>
              <p:cNvSpPr/>
              <p:nvPr/>
            </p:nvSpPr>
            <p:spPr>
              <a:xfrm>
                <a:off x="6557991" y="3670345"/>
                <a:ext cx="19058" cy="273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7" extrusionOk="0">
                    <a:moveTo>
                      <a:pt x="629" y="0"/>
                    </a:moveTo>
                    <a:lnTo>
                      <a:pt x="50" y="20"/>
                    </a:lnTo>
                    <a:cubicBezTo>
                      <a:pt x="16" y="20"/>
                      <a:pt x="0" y="35"/>
                      <a:pt x="0" y="51"/>
                    </a:cubicBezTo>
                    <a:cubicBezTo>
                      <a:pt x="0" y="81"/>
                      <a:pt x="16" y="97"/>
                      <a:pt x="50" y="97"/>
                    </a:cubicBezTo>
                    <a:lnTo>
                      <a:pt x="644" y="81"/>
                    </a:lnTo>
                    <a:cubicBezTo>
                      <a:pt x="660" y="81"/>
                      <a:pt x="675" y="66"/>
                      <a:pt x="675" y="51"/>
                    </a:cubicBezTo>
                    <a:cubicBezTo>
                      <a:pt x="675" y="20"/>
                      <a:pt x="660" y="0"/>
                      <a:pt x="629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Google Shape;1274;p37">
                <a:extLst>
                  <a:ext uri="{FF2B5EF4-FFF2-40B4-BE49-F238E27FC236}">
                    <a16:creationId xmlns:a16="http://schemas.microsoft.com/office/drawing/2014/main" id="{81205CAD-CEF9-A0C0-2867-4BC0CC59218D}"/>
                  </a:ext>
                </a:extLst>
              </p:cNvPr>
              <p:cNvSpPr/>
              <p:nvPr/>
            </p:nvSpPr>
            <p:spPr>
              <a:xfrm>
                <a:off x="6582463" y="3568034"/>
                <a:ext cx="19058" cy="273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7" extrusionOk="0">
                    <a:moveTo>
                      <a:pt x="629" y="0"/>
                    </a:moveTo>
                    <a:lnTo>
                      <a:pt x="31" y="15"/>
                    </a:lnTo>
                    <a:cubicBezTo>
                      <a:pt x="16" y="15"/>
                      <a:pt x="0" y="31"/>
                      <a:pt x="0" y="46"/>
                    </a:cubicBezTo>
                    <a:cubicBezTo>
                      <a:pt x="0" y="81"/>
                      <a:pt x="16" y="96"/>
                      <a:pt x="50" y="96"/>
                    </a:cubicBezTo>
                    <a:lnTo>
                      <a:pt x="629" y="81"/>
                    </a:lnTo>
                    <a:cubicBezTo>
                      <a:pt x="660" y="81"/>
                      <a:pt x="675" y="62"/>
                      <a:pt x="675" y="31"/>
                    </a:cubicBezTo>
                    <a:cubicBezTo>
                      <a:pt x="675" y="15"/>
                      <a:pt x="660" y="0"/>
                      <a:pt x="629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Google Shape;1275;p37">
                <a:extLst>
                  <a:ext uri="{FF2B5EF4-FFF2-40B4-BE49-F238E27FC236}">
                    <a16:creationId xmlns:a16="http://schemas.microsoft.com/office/drawing/2014/main" id="{73FCE628-ABE8-E8AE-8164-482F69E47585}"/>
                  </a:ext>
                </a:extLst>
              </p:cNvPr>
              <p:cNvSpPr/>
              <p:nvPr/>
            </p:nvSpPr>
            <p:spPr>
              <a:xfrm>
                <a:off x="6608344" y="3634568"/>
                <a:ext cx="17197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82" extrusionOk="0">
                    <a:moveTo>
                      <a:pt x="579" y="1"/>
                    </a:moveTo>
                    <a:lnTo>
                      <a:pt x="46" y="16"/>
                    </a:lnTo>
                    <a:cubicBezTo>
                      <a:pt x="16" y="16"/>
                      <a:pt x="0" y="35"/>
                      <a:pt x="0" y="51"/>
                    </a:cubicBezTo>
                    <a:cubicBezTo>
                      <a:pt x="0" y="66"/>
                      <a:pt x="16" y="82"/>
                      <a:pt x="46" y="82"/>
                    </a:cubicBezTo>
                    <a:lnTo>
                      <a:pt x="579" y="66"/>
                    </a:lnTo>
                    <a:cubicBezTo>
                      <a:pt x="594" y="66"/>
                      <a:pt x="610" y="51"/>
                      <a:pt x="610" y="35"/>
                    </a:cubicBezTo>
                    <a:cubicBezTo>
                      <a:pt x="610" y="16"/>
                      <a:pt x="594" y="1"/>
                      <a:pt x="579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Google Shape;1276;p37">
                <a:extLst>
                  <a:ext uri="{FF2B5EF4-FFF2-40B4-BE49-F238E27FC236}">
                    <a16:creationId xmlns:a16="http://schemas.microsoft.com/office/drawing/2014/main" id="{57AC9466-844D-81BC-38BA-9C95DC324FEF}"/>
                  </a:ext>
                </a:extLst>
              </p:cNvPr>
              <p:cNvSpPr/>
              <p:nvPr/>
            </p:nvSpPr>
            <p:spPr>
              <a:xfrm>
                <a:off x="6545812" y="3633694"/>
                <a:ext cx="16775" cy="406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44" extrusionOk="0">
                    <a:moveTo>
                      <a:pt x="31" y="1"/>
                    </a:moveTo>
                    <a:cubicBezTo>
                      <a:pt x="16" y="1"/>
                      <a:pt x="0" y="1"/>
                      <a:pt x="0" y="32"/>
                    </a:cubicBezTo>
                    <a:cubicBezTo>
                      <a:pt x="0" y="47"/>
                      <a:pt x="16" y="66"/>
                      <a:pt x="31" y="66"/>
                    </a:cubicBezTo>
                    <a:lnTo>
                      <a:pt x="544" y="143"/>
                    </a:lnTo>
                    <a:cubicBezTo>
                      <a:pt x="579" y="143"/>
                      <a:pt x="594" y="128"/>
                      <a:pt x="594" y="113"/>
                    </a:cubicBezTo>
                    <a:cubicBezTo>
                      <a:pt x="594" y="97"/>
                      <a:pt x="579" y="82"/>
                      <a:pt x="560" y="82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Google Shape;1277;p37">
                <a:extLst>
                  <a:ext uri="{FF2B5EF4-FFF2-40B4-BE49-F238E27FC236}">
                    <a16:creationId xmlns:a16="http://schemas.microsoft.com/office/drawing/2014/main" id="{591A3018-F7CE-5A0B-042B-C936F15388B9}"/>
                  </a:ext>
                </a:extLst>
              </p:cNvPr>
              <p:cNvSpPr/>
              <p:nvPr/>
            </p:nvSpPr>
            <p:spPr>
              <a:xfrm>
                <a:off x="6549393" y="3550300"/>
                <a:ext cx="15478" cy="273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7" extrusionOk="0">
                    <a:moveTo>
                      <a:pt x="47" y="0"/>
                    </a:moveTo>
                    <a:cubicBezTo>
                      <a:pt x="16" y="0"/>
                      <a:pt x="1" y="16"/>
                      <a:pt x="1" y="35"/>
                    </a:cubicBezTo>
                    <a:cubicBezTo>
                      <a:pt x="1" y="50"/>
                      <a:pt x="16" y="66"/>
                      <a:pt x="47" y="66"/>
                    </a:cubicBezTo>
                    <a:lnTo>
                      <a:pt x="514" y="97"/>
                    </a:lnTo>
                    <a:cubicBezTo>
                      <a:pt x="529" y="97"/>
                      <a:pt x="548" y="81"/>
                      <a:pt x="548" y="66"/>
                    </a:cubicBezTo>
                    <a:cubicBezTo>
                      <a:pt x="548" y="35"/>
                      <a:pt x="529" y="16"/>
                      <a:pt x="514" y="16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Google Shape;1278;p37">
                <a:extLst>
                  <a:ext uri="{FF2B5EF4-FFF2-40B4-BE49-F238E27FC236}">
                    <a16:creationId xmlns:a16="http://schemas.microsoft.com/office/drawing/2014/main" id="{F474E479-8798-A4FD-36C1-EB040ECD43F7}"/>
                  </a:ext>
                </a:extLst>
              </p:cNvPr>
              <p:cNvSpPr/>
              <p:nvPr/>
            </p:nvSpPr>
            <p:spPr>
              <a:xfrm>
                <a:off x="6558865" y="3523123"/>
                <a:ext cx="17310" cy="958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40" extrusionOk="0">
                    <a:moveTo>
                      <a:pt x="66" y="0"/>
                    </a:moveTo>
                    <a:cubicBezTo>
                      <a:pt x="50" y="0"/>
                      <a:pt x="19" y="0"/>
                      <a:pt x="19" y="35"/>
                    </a:cubicBezTo>
                    <a:cubicBezTo>
                      <a:pt x="0" y="50"/>
                      <a:pt x="19" y="66"/>
                      <a:pt x="35" y="81"/>
                    </a:cubicBezTo>
                    <a:lnTo>
                      <a:pt x="548" y="324"/>
                    </a:lnTo>
                    <a:lnTo>
                      <a:pt x="563" y="339"/>
                    </a:lnTo>
                    <a:cubicBezTo>
                      <a:pt x="579" y="339"/>
                      <a:pt x="598" y="324"/>
                      <a:pt x="598" y="305"/>
                    </a:cubicBezTo>
                    <a:cubicBezTo>
                      <a:pt x="613" y="289"/>
                      <a:pt x="598" y="274"/>
                      <a:pt x="579" y="258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Google Shape;1279;p37">
                <a:extLst>
                  <a:ext uri="{FF2B5EF4-FFF2-40B4-BE49-F238E27FC236}">
                    <a16:creationId xmlns:a16="http://schemas.microsoft.com/office/drawing/2014/main" id="{B26CD26F-C2E0-22BC-5A57-8B887E306F09}"/>
                  </a:ext>
                </a:extLst>
              </p:cNvPr>
              <p:cNvSpPr/>
              <p:nvPr/>
            </p:nvSpPr>
            <p:spPr>
              <a:xfrm>
                <a:off x="6542119" y="3588783"/>
                <a:ext cx="17310" cy="9614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41" extrusionOk="0">
                    <a:moveTo>
                      <a:pt x="50" y="1"/>
                    </a:moveTo>
                    <a:cubicBezTo>
                      <a:pt x="35" y="1"/>
                      <a:pt x="16" y="1"/>
                      <a:pt x="0" y="35"/>
                    </a:cubicBezTo>
                    <a:cubicBezTo>
                      <a:pt x="0" y="51"/>
                      <a:pt x="0" y="66"/>
                      <a:pt x="16" y="82"/>
                    </a:cubicBezTo>
                    <a:lnTo>
                      <a:pt x="548" y="325"/>
                    </a:lnTo>
                    <a:lnTo>
                      <a:pt x="563" y="340"/>
                    </a:lnTo>
                    <a:cubicBezTo>
                      <a:pt x="579" y="340"/>
                      <a:pt x="594" y="325"/>
                      <a:pt x="594" y="309"/>
                    </a:cubicBezTo>
                    <a:cubicBezTo>
                      <a:pt x="613" y="290"/>
                      <a:pt x="594" y="275"/>
                      <a:pt x="579" y="259"/>
                    </a:cubicBezTo>
                    <a:lnTo>
                      <a:pt x="50" y="1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Google Shape;1280;p37">
                <a:extLst>
                  <a:ext uri="{FF2B5EF4-FFF2-40B4-BE49-F238E27FC236}">
                    <a16:creationId xmlns:a16="http://schemas.microsoft.com/office/drawing/2014/main" id="{A85CFF76-6388-0871-68AC-4B70C1CB09A2}"/>
                  </a:ext>
                </a:extLst>
              </p:cNvPr>
              <p:cNvSpPr/>
              <p:nvPr/>
            </p:nvSpPr>
            <p:spPr>
              <a:xfrm>
                <a:off x="6614631" y="3540179"/>
                <a:ext cx="6343" cy="1471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522" extrusionOk="0">
                    <a:moveTo>
                      <a:pt x="180" y="0"/>
                    </a:moveTo>
                    <a:cubicBezTo>
                      <a:pt x="169" y="0"/>
                      <a:pt x="157" y="13"/>
                      <a:pt x="144" y="24"/>
                    </a:cubicBezTo>
                    <a:lnTo>
                      <a:pt x="1" y="471"/>
                    </a:lnTo>
                    <a:cubicBezTo>
                      <a:pt x="1" y="506"/>
                      <a:pt x="1" y="521"/>
                      <a:pt x="32" y="521"/>
                    </a:cubicBezTo>
                    <a:cubicBezTo>
                      <a:pt x="47" y="521"/>
                      <a:pt x="66" y="521"/>
                      <a:pt x="82" y="506"/>
                    </a:cubicBezTo>
                    <a:lnTo>
                      <a:pt x="225" y="55"/>
                    </a:lnTo>
                    <a:cubicBezTo>
                      <a:pt x="225" y="24"/>
                      <a:pt x="225" y="8"/>
                      <a:pt x="194" y="8"/>
                    </a:cubicBezTo>
                    <a:cubicBezTo>
                      <a:pt x="189" y="3"/>
                      <a:pt x="184" y="0"/>
                      <a:pt x="180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Google Shape;1281;p37">
                <a:extLst>
                  <a:ext uri="{FF2B5EF4-FFF2-40B4-BE49-F238E27FC236}">
                    <a16:creationId xmlns:a16="http://schemas.microsoft.com/office/drawing/2014/main" id="{FC95AE0A-CB4A-7732-502A-11203005DC49}"/>
                  </a:ext>
                </a:extLst>
              </p:cNvPr>
              <p:cNvSpPr/>
              <p:nvPr/>
            </p:nvSpPr>
            <p:spPr>
              <a:xfrm>
                <a:off x="6622806" y="3503754"/>
                <a:ext cx="10882" cy="1491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29" extrusionOk="0">
                    <a:moveTo>
                      <a:pt x="345" y="0"/>
                    </a:moveTo>
                    <a:cubicBezTo>
                      <a:pt x="337" y="0"/>
                      <a:pt x="328" y="4"/>
                      <a:pt x="320" y="12"/>
                    </a:cubicBezTo>
                    <a:lnTo>
                      <a:pt x="0" y="463"/>
                    </a:lnTo>
                    <a:cubicBezTo>
                      <a:pt x="0" y="479"/>
                      <a:pt x="0" y="494"/>
                      <a:pt x="16" y="510"/>
                    </a:cubicBezTo>
                    <a:lnTo>
                      <a:pt x="31" y="529"/>
                    </a:lnTo>
                    <a:cubicBezTo>
                      <a:pt x="46" y="529"/>
                      <a:pt x="66" y="510"/>
                      <a:pt x="66" y="510"/>
                    </a:cubicBezTo>
                    <a:lnTo>
                      <a:pt x="386" y="62"/>
                    </a:lnTo>
                    <a:cubicBezTo>
                      <a:pt x="386" y="47"/>
                      <a:pt x="386" y="27"/>
                      <a:pt x="370" y="12"/>
                    </a:cubicBezTo>
                    <a:cubicBezTo>
                      <a:pt x="363" y="4"/>
                      <a:pt x="354" y="0"/>
                      <a:pt x="345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Google Shape;1282;p37">
                <a:extLst>
                  <a:ext uri="{FF2B5EF4-FFF2-40B4-BE49-F238E27FC236}">
                    <a16:creationId xmlns:a16="http://schemas.microsoft.com/office/drawing/2014/main" id="{F6C23BA6-3FCE-4518-36EB-89F799B9E7B1}"/>
                  </a:ext>
                </a:extLst>
              </p:cNvPr>
              <p:cNvSpPr/>
              <p:nvPr/>
            </p:nvSpPr>
            <p:spPr>
              <a:xfrm>
                <a:off x="6592471" y="3496678"/>
                <a:ext cx="7189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255" h="588" extrusionOk="0">
                    <a:moveTo>
                      <a:pt x="39" y="0"/>
                    </a:moveTo>
                    <a:cubicBezTo>
                      <a:pt x="33" y="0"/>
                      <a:pt x="25" y="3"/>
                      <a:pt x="15" y="8"/>
                    </a:cubicBezTo>
                    <a:cubicBezTo>
                      <a:pt x="0" y="8"/>
                      <a:pt x="0" y="24"/>
                      <a:pt x="0" y="55"/>
                    </a:cubicBezTo>
                    <a:lnTo>
                      <a:pt x="177" y="552"/>
                    </a:lnTo>
                    <a:cubicBezTo>
                      <a:pt x="177" y="568"/>
                      <a:pt x="193" y="587"/>
                      <a:pt x="208" y="587"/>
                    </a:cubicBezTo>
                    <a:lnTo>
                      <a:pt x="224" y="587"/>
                    </a:lnTo>
                    <a:cubicBezTo>
                      <a:pt x="239" y="568"/>
                      <a:pt x="255" y="552"/>
                      <a:pt x="239" y="537"/>
                    </a:cubicBezTo>
                    <a:lnTo>
                      <a:pt x="62" y="24"/>
                    </a:lnTo>
                    <a:cubicBezTo>
                      <a:pt x="62" y="13"/>
                      <a:pt x="54" y="0"/>
                      <a:pt x="39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Google Shape;1283;p37">
                <a:extLst>
                  <a:ext uri="{FF2B5EF4-FFF2-40B4-BE49-F238E27FC236}">
                    <a16:creationId xmlns:a16="http://schemas.microsoft.com/office/drawing/2014/main" id="{696948C8-1912-AC9A-B5B9-6DF53D5D244F}"/>
                  </a:ext>
                </a:extLst>
              </p:cNvPr>
              <p:cNvSpPr/>
              <p:nvPr/>
            </p:nvSpPr>
            <p:spPr>
              <a:xfrm>
                <a:off x="6632787" y="3557546"/>
                <a:ext cx="204790" cy="187198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6640" extrusionOk="0">
                    <a:moveTo>
                      <a:pt x="4430" y="1"/>
                    </a:moveTo>
                    <a:cubicBezTo>
                      <a:pt x="1696" y="1"/>
                      <a:pt x="1" y="6219"/>
                      <a:pt x="1" y="6219"/>
                    </a:cubicBezTo>
                    <a:lnTo>
                      <a:pt x="3006" y="6528"/>
                    </a:lnTo>
                    <a:lnTo>
                      <a:pt x="4097" y="6640"/>
                    </a:lnTo>
                    <a:cubicBezTo>
                      <a:pt x="4097" y="6640"/>
                      <a:pt x="7264" y="83"/>
                      <a:pt x="4483" y="2"/>
                    </a:cubicBezTo>
                    <a:cubicBezTo>
                      <a:pt x="4465" y="1"/>
                      <a:pt x="4448" y="1"/>
                      <a:pt x="4430" y="1"/>
                    </a:cubicBezTo>
                    <a:close/>
                  </a:path>
                </a:pathLst>
              </a:custGeom>
              <a:solidFill>
                <a:srgbClr val="6EA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Google Shape;1284;p37">
                <a:extLst>
                  <a:ext uri="{FF2B5EF4-FFF2-40B4-BE49-F238E27FC236}">
                    <a16:creationId xmlns:a16="http://schemas.microsoft.com/office/drawing/2014/main" id="{214AA5B9-F62B-E51D-0CF1-F7ED16385C52}"/>
                  </a:ext>
                </a:extLst>
              </p:cNvPr>
              <p:cNvSpPr/>
              <p:nvPr/>
            </p:nvSpPr>
            <p:spPr>
              <a:xfrm>
                <a:off x="6717506" y="3557574"/>
                <a:ext cx="120072" cy="1871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6639" extrusionOk="0">
                    <a:moveTo>
                      <a:pt x="1478" y="1"/>
                    </a:moveTo>
                    <a:cubicBezTo>
                      <a:pt x="1478" y="1"/>
                      <a:pt x="2508" y="722"/>
                      <a:pt x="1" y="6527"/>
                    </a:cubicBezTo>
                    <a:lnTo>
                      <a:pt x="1092" y="6639"/>
                    </a:lnTo>
                    <a:cubicBezTo>
                      <a:pt x="1092" y="6639"/>
                      <a:pt x="4259" y="82"/>
                      <a:pt x="1478" y="1"/>
                    </a:cubicBezTo>
                    <a:close/>
                  </a:path>
                </a:pathLst>
              </a:custGeom>
              <a:solidFill>
                <a:srgbClr val="A4C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Google Shape;1285;p37">
                <a:extLst>
                  <a:ext uri="{FF2B5EF4-FFF2-40B4-BE49-F238E27FC236}">
                    <a16:creationId xmlns:a16="http://schemas.microsoft.com/office/drawing/2014/main" id="{B5458017-FBC7-4E95-BD35-91DCCDC3B2BC}"/>
                  </a:ext>
                </a:extLst>
              </p:cNvPr>
              <p:cNvSpPr/>
              <p:nvPr/>
            </p:nvSpPr>
            <p:spPr>
              <a:xfrm>
                <a:off x="6710655" y="3571727"/>
                <a:ext cx="8176" cy="893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17" extrusionOk="0">
                    <a:moveTo>
                      <a:pt x="50" y="0"/>
                    </a:moveTo>
                    <a:cubicBezTo>
                      <a:pt x="38" y="0"/>
                      <a:pt x="26" y="4"/>
                      <a:pt x="16" y="12"/>
                    </a:cubicBezTo>
                    <a:cubicBezTo>
                      <a:pt x="1" y="27"/>
                      <a:pt x="1" y="62"/>
                      <a:pt x="16" y="62"/>
                    </a:cubicBezTo>
                    <a:lnTo>
                      <a:pt x="228" y="301"/>
                    </a:lnTo>
                    <a:lnTo>
                      <a:pt x="244" y="316"/>
                    </a:lnTo>
                    <a:cubicBezTo>
                      <a:pt x="259" y="316"/>
                      <a:pt x="259" y="316"/>
                      <a:pt x="274" y="301"/>
                    </a:cubicBezTo>
                    <a:cubicBezTo>
                      <a:pt x="290" y="286"/>
                      <a:pt x="290" y="270"/>
                      <a:pt x="274" y="255"/>
                    </a:cubicBezTo>
                    <a:lnTo>
                      <a:pt x="82" y="12"/>
                    </a:lnTo>
                    <a:cubicBezTo>
                      <a:pt x="74" y="4"/>
                      <a:pt x="62" y="0"/>
                      <a:pt x="50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Google Shape;1286;p37">
                <a:extLst>
                  <a:ext uri="{FF2B5EF4-FFF2-40B4-BE49-F238E27FC236}">
                    <a16:creationId xmlns:a16="http://schemas.microsoft.com/office/drawing/2014/main" id="{F50CE912-3C8B-712D-092E-5BF1BBBBBF15}"/>
                  </a:ext>
                </a:extLst>
              </p:cNvPr>
              <p:cNvSpPr/>
              <p:nvPr/>
            </p:nvSpPr>
            <p:spPr>
              <a:xfrm>
                <a:off x="6694360" y="3582299"/>
                <a:ext cx="16323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579" h="200" extrusionOk="0">
                    <a:moveTo>
                      <a:pt x="36" y="1"/>
                    </a:moveTo>
                    <a:cubicBezTo>
                      <a:pt x="24" y="1"/>
                      <a:pt x="11" y="12"/>
                      <a:pt x="0" y="22"/>
                    </a:cubicBezTo>
                    <a:cubicBezTo>
                      <a:pt x="0" y="57"/>
                      <a:pt x="16" y="73"/>
                      <a:pt x="35" y="73"/>
                    </a:cubicBezTo>
                    <a:lnTo>
                      <a:pt x="532" y="200"/>
                    </a:lnTo>
                    <a:cubicBezTo>
                      <a:pt x="548" y="200"/>
                      <a:pt x="563" y="184"/>
                      <a:pt x="579" y="169"/>
                    </a:cubicBezTo>
                    <a:cubicBezTo>
                      <a:pt x="579" y="154"/>
                      <a:pt x="563" y="134"/>
                      <a:pt x="548" y="119"/>
                    </a:cubicBezTo>
                    <a:lnTo>
                      <a:pt x="50" y="7"/>
                    </a:lnTo>
                    <a:cubicBezTo>
                      <a:pt x="46" y="2"/>
                      <a:pt x="41" y="1"/>
                      <a:pt x="3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Google Shape;1287;p37">
                <a:extLst>
                  <a:ext uri="{FF2B5EF4-FFF2-40B4-BE49-F238E27FC236}">
                    <a16:creationId xmlns:a16="http://schemas.microsoft.com/office/drawing/2014/main" id="{A674511F-6D64-47AB-11FE-45292C39E801}"/>
                  </a:ext>
                </a:extLst>
              </p:cNvPr>
              <p:cNvSpPr/>
              <p:nvPr/>
            </p:nvSpPr>
            <p:spPr>
              <a:xfrm>
                <a:off x="6670311" y="3619232"/>
                <a:ext cx="14181" cy="721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56" extrusionOk="0">
                    <a:moveTo>
                      <a:pt x="66" y="1"/>
                    </a:moveTo>
                    <a:cubicBezTo>
                      <a:pt x="35" y="1"/>
                      <a:pt x="20" y="1"/>
                      <a:pt x="20" y="32"/>
                    </a:cubicBezTo>
                    <a:cubicBezTo>
                      <a:pt x="1" y="47"/>
                      <a:pt x="20" y="62"/>
                      <a:pt x="35" y="78"/>
                    </a:cubicBezTo>
                    <a:lnTo>
                      <a:pt x="452" y="255"/>
                    </a:lnTo>
                    <a:lnTo>
                      <a:pt x="467" y="255"/>
                    </a:lnTo>
                    <a:cubicBezTo>
                      <a:pt x="483" y="255"/>
                      <a:pt x="483" y="255"/>
                      <a:pt x="502" y="240"/>
                    </a:cubicBezTo>
                    <a:cubicBezTo>
                      <a:pt x="502" y="224"/>
                      <a:pt x="502" y="194"/>
                      <a:pt x="483" y="194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Google Shape;1288;p37">
                <a:extLst>
                  <a:ext uri="{FF2B5EF4-FFF2-40B4-BE49-F238E27FC236}">
                    <a16:creationId xmlns:a16="http://schemas.microsoft.com/office/drawing/2014/main" id="{593D1020-ED3D-73F0-4079-BD7FD61768C4}"/>
                  </a:ext>
                </a:extLst>
              </p:cNvPr>
              <p:cNvSpPr/>
              <p:nvPr/>
            </p:nvSpPr>
            <p:spPr>
              <a:xfrm>
                <a:off x="6657258" y="3645451"/>
                <a:ext cx="14491" cy="10882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6" extrusionOk="0">
                    <a:moveTo>
                      <a:pt x="63" y="0"/>
                    </a:moveTo>
                    <a:cubicBezTo>
                      <a:pt x="47" y="0"/>
                      <a:pt x="32" y="0"/>
                      <a:pt x="16" y="16"/>
                    </a:cubicBezTo>
                    <a:cubicBezTo>
                      <a:pt x="1" y="35"/>
                      <a:pt x="16" y="50"/>
                      <a:pt x="32" y="66"/>
                    </a:cubicBezTo>
                    <a:lnTo>
                      <a:pt x="448" y="371"/>
                    </a:lnTo>
                    <a:cubicBezTo>
                      <a:pt x="464" y="386"/>
                      <a:pt x="464" y="386"/>
                      <a:pt x="483" y="386"/>
                    </a:cubicBezTo>
                    <a:cubicBezTo>
                      <a:pt x="498" y="386"/>
                      <a:pt x="498" y="371"/>
                      <a:pt x="514" y="371"/>
                    </a:cubicBezTo>
                    <a:cubicBezTo>
                      <a:pt x="514" y="355"/>
                      <a:pt x="514" y="324"/>
                      <a:pt x="498" y="324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Google Shape;1289;p37">
                <a:extLst>
                  <a:ext uri="{FF2B5EF4-FFF2-40B4-BE49-F238E27FC236}">
                    <a16:creationId xmlns:a16="http://schemas.microsoft.com/office/drawing/2014/main" id="{2EF3C2F8-4467-EC58-F110-3C36D30BE86E}"/>
                  </a:ext>
                </a:extLst>
              </p:cNvPr>
              <p:cNvSpPr/>
              <p:nvPr/>
            </p:nvSpPr>
            <p:spPr>
              <a:xfrm>
                <a:off x="6643133" y="3677619"/>
                <a:ext cx="14153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2" extrusionOk="0">
                    <a:moveTo>
                      <a:pt x="35" y="1"/>
                    </a:moveTo>
                    <a:cubicBezTo>
                      <a:pt x="20" y="1"/>
                      <a:pt x="0" y="16"/>
                      <a:pt x="0" y="32"/>
                    </a:cubicBezTo>
                    <a:cubicBezTo>
                      <a:pt x="0" y="66"/>
                      <a:pt x="20" y="82"/>
                      <a:pt x="35" y="82"/>
                    </a:cubicBezTo>
                    <a:lnTo>
                      <a:pt x="467" y="82"/>
                    </a:lnTo>
                    <a:cubicBezTo>
                      <a:pt x="483" y="82"/>
                      <a:pt x="502" y="66"/>
                      <a:pt x="502" y="32"/>
                    </a:cubicBezTo>
                    <a:cubicBezTo>
                      <a:pt x="502" y="16"/>
                      <a:pt x="483" y="1"/>
                      <a:pt x="467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Google Shape;1290;p37">
                <a:extLst>
                  <a:ext uri="{FF2B5EF4-FFF2-40B4-BE49-F238E27FC236}">
                    <a16:creationId xmlns:a16="http://schemas.microsoft.com/office/drawing/2014/main" id="{045AA8CD-EAA1-1795-4A7E-A2C5D841FEAB}"/>
                  </a:ext>
                </a:extLst>
              </p:cNvPr>
              <p:cNvSpPr/>
              <p:nvPr/>
            </p:nvSpPr>
            <p:spPr>
              <a:xfrm>
                <a:off x="6710655" y="3667018"/>
                <a:ext cx="11897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31" extrusionOk="0">
                    <a:moveTo>
                      <a:pt x="369" y="0"/>
                    </a:moveTo>
                    <a:cubicBezTo>
                      <a:pt x="365" y="0"/>
                      <a:pt x="360" y="2"/>
                      <a:pt x="355" y="7"/>
                    </a:cubicBezTo>
                    <a:lnTo>
                      <a:pt x="16" y="265"/>
                    </a:lnTo>
                    <a:cubicBezTo>
                      <a:pt x="1" y="280"/>
                      <a:pt x="1" y="311"/>
                      <a:pt x="16" y="331"/>
                    </a:cubicBezTo>
                    <a:lnTo>
                      <a:pt x="66" y="331"/>
                    </a:lnTo>
                    <a:lnTo>
                      <a:pt x="402" y="72"/>
                    </a:lnTo>
                    <a:cubicBezTo>
                      <a:pt x="421" y="57"/>
                      <a:pt x="421" y="41"/>
                      <a:pt x="402" y="22"/>
                    </a:cubicBezTo>
                    <a:cubicBezTo>
                      <a:pt x="391" y="11"/>
                      <a:pt x="380" y="0"/>
                      <a:pt x="369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Google Shape;1291;p37">
                <a:extLst>
                  <a:ext uri="{FF2B5EF4-FFF2-40B4-BE49-F238E27FC236}">
                    <a16:creationId xmlns:a16="http://schemas.microsoft.com/office/drawing/2014/main" id="{DFC5C6D2-A3DA-B5AC-6207-654F82FA8E9C}"/>
                  </a:ext>
                </a:extLst>
              </p:cNvPr>
              <p:cNvSpPr/>
              <p:nvPr/>
            </p:nvSpPr>
            <p:spPr>
              <a:xfrm>
                <a:off x="6756440" y="3607814"/>
                <a:ext cx="12320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437" h="82" extrusionOk="0">
                    <a:moveTo>
                      <a:pt x="31" y="1"/>
                    </a:moveTo>
                    <a:cubicBezTo>
                      <a:pt x="16" y="1"/>
                      <a:pt x="0" y="20"/>
                      <a:pt x="0" y="51"/>
                    </a:cubicBezTo>
                    <a:cubicBezTo>
                      <a:pt x="0" y="66"/>
                      <a:pt x="16" y="82"/>
                      <a:pt x="31" y="82"/>
                    </a:cubicBezTo>
                    <a:lnTo>
                      <a:pt x="402" y="82"/>
                    </a:lnTo>
                    <a:cubicBezTo>
                      <a:pt x="417" y="82"/>
                      <a:pt x="436" y="66"/>
                      <a:pt x="436" y="51"/>
                    </a:cubicBezTo>
                    <a:cubicBezTo>
                      <a:pt x="436" y="20"/>
                      <a:pt x="417" y="1"/>
                      <a:pt x="402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Google Shape;1292;p37">
                <a:extLst>
                  <a:ext uri="{FF2B5EF4-FFF2-40B4-BE49-F238E27FC236}">
                    <a16:creationId xmlns:a16="http://schemas.microsoft.com/office/drawing/2014/main" id="{6ACB8D50-D2DD-A517-ADC3-F27CA7544C6E}"/>
                  </a:ext>
                </a:extLst>
              </p:cNvPr>
              <p:cNvSpPr/>
              <p:nvPr/>
            </p:nvSpPr>
            <p:spPr>
              <a:xfrm>
                <a:off x="6747418" y="3640996"/>
                <a:ext cx="14914" cy="631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24" extrusionOk="0">
                    <a:moveTo>
                      <a:pt x="47" y="0"/>
                    </a:moveTo>
                    <a:cubicBezTo>
                      <a:pt x="31" y="0"/>
                      <a:pt x="16" y="16"/>
                      <a:pt x="0" y="31"/>
                    </a:cubicBezTo>
                    <a:cubicBezTo>
                      <a:pt x="0" y="46"/>
                      <a:pt x="16" y="62"/>
                      <a:pt x="31" y="77"/>
                    </a:cubicBezTo>
                    <a:lnTo>
                      <a:pt x="482" y="224"/>
                    </a:lnTo>
                    <a:cubicBezTo>
                      <a:pt x="498" y="224"/>
                      <a:pt x="513" y="224"/>
                      <a:pt x="529" y="208"/>
                    </a:cubicBezTo>
                    <a:cubicBezTo>
                      <a:pt x="529" y="193"/>
                      <a:pt x="513" y="158"/>
                      <a:pt x="498" y="158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Google Shape;1293;p37">
                <a:extLst>
                  <a:ext uri="{FF2B5EF4-FFF2-40B4-BE49-F238E27FC236}">
                    <a16:creationId xmlns:a16="http://schemas.microsoft.com/office/drawing/2014/main" id="{CDEC0712-E959-34B7-73E2-3C21E8D0B0A1}"/>
                  </a:ext>
                </a:extLst>
              </p:cNvPr>
              <p:cNvSpPr/>
              <p:nvPr/>
            </p:nvSpPr>
            <p:spPr>
              <a:xfrm>
                <a:off x="6732420" y="3687458"/>
                <a:ext cx="14040" cy="609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16" extrusionOk="0">
                    <a:moveTo>
                      <a:pt x="48" y="0"/>
                    </a:moveTo>
                    <a:cubicBezTo>
                      <a:pt x="33" y="0"/>
                      <a:pt x="15" y="11"/>
                      <a:pt x="15" y="22"/>
                    </a:cubicBezTo>
                    <a:cubicBezTo>
                      <a:pt x="0" y="38"/>
                      <a:pt x="15" y="68"/>
                      <a:pt x="35" y="68"/>
                    </a:cubicBezTo>
                    <a:lnTo>
                      <a:pt x="436" y="215"/>
                    </a:lnTo>
                    <a:lnTo>
                      <a:pt x="451" y="215"/>
                    </a:lnTo>
                    <a:cubicBezTo>
                      <a:pt x="467" y="215"/>
                      <a:pt x="482" y="200"/>
                      <a:pt x="482" y="184"/>
                    </a:cubicBezTo>
                    <a:cubicBezTo>
                      <a:pt x="498" y="165"/>
                      <a:pt x="482" y="149"/>
                      <a:pt x="467" y="134"/>
                    </a:cubicBezTo>
                    <a:lnTo>
                      <a:pt x="66" y="7"/>
                    </a:lnTo>
                    <a:cubicBezTo>
                      <a:pt x="61" y="2"/>
                      <a:pt x="55" y="0"/>
                      <a:pt x="48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Google Shape;1294;p37">
                <a:extLst>
                  <a:ext uri="{FF2B5EF4-FFF2-40B4-BE49-F238E27FC236}">
                    <a16:creationId xmlns:a16="http://schemas.microsoft.com/office/drawing/2014/main" id="{88B47528-236C-02DA-F9A6-6606482575E5}"/>
                  </a:ext>
                </a:extLst>
              </p:cNvPr>
              <p:cNvSpPr/>
              <p:nvPr/>
            </p:nvSpPr>
            <p:spPr>
              <a:xfrm>
                <a:off x="6772764" y="3663156"/>
                <a:ext cx="14040" cy="406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4" extrusionOk="0">
                    <a:moveTo>
                      <a:pt x="50" y="1"/>
                    </a:moveTo>
                    <a:cubicBezTo>
                      <a:pt x="31" y="1"/>
                      <a:pt x="0" y="16"/>
                      <a:pt x="0" y="32"/>
                    </a:cubicBezTo>
                    <a:cubicBezTo>
                      <a:pt x="0" y="47"/>
                      <a:pt x="15" y="63"/>
                      <a:pt x="31" y="82"/>
                    </a:cubicBezTo>
                    <a:lnTo>
                      <a:pt x="451" y="144"/>
                    </a:lnTo>
                    <a:cubicBezTo>
                      <a:pt x="482" y="144"/>
                      <a:pt x="498" y="128"/>
                      <a:pt x="498" y="113"/>
                    </a:cubicBezTo>
                    <a:cubicBezTo>
                      <a:pt x="498" y="97"/>
                      <a:pt x="482" y="63"/>
                      <a:pt x="467" y="63"/>
                    </a:cubicBezTo>
                    <a:lnTo>
                      <a:pt x="50" y="1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Google Shape;1295;p37">
                <a:extLst>
                  <a:ext uri="{FF2B5EF4-FFF2-40B4-BE49-F238E27FC236}">
                    <a16:creationId xmlns:a16="http://schemas.microsoft.com/office/drawing/2014/main" id="{BFC50598-DAFA-6DDF-6C72-355CFB27B346}"/>
                  </a:ext>
                </a:extLst>
              </p:cNvPr>
              <p:cNvSpPr/>
              <p:nvPr/>
            </p:nvSpPr>
            <p:spPr>
              <a:xfrm>
                <a:off x="6784492" y="3627182"/>
                <a:ext cx="12743" cy="38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6" extrusionOk="0">
                    <a:moveTo>
                      <a:pt x="421" y="0"/>
                    </a:moveTo>
                    <a:cubicBezTo>
                      <a:pt x="415" y="0"/>
                      <a:pt x="410" y="3"/>
                      <a:pt x="406" y="8"/>
                    </a:cubicBezTo>
                    <a:lnTo>
                      <a:pt x="35" y="54"/>
                    </a:lnTo>
                    <a:cubicBezTo>
                      <a:pt x="20" y="70"/>
                      <a:pt x="1" y="85"/>
                      <a:pt x="1" y="104"/>
                    </a:cubicBezTo>
                    <a:cubicBezTo>
                      <a:pt x="1" y="120"/>
                      <a:pt x="20" y="135"/>
                      <a:pt x="35" y="135"/>
                    </a:cubicBezTo>
                    <a:lnTo>
                      <a:pt x="51" y="135"/>
                    </a:lnTo>
                    <a:lnTo>
                      <a:pt x="421" y="70"/>
                    </a:lnTo>
                    <a:cubicBezTo>
                      <a:pt x="436" y="70"/>
                      <a:pt x="452" y="54"/>
                      <a:pt x="452" y="39"/>
                    </a:cubicBezTo>
                    <a:cubicBezTo>
                      <a:pt x="452" y="17"/>
                      <a:pt x="436" y="0"/>
                      <a:pt x="421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Google Shape;1296;p37">
                <a:extLst>
                  <a:ext uri="{FF2B5EF4-FFF2-40B4-BE49-F238E27FC236}">
                    <a16:creationId xmlns:a16="http://schemas.microsoft.com/office/drawing/2014/main" id="{72900E8F-5C4D-D6CA-F60A-B35EC425100F}"/>
                  </a:ext>
                </a:extLst>
              </p:cNvPr>
              <p:cNvSpPr/>
              <p:nvPr/>
            </p:nvSpPr>
            <p:spPr>
              <a:xfrm>
                <a:off x="6784492" y="3582468"/>
                <a:ext cx="15478" cy="3637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29" extrusionOk="0">
                    <a:moveTo>
                      <a:pt x="502" y="1"/>
                    </a:moveTo>
                    <a:lnTo>
                      <a:pt x="35" y="67"/>
                    </a:lnTo>
                    <a:cubicBezTo>
                      <a:pt x="20" y="67"/>
                      <a:pt x="1" y="82"/>
                      <a:pt x="1" y="97"/>
                    </a:cubicBezTo>
                    <a:cubicBezTo>
                      <a:pt x="1" y="113"/>
                      <a:pt x="20" y="128"/>
                      <a:pt x="35" y="128"/>
                    </a:cubicBezTo>
                    <a:lnTo>
                      <a:pt x="51" y="128"/>
                    </a:lnTo>
                    <a:lnTo>
                      <a:pt x="517" y="67"/>
                    </a:lnTo>
                    <a:cubicBezTo>
                      <a:pt x="533" y="67"/>
                      <a:pt x="548" y="51"/>
                      <a:pt x="548" y="32"/>
                    </a:cubicBezTo>
                    <a:cubicBezTo>
                      <a:pt x="533" y="1"/>
                      <a:pt x="517" y="1"/>
                      <a:pt x="502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Google Shape;1297;p37">
                <a:extLst>
                  <a:ext uri="{FF2B5EF4-FFF2-40B4-BE49-F238E27FC236}">
                    <a16:creationId xmlns:a16="http://schemas.microsoft.com/office/drawing/2014/main" id="{59C32AF2-A276-F5F4-9B0A-E44A359FD2EC}"/>
                  </a:ext>
                </a:extLst>
              </p:cNvPr>
              <p:cNvSpPr/>
              <p:nvPr/>
            </p:nvSpPr>
            <p:spPr>
              <a:xfrm>
                <a:off x="6732843" y="3600202"/>
                <a:ext cx="1889" cy="12658"/>
              </a:xfrm>
              <a:custGeom>
                <a:avLst/>
                <a:gdLst/>
                <a:ahLst/>
                <a:cxnLst/>
                <a:rect l="l" t="t" r="r" b="b"/>
                <a:pathLst>
                  <a:path w="67" h="449" extrusionOk="0">
                    <a:moveTo>
                      <a:pt x="35" y="1"/>
                    </a:moveTo>
                    <a:cubicBezTo>
                      <a:pt x="20" y="1"/>
                      <a:pt x="0" y="16"/>
                      <a:pt x="0" y="32"/>
                    </a:cubicBezTo>
                    <a:lnTo>
                      <a:pt x="0" y="402"/>
                    </a:lnTo>
                    <a:cubicBezTo>
                      <a:pt x="0" y="433"/>
                      <a:pt x="20" y="448"/>
                      <a:pt x="35" y="448"/>
                    </a:cubicBezTo>
                    <a:cubicBezTo>
                      <a:pt x="51" y="448"/>
                      <a:pt x="66" y="433"/>
                      <a:pt x="66" y="402"/>
                    </a:cubicBezTo>
                    <a:lnTo>
                      <a:pt x="66" y="32"/>
                    </a:lnTo>
                    <a:cubicBezTo>
                      <a:pt x="66" y="16"/>
                      <a:pt x="51" y="1"/>
                      <a:pt x="35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Google Shape;1298;p37">
                <a:extLst>
                  <a:ext uri="{FF2B5EF4-FFF2-40B4-BE49-F238E27FC236}">
                    <a16:creationId xmlns:a16="http://schemas.microsoft.com/office/drawing/2014/main" id="{16D3EDF9-9991-1A15-FC5D-21F56783709A}"/>
                  </a:ext>
                </a:extLst>
              </p:cNvPr>
              <p:cNvSpPr/>
              <p:nvPr/>
            </p:nvSpPr>
            <p:spPr>
              <a:xfrm>
                <a:off x="6746967" y="3550554"/>
                <a:ext cx="5920" cy="1336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74" extrusionOk="0">
                    <a:moveTo>
                      <a:pt x="45" y="0"/>
                    </a:moveTo>
                    <a:cubicBezTo>
                      <a:pt x="41" y="0"/>
                      <a:pt x="36" y="2"/>
                      <a:pt x="32" y="7"/>
                    </a:cubicBezTo>
                    <a:cubicBezTo>
                      <a:pt x="16" y="7"/>
                      <a:pt x="1" y="26"/>
                      <a:pt x="1" y="57"/>
                    </a:cubicBezTo>
                    <a:lnTo>
                      <a:pt x="128" y="458"/>
                    </a:lnTo>
                    <a:cubicBezTo>
                      <a:pt x="144" y="473"/>
                      <a:pt x="159" y="473"/>
                      <a:pt x="159" y="473"/>
                    </a:cubicBezTo>
                    <a:lnTo>
                      <a:pt x="174" y="473"/>
                    </a:lnTo>
                    <a:cubicBezTo>
                      <a:pt x="194" y="473"/>
                      <a:pt x="209" y="443"/>
                      <a:pt x="209" y="427"/>
                    </a:cubicBezTo>
                    <a:lnTo>
                      <a:pt x="78" y="26"/>
                    </a:lnTo>
                    <a:cubicBezTo>
                      <a:pt x="67" y="12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Google Shape;1299;p37">
                <a:extLst>
                  <a:ext uri="{FF2B5EF4-FFF2-40B4-BE49-F238E27FC236}">
                    <a16:creationId xmlns:a16="http://schemas.microsoft.com/office/drawing/2014/main" id="{836C4205-E763-F0BF-F5E1-18E73A4AC972}"/>
                  </a:ext>
                </a:extLst>
              </p:cNvPr>
              <p:cNvSpPr/>
              <p:nvPr/>
            </p:nvSpPr>
            <p:spPr>
              <a:xfrm>
                <a:off x="6658132" y="3608349"/>
                <a:ext cx="69297" cy="111501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955" extrusionOk="0">
                    <a:moveTo>
                      <a:pt x="1995" y="1"/>
                    </a:moveTo>
                    <a:cubicBezTo>
                      <a:pt x="1528" y="1"/>
                      <a:pt x="275" y="3214"/>
                      <a:pt x="1" y="3954"/>
                    </a:cubicBezTo>
                    <a:lnTo>
                      <a:pt x="1046" y="3954"/>
                    </a:lnTo>
                    <a:cubicBezTo>
                      <a:pt x="1320" y="3229"/>
                      <a:pt x="2458" y="97"/>
                      <a:pt x="2010" y="1"/>
                    </a:cubicBezTo>
                    <a:close/>
                  </a:path>
                </a:pathLst>
              </a:custGeom>
              <a:solidFill>
                <a:srgbClr val="5F8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Google Shape;1300;p37">
                <a:extLst>
                  <a:ext uri="{FF2B5EF4-FFF2-40B4-BE49-F238E27FC236}">
                    <a16:creationId xmlns:a16="http://schemas.microsoft.com/office/drawing/2014/main" id="{1B217EBC-48C2-0718-85D4-B9E9DA0A9130}"/>
                  </a:ext>
                </a:extLst>
              </p:cNvPr>
              <p:cNvSpPr/>
              <p:nvPr/>
            </p:nvSpPr>
            <p:spPr>
              <a:xfrm>
                <a:off x="6396278" y="3631947"/>
                <a:ext cx="127797" cy="100957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3581" extrusionOk="0">
                    <a:moveTo>
                      <a:pt x="2242" y="0"/>
                    </a:moveTo>
                    <a:cubicBezTo>
                      <a:pt x="1117" y="0"/>
                      <a:pt x="1" y="422"/>
                      <a:pt x="1" y="1266"/>
                    </a:cubicBezTo>
                    <a:cubicBezTo>
                      <a:pt x="1" y="2986"/>
                      <a:pt x="1366" y="3580"/>
                      <a:pt x="1366" y="3580"/>
                    </a:cubicBezTo>
                    <a:lnTo>
                      <a:pt x="3279" y="3580"/>
                    </a:lnTo>
                    <a:cubicBezTo>
                      <a:pt x="3279" y="3580"/>
                      <a:pt x="4533" y="3021"/>
                      <a:pt x="4533" y="1301"/>
                    </a:cubicBezTo>
                    <a:cubicBezTo>
                      <a:pt x="4533" y="434"/>
                      <a:pt x="3383" y="0"/>
                      <a:pt x="2242" y="0"/>
                    </a:cubicBezTo>
                    <a:close/>
                  </a:path>
                </a:pathLst>
              </a:custGeom>
              <a:solidFill>
                <a:srgbClr val="A4C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Google Shape;1301;p37">
                <a:extLst>
                  <a:ext uri="{FF2B5EF4-FFF2-40B4-BE49-F238E27FC236}">
                    <a16:creationId xmlns:a16="http://schemas.microsoft.com/office/drawing/2014/main" id="{E93E6702-92EC-B751-3AC6-5D0ED0CA9D2F}"/>
                  </a:ext>
                </a:extLst>
              </p:cNvPr>
              <p:cNvSpPr/>
              <p:nvPr/>
            </p:nvSpPr>
            <p:spPr>
              <a:xfrm>
                <a:off x="6403890" y="3631862"/>
                <a:ext cx="108344" cy="105609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3746" extrusionOk="0">
                    <a:moveTo>
                      <a:pt x="1995" y="0"/>
                    </a:moveTo>
                    <a:cubicBezTo>
                      <a:pt x="1995" y="0"/>
                      <a:pt x="1" y="756"/>
                      <a:pt x="1675" y="3745"/>
                    </a:cubicBezTo>
                    <a:lnTo>
                      <a:pt x="2446" y="3745"/>
                    </a:lnTo>
                    <a:cubicBezTo>
                      <a:pt x="2446" y="3745"/>
                      <a:pt x="3843" y="883"/>
                      <a:pt x="1995" y="0"/>
                    </a:cubicBezTo>
                    <a:close/>
                  </a:path>
                </a:pathLst>
              </a:custGeom>
              <a:solidFill>
                <a:srgbClr val="6EA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Google Shape;1302;p37">
                <a:extLst>
                  <a:ext uri="{FF2B5EF4-FFF2-40B4-BE49-F238E27FC236}">
                    <a16:creationId xmlns:a16="http://schemas.microsoft.com/office/drawing/2014/main" id="{38F79E9A-4C2E-82A4-1569-57F9FA5FA6A4}"/>
                  </a:ext>
                </a:extLst>
              </p:cNvPr>
              <p:cNvSpPr/>
              <p:nvPr/>
            </p:nvSpPr>
            <p:spPr>
              <a:xfrm>
                <a:off x="6420213" y="3594873"/>
                <a:ext cx="52664" cy="44149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566" extrusionOk="0">
                    <a:moveTo>
                      <a:pt x="984" y="0"/>
                    </a:moveTo>
                    <a:cubicBezTo>
                      <a:pt x="894" y="0"/>
                      <a:pt x="802" y="14"/>
                      <a:pt x="710" y="43"/>
                    </a:cubicBezTo>
                    <a:cubicBezTo>
                      <a:pt x="259" y="170"/>
                      <a:pt x="0" y="606"/>
                      <a:pt x="116" y="1023"/>
                    </a:cubicBezTo>
                    <a:cubicBezTo>
                      <a:pt x="217" y="1356"/>
                      <a:pt x="531" y="1565"/>
                      <a:pt x="879" y="1565"/>
                    </a:cubicBezTo>
                    <a:cubicBezTo>
                      <a:pt x="971" y="1565"/>
                      <a:pt x="1064" y="1551"/>
                      <a:pt x="1158" y="1520"/>
                    </a:cubicBezTo>
                    <a:cubicBezTo>
                      <a:pt x="1609" y="1393"/>
                      <a:pt x="1867" y="961"/>
                      <a:pt x="1755" y="541"/>
                    </a:cubicBezTo>
                    <a:cubicBezTo>
                      <a:pt x="1651" y="209"/>
                      <a:pt x="1335" y="0"/>
                      <a:pt x="984" y="0"/>
                    </a:cubicBezTo>
                    <a:close/>
                  </a:path>
                </a:pathLst>
              </a:custGeom>
              <a:solidFill>
                <a:srgbClr val="FBB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Google Shape;1303;p37">
                <a:extLst>
                  <a:ext uri="{FF2B5EF4-FFF2-40B4-BE49-F238E27FC236}">
                    <a16:creationId xmlns:a16="http://schemas.microsoft.com/office/drawing/2014/main" id="{488183A1-D389-C73F-0656-AA15E3D879D1}"/>
                  </a:ext>
                </a:extLst>
              </p:cNvPr>
              <p:cNvSpPr/>
              <p:nvPr/>
            </p:nvSpPr>
            <p:spPr>
              <a:xfrm>
                <a:off x="6413786" y="3599666"/>
                <a:ext cx="68113" cy="46771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659" extrusionOk="0">
                    <a:moveTo>
                      <a:pt x="1081" y="0"/>
                    </a:moveTo>
                    <a:cubicBezTo>
                      <a:pt x="730" y="193"/>
                      <a:pt x="664" y="695"/>
                      <a:pt x="664" y="695"/>
                    </a:cubicBezTo>
                    <a:cubicBezTo>
                      <a:pt x="664" y="695"/>
                      <a:pt x="364" y="545"/>
                      <a:pt x="142" y="545"/>
                    </a:cubicBezTo>
                    <a:cubicBezTo>
                      <a:pt x="122" y="545"/>
                      <a:pt x="104" y="546"/>
                      <a:pt x="86" y="548"/>
                    </a:cubicBezTo>
                    <a:cubicBezTo>
                      <a:pt x="0" y="990"/>
                      <a:pt x="470" y="1659"/>
                      <a:pt x="1151" y="1659"/>
                    </a:cubicBezTo>
                    <a:cubicBezTo>
                      <a:pt x="1238" y="1659"/>
                      <a:pt x="1328" y="1648"/>
                      <a:pt x="1420" y="1624"/>
                    </a:cubicBezTo>
                    <a:cubicBezTo>
                      <a:pt x="2126" y="1447"/>
                      <a:pt x="2415" y="564"/>
                      <a:pt x="2095" y="66"/>
                    </a:cubicBezTo>
                    <a:lnTo>
                      <a:pt x="2095" y="66"/>
                    </a:lnTo>
                    <a:cubicBezTo>
                      <a:pt x="1740" y="193"/>
                      <a:pt x="1659" y="467"/>
                      <a:pt x="1659" y="467"/>
                    </a:cubicBezTo>
                    <a:cubicBezTo>
                      <a:pt x="1659" y="467"/>
                      <a:pt x="1563" y="132"/>
                      <a:pt x="1081" y="0"/>
                    </a:cubicBezTo>
                    <a:close/>
                  </a:path>
                </a:pathLst>
              </a:custGeom>
              <a:solidFill>
                <a:srgbClr val="FFDE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Google Shape;1304;p37">
                <a:extLst>
                  <a:ext uri="{FF2B5EF4-FFF2-40B4-BE49-F238E27FC236}">
                    <a16:creationId xmlns:a16="http://schemas.microsoft.com/office/drawing/2014/main" id="{1DB745B8-4955-DAB7-5F4D-126019B91813}"/>
                  </a:ext>
                </a:extLst>
              </p:cNvPr>
              <p:cNvSpPr/>
              <p:nvPr/>
            </p:nvSpPr>
            <p:spPr>
              <a:xfrm>
                <a:off x="6394868" y="3647537"/>
                <a:ext cx="14068" cy="609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16" extrusionOk="0">
                    <a:moveTo>
                      <a:pt x="41" y="1"/>
                    </a:moveTo>
                    <a:cubicBezTo>
                      <a:pt x="24" y="1"/>
                      <a:pt x="16" y="12"/>
                      <a:pt x="16" y="23"/>
                    </a:cubicBezTo>
                    <a:cubicBezTo>
                      <a:pt x="1" y="57"/>
                      <a:pt x="16" y="73"/>
                      <a:pt x="32" y="73"/>
                    </a:cubicBezTo>
                    <a:lnTo>
                      <a:pt x="437" y="200"/>
                    </a:lnTo>
                    <a:lnTo>
                      <a:pt x="452" y="216"/>
                    </a:lnTo>
                    <a:cubicBezTo>
                      <a:pt x="467" y="216"/>
                      <a:pt x="483" y="200"/>
                      <a:pt x="483" y="185"/>
                    </a:cubicBezTo>
                    <a:cubicBezTo>
                      <a:pt x="498" y="169"/>
                      <a:pt x="483" y="135"/>
                      <a:pt x="467" y="135"/>
                    </a:cubicBezTo>
                    <a:lnTo>
                      <a:pt x="66" y="7"/>
                    </a:lnTo>
                    <a:cubicBezTo>
                      <a:pt x="56" y="3"/>
                      <a:pt x="48" y="1"/>
                      <a:pt x="41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Google Shape;1305;p37">
                <a:extLst>
                  <a:ext uri="{FF2B5EF4-FFF2-40B4-BE49-F238E27FC236}">
                    <a16:creationId xmlns:a16="http://schemas.microsoft.com/office/drawing/2014/main" id="{4BF1E359-A43F-BD97-589D-68CE9F1E46DB}"/>
                  </a:ext>
                </a:extLst>
              </p:cNvPr>
              <p:cNvSpPr/>
              <p:nvPr/>
            </p:nvSpPr>
            <p:spPr>
              <a:xfrm>
                <a:off x="6389427" y="3667187"/>
                <a:ext cx="1364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67" extrusionOk="0">
                    <a:moveTo>
                      <a:pt x="32" y="1"/>
                    </a:moveTo>
                    <a:cubicBezTo>
                      <a:pt x="16" y="1"/>
                      <a:pt x="1" y="16"/>
                      <a:pt x="1" y="35"/>
                    </a:cubicBezTo>
                    <a:cubicBezTo>
                      <a:pt x="1" y="51"/>
                      <a:pt x="16" y="66"/>
                      <a:pt x="32" y="66"/>
                    </a:cubicBezTo>
                    <a:lnTo>
                      <a:pt x="452" y="66"/>
                    </a:lnTo>
                    <a:cubicBezTo>
                      <a:pt x="468" y="66"/>
                      <a:pt x="483" y="51"/>
                      <a:pt x="483" y="35"/>
                    </a:cubicBezTo>
                    <a:cubicBezTo>
                      <a:pt x="483" y="16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Google Shape;1306;p37">
                <a:extLst>
                  <a:ext uri="{FF2B5EF4-FFF2-40B4-BE49-F238E27FC236}">
                    <a16:creationId xmlns:a16="http://schemas.microsoft.com/office/drawing/2014/main" id="{26148183-505C-AFBE-A633-2236AD3EFEDA}"/>
                  </a:ext>
                </a:extLst>
              </p:cNvPr>
              <p:cNvSpPr/>
              <p:nvPr/>
            </p:nvSpPr>
            <p:spPr>
              <a:xfrm>
                <a:off x="6393036" y="3683511"/>
                <a:ext cx="15901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209" extrusionOk="0">
                    <a:moveTo>
                      <a:pt x="502" y="0"/>
                    </a:moveTo>
                    <a:lnTo>
                      <a:pt x="35" y="147"/>
                    </a:lnTo>
                    <a:cubicBezTo>
                      <a:pt x="19" y="147"/>
                      <a:pt x="0" y="162"/>
                      <a:pt x="19" y="193"/>
                    </a:cubicBezTo>
                    <a:cubicBezTo>
                      <a:pt x="19" y="208"/>
                      <a:pt x="35" y="208"/>
                      <a:pt x="50" y="208"/>
                    </a:cubicBezTo>
                    <a:lnTo>
                      <a:pt x="66" y="208"/>
                    </a:lnTo>
                    <a:lnTo>
                      <a:pt x="532" y="81"/>
                    </a:lnTo>
                    <a:cubicBezTo>
                      <a:pt x="548" y="66"/>
                      <a:pt x="563" y="50"/>
                      <a:pt x="548" y="35"/>
                    </a:cubicBezTo>
                    <a:cubicBezTo>
                      <a:pt x="548" y="16"/>
                      <a:pt x="532" y="0"/>
                      <a:pt x="502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Google Shape;1307;p37">
                <a:extLst>
                  <a:ext uri="{FF2B5EF4-FFF2-40B4-BE49-F238E27FC236}">
                    <a16:creationId xmlns:a16="http://schemas.microsoft.com/office/drawing/2014/main" id="{93356E96-FA90-1F0C-88F2-66B418F7798A}"/>
                  </a:ext>
                </a:extLst>
              </p:cNvPr>
              <p:cNvSpPr/>
              <p:nvPr/>
            </p:nvSpPr>
            <p:spPr>
              <a:xfrm>
                <a:off x="6417056" y="3694196"/>
                <a:ext cx="10037" cy="749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66" extrusionOk="0">
                    <a:moveTo>
                      <a:pt x="307" y="1"/>
                    </a:moveTo>
                    <a:cubicBezTo>
                      <a:pt x="301" y="1"/>
                      <a:pt x="294" y="2"/>
                      <a:pt x="290" y="7"/>
                    </a:cubicBezTo>
                    <a:lnTo>
                      <a:pt x="16" y="200"/>
                    </a:lnTo>
                    <a:cubicBezTo>
                      <a:pt x="1" y="215"/>
                      <a:pt x="1" y="234"/>
                      <a:pt x="1" y="250"/>
                    </a:cubicBezTo>
                    <a:cubicBezTo>
                      <a:pt x="16" y="265"/>
                      <a:pt x="16" y="265"/>
                      <a:pt x="35" y="265"/>
                    </a:cubicBezTo>
                    <a:lnTo>
                      <a:pt x="66" y="265"/>
                    </a:lnTo>
                    <a:lnTo>
                      <a:pt x="340" y="72"/>
                    </a:lnTo>
                    <a:cubicBezTo>
                      <a:pt x="355" y="57"/>
                      <a:pt x="355" y="42"/>
                      <a:pt x="355" y="22"/>
                    </a:cubicBezTo>
                    <a:cubicBezTo>
                      <a:pt x="345" y="11"/>
                      <a:pt x="324" y="1"/>
                      <a:pt x="307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Google Shape;1308;p37">
                <a:extLst>
                  <a:ext uri="{FF2B5EF4-FFF2-40B4-BE49-F238E27FC236}">
                    <a16:creationId xmlns:a16="http://schemas.microsoft.com/office/drawing/2014/main" id="{B1100848-9DE7-2EDD-D7DC-11D110286D59}"/>
                  </a:ext>
                </a:extLst>
              </p:cNvPr>
              <p:cNvSpPr/>
              <p:nvPr/>
            </p:nvSpPr>
            <p:spPr>
              <a:xfrm>
                <a:off x="6427938" y="3659773"/>
                <a:ext cx="11333" cy="569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2" extrusionOk="0">
                    <a:moveTo>
                      <a:pt x="42" y="1"/>
                    </a:moveTo>
                    <a:cubicBezTo>
                      <a:pt x="25" y="1"/>
                      <a:pt x="16" y="14"/>
                      <a:pt x="16" y="25"/>
                    </a:cubicBezTo>
                    <a:cubicBezTo>
                      <a:pt x="0" y="40"/>
                      <a:pt x="16" y="71"/>
                      <a:pt x="35" y="71"/>
                    </a:cubicBezTo>
                    <a:lnTo>
                      <a:pt x="355" y="183"/>
                    </a:lnTo>
                    <a:lnTo>
                      <a:pt x="355" y="202"/>
                    </a:lnTo>
                    <a:cubicBezTo>
                      <a:pt x="371" y="202"/>
                      <a:pt x="386" y="183"/>
                      <a:pt x="401" y="167"/>
                    </a:cubicBezTo>
                    <a:cubicBezTo>
                      <a:pt x="401" y="152"/>
                      <a:pt x="386" y="136"/>
                      <a:pt x="371" y="121"/>
                    </a:cubicBezTo>
                    <a:lnTo>
                      <a:pt x="66" y="9"/>
                    </a:lnTo>
                    <a:cubicBezTo>
                      <a:pt x="57" y="3"/>
                      <a:pt x="48" y="1"/>
                      <a:pt x="42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Google Shape;1309;p37">
                <a:extLst>
                  <a:ext uri="{FF2B5EF4-FFF2-40B4-BE49-F238E27FC236}">
                    <a16:creationId xmlns:a16="http://schemas.microsoft.com/office/drawing/2014/main" id="{C11CC588-EB48-9D50-EC45-2B46704779CE}"/>
                  </a:ext>
                </a:extLst>
              </p:cNvPr>
              <p:cNvSpPr/>
              <p:nvPr/>
            </p:nvSpPr>
            <p:spPr>
              <a:xfrm>
                <a:off x="6480997" y="3657574"/>
                <a:ext cx="13194" cy="420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49" extrusionOk="0">
                    <a:moveTo>
                      <a:pt x="430" y="0"/>
                    </a:moveTo>
                    <a:cubicBezTo>
                      <a:pt x="425" y="0"/>
                      <a:pt x="421" y="2"/>
                      <a:pt x="417" y="6"/>
                    </a:cubicBezTo>
                    <a:lnTo>
                      <a:pt x="31" y="87"/>
                    </a:lnTo>
                    <a:cubicBezTo>
                      <a:pt x="16" y="87"/>
                      <a:pt x="1" y="103"/>
                      <a:pt x="1" y="133"/>
                    </a:cubicBezTo>
                    <a:cubicBezTo>
                      <a:pt x="1" y="149"/>
                      <a:pt x="16" y="149"/>
                      <a:pt x="31" y="149"/>
                    </a:cubicBezTo>
                    <a:lnTo>
                      <a:pt x="47" y="149"/>
                    </a:lnTo>
                    <a:lnTo>
                      <a:pt x="433" y="68"/>
                    </a:lnTo>
                    <a:cubicBezTo>
                      <a:pt x="448" y="68"/>
                      <a:pt x="467" y="52"/>
                      <a:pt x="467" y="37"/>
                    </a:cubicBezTo>
                    <a:cubicBezTo>
                      <a:pt x="453" y="14"/>
                      <a:pt x="441" y="0"/>
                      <a:pt x="430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Google Shape;1310;p37">
                <a:extLst>
                  <a:ext uri="{FF2B5EF4-FFF2-40B4-BE49-F238E27FC236}">
                    <a16:creationId xmlns:a16="http://schemas.microsoft.com/office/drawing/2014/main" id="{DF303830-DF88-96F5-A236-379E31F93234}"/>
                  </a:ext>
                </a:extLst>
              </p:cNvPr>
              <p:cNvSpPr/>
              <p:nvPr/>
            </p:nvSpPr>
            <p:spPr>
              <a:xfrm>
                <a:off x="6480997" y="3691236"/>
                <a:ext cx="11333" cy="501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78" extrusionOk="0">
                    <a:moveTo>
                      <a:pt x="47" y="0"/>
                    </a:moveTo>
                    <a:cubicBezTo>
                      <a:pt x="31" y="0"/>
                      <a:pt x="16" y="15"/>
                      <a:pt x="1" y="31"/>
                    </a:cubicBezTo>
                    <a:cubicBezTo>
                      <a:pt x="1" y="50"/>
                      <a:pt x="16" y="66"/>
                      <a:pt x="31" y="81"/>
                    </a:cubicBezTo>
                    <a:lnTo>
                      <a:pt x="352" y="177"/>
                    </a:lnTo>
                    <a:lnTo>
                      <a:pt x="371" y="177"/>
                    </a:lnTo>
                    <a:cubicBezTo>
                      <a:pt x="386" y="177"/>
                      <a:pt x="402" y="177"/>
                      <a:pt x="402" y="162"/>
                    </a:cubicBezTo>
                    <a:cubicBezTo>
                      <a:pt x="402" y="147"/>
                      <a:pt x="402" y="112"/>
                      <a:pt x="371" y="112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Google Shape;1311;p37">
                <a:extLst>
                  <a:ext uri="{FF2B5EF4-FFF2-40B4-BE49-F238E27FC236}">
                    <a16:creationId xmlns:a16="http://schemas.microsoft.com/office/drawing/2014/main" id="{2EA1CFD0-0B7F-67A7-E2BA-5440D4C5557C}"/>
                  </a:ext>
                </a:extLst>
              </p:cNvPr>
              <p:cNvSpPr/>
              <p:nvPr/>
            </p:nvSpPr>
            <p:spPr>
              <a:xfrm>
                <a:off x="6482294" y="3674489"/>
                <a:ext cx="10037" cy="1861"/>
              </a:xfrm>
              <a:custGeom>
                <a:avLst/>
                <a:gdLst/>
                <a:ahLst/>
                <a:cxnLst/>
                <a:rect l="l" t="t" r="r" b="b"/>
                <a:pathLst>
                  <a:path w="356" h="66" extrusionOk="0">
                    <a:moveTo>
                      <a:pt x="36" y="0"/>
                    </a:moveTo>
                    <a:cubicBezTo>
                      <a:pt x="16" y="0"/>
                      <a:pt x="1" y="15"/>
                      <a:pt x="1" y="31"/>
                    </a:cubicBezTo>
                    <a:cubicBezTo>
                      <a:pt x="1" y="46"/>
                      <a:pt x="16" y="66"/>
                      <a:pt x="36" y="66"/>
                    </a:cubicBezTo>
                    <a:lnTo>
                      <a:pt x="325" y="66"/>
                    </a:lnTo>
                    <a:cubicBezTo>
                      <a:pt x="340" y="66"/>
                      <a:pt x="356" y="46"/>
                      <a:pt x="356" y="31"/>
                    </a:cubicBezTo>
                    <a:cubicBezTo>
                      <a:pt x="356" y="15"/>
                      <a:pt x="340" y="0"/>
                      <a:pt x="325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Google Shape;1312;p37">
                <a:extLst>
                  <a:ext uri="{FF2B5EF4-FFF2-40B4-BE49-F238E27FC236}">
                    <a16:creationId xmlns:a16="http://schemas.microsoft.com/office/drawing/2014/main" id="{03469B2C-BDA9-7B77-B8EB-F608B39E367B}"/>
                  </a:ext>
                </a:extLst>
              </p:cNvPr>
              <p:cNvSpPr/>
              <p:nvPr/>
            </p:nvSpPr>
            <p:spPr>
              <a:xfrm>
                <a:off x="6516774" y="3659040"/>
                <a:ext cx="13194" cy="459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63" extrusionOk="0">
                    <a:moveTo>
                      <a:pt x="417" y="0"/>
                    </a:moveTo>
                    <a:lnTo>
                      <a:pt x="31" y="81"/>
                    </a:lnTo>
                    <a:cubicBezTo>
                      <a:pt x="16" y="97"/>
                      <a:pt x="1" y="112"/>
                      <a:pt x="1" y="132"/>
                    </a:cubicBezTo>
                    <a:cubicBezTo>
                      <a:pt x="1" y="147"/>
                      <a:pt x="16" y="162"/>
                      <a:pt x="31" y="162"/>
                    </a:cubicBezTo>
                    <a:lnTo>
                      <a:pt x="47" y="162"/>
                    </a:lnTo>
                    <a:lnTo>
                      <a:pt x="433" y="81"/>
                    </a:lnTo>
                    <a:cubicBezTo>
                      <a:pt x="467" y="81"/>
                      <a:pt x="467" y="66"/>
                      <a:pt x="467" y="35"/>
                    </a:cubicBezTo>
                    <a:cubicBezTo>
                      <a:pt x="467" y="16"/>
                      <a:pt x="452" y="0"/>
                      <a:pt x="417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Google Shape;1313;p37">
                <a:extLst>
                  <a:ext uri="{FF2B5EF4-FFF2-40B4-BE49-F238E27FC236}">
                    <a16:creationId xmlns:a16="http://schemas.microsoft.com/office/drawing/2014/main" id="{EDAC21F7-CD94-EFE4-E2EB-0E125931FE13}"/>
                  </a:ext>
                </a:extLst>
              </p:cNvPr>
              <p:cNvSpPr/>
              <p:nvPr/>
            </p:nvSpPr>
            <p:spPr>
              <a:xfrm>
                <a:off x="6518070" y="3685344"/>
                <a:ext cx="10910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82" extrusionOk="0">
                    <a:moveTo>
                      <a:pt x="36" y="1"/>
                    </a:moveTo>
                    <a:cubicBezTo>
                      <a:pt x="20" y="1"/>
                      <a:pt x="1" y="16"/>
                      <a:pt x="1" y="32"/>
                    </a:cubicBezTo>
                    <a:cubicBezTo>
                      <a:pt x="1" y="47"/>
                      <a:pt x="20" y="66"/>
                      <a:pt x="36" y="66"/>
                    </a:cubicBezTo>
                    <a:lnTo>
                      <a:pt x="340" y="82"/>
                    </a:lnTo>
                    <a:cubicBezTo>
                      <a:pt x="356" y="82"/>
                      <a:pt x="371" y="66"/>
                      <a:pt x="387" y="47"/>
                    </a:cubicBezTo>
                    <a:cubicBezTo>
                      <a:pt x="387" y="16"/>
                      <a:pt x="371" y="1"/>
                      <a:pt x="340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Google Shape;1314;p37">
                <a:extLst>
                  <a:ext uri="{FF2B5EF4-FFF2-40B4-BE49-F238E27FC236}">
                    <a16:creationId xmlns:a16="http://schemas.microsoft.com/office/drawing/2014/main" id="{06F00AB0-0BAD-028A-C2F3-0EB7F0FD67AB}"/>
                  </a:ext>
                </a:extLst>
              </p:cNvPr>
              <p:cNvSpPr/>
              <p:nvPr/>
            </p:nvSpPr>
            <p:spPr>
              <a:xfrm>
                <a:off x="6358218" y="3719823"/>
                <a:ext cx="487533" cy="126387"/>
              </a:xfrm>
              <a:custGeom>
                <a:avLst/>
                <a:gdLst/>
                <a:ahLst/>
                <a:cxnLst/>
                <a:rect l="l" t="t" r="r" b="b"/>
                <a:pathLst>
                  <a:path w="17293" h="4483" extrusionOk="0">
                    <a:moveTo>
                      <a:pt x="321" y="0"/>
                    </a:moveTo>
                    <a:cubicBezTo>
                      <a:pt x="144" y="0"/>
                      <a:pt x="16" y="128"/>
                      <a:pt x="16" y="305"/>
                    </a:cubicBezTo>
                    <a:lnTo>
                      <a:pt x="1" y="3919"/>
                    </a:lnTo>
                    <a:cubicBezTo>
                      <a:pt x="1" y="4224"/>
                      <a:pt x="240" y="4482"/>
                      <a:pt x="545" y="4482"/>
                    </a:cubicBezTo>
                    <a:lnTo>
                      <a:pt x="5979" y="4467"/>
                    </a:lnTo>
                    <a:cubicBezTo>
                      <a:pt x="6076" y="4467"/>
                      <a:pt x="6138" y="4401"/>
                      <a:pt x="6138" y="4305"/>
                    </a:cubicBezTo>
                    <a:cubicBezTo>
                      <a:pt x="6138" y="4112"/>
                      <a:pt x="6284" y="3919"/>
                      <a:pt x="6492" y="3888"/>
                    </a:cubicBezTo>
                    <a:cubicBezTo>
                      <a:pt x="6522" y="3882"/>
                      <a:pt x="6551" y="3879"/>
                      <a:pt x="6580" y="3879"/>
                    </a:cubicBezTo>
                    <a:cubicBezTo>
                      <a:pt x="6688" y="3879"/>
                      <a:pt x="6786" y="3924"/>
                      <a:pt x="6863" y="4000"/>
                    </a:cubicBezTo>
                    <a:cubicBezTo>
                      <a:pt x="6924" y="4081"/>
                      <a:pt x="6974" y="4178"/>
                      <a:pt x="6974" y="4305"/>
                    </a:cubicBezTo>
                    <a:cubicBezTo>
                      <a:pt x="6974" y="4401"/>
                      <a:pt x="7055" y="4467"/>
                      <a:pt x="7136" y="4467"/>
                    </a:cubicBezTo>
                    <a:lnTo>
                      <a:pt x="7310" y="4467"/>
                    </a:lnTo>
                    <a:cubicBezTo>
                      <a:pt x="7391" y="4467"/>
                      <a:pt x="7472" y="4401"/>
                      <a:pt x="7472" y="4320"/>
                    </a:cubicBezTo>
                    <a:cubicBezTo>
                      <a:pt x="7472" y="4097"/>
                      <a:pt x="7634" y="3904"/>
                      <a:pt x="7858" y="3888"/>
                    </a:cubicBezTo>
                    <a:cubicBezTo>
                      <a:pt x="7874" y="3886"/>
                      <a:pt x="7890" y="3885"/>
                      <a:pt x="7906" y="3885"/>
                    </a:cubicBezTo>
                    <a:cubicBezTo>
                      <a:pt x="8014" y="3885"/>
                      <a:pt x="8111" y="3930"/>
                      <a:pt x="8178" y="4000"/>
                    </a:cubicBezTo>
                    <a:cubicBezTo>
                      <a:pt x="8259" y="4081"/>
                      <a:pt x="8309" y="4178"/>
                      <a:pt x="8309" y="4305"/>
                    </a:cubicBezTo>
                    <a:cubicBezTo>
                      <a:pt x="8309" y="4401"/>
                      <a:pt x="8371" y="4467"/>
                      <a:pt x="8467" y="4467"/>
                    </a:cubicBezTo>
                    <a:lnTo>
                      <a:pt x="8645" y="4467"/>
                    </a:lnTo>
                    <a:cubicBezTo>
                      <a:pt x="8726" y="4467"/>
                      <a:pt x="8791" y="4401"/>
                      <a:pt x="8791" y="4320"/>
                    </a:cubicBezTo>
                    <a:cubicBezTo>
                      <a:pt x="8791" y="4112"/>
                      <a:pt x="8934" y="3919"/>
                      <a:pt x="9142" y="3888"/>
                    </a:cubicBezTo>
                    <a:cubicBezTo>
                      <a:pt x="9161" y="3886"/>
                      <a:pt x="9180" y="3885"/>
                      <a:pt x="9198" y="3885"/>
                    </a:cubicBezTo>
                    <a:cubicBezTo>
                      <a:pt x="9321" y="3885"/>
                      <a:pt x="9426" y="3930"/>
                      <a:pt x="9497" y="4000"/>
                    </a:cubicBezTo>
                    <a:cubicBezTo>
                      <a:pt x="9578" y="4081"/>
                      <a:pt x="9624" y="4178"/>
                      <a:pt x="9624" y="4305"/>
                    </a:cubicBezTo>
                    <a:cubicBezTo>
                      <a:pt x="9624" y="4386"/>
                      <a:pt x="9690" y="4467"/>
                      <a:pt x="9786" y="4467"/>
                    </a:cubicBezTo>
                    <a:lnTo>
                      <a:pt x="10045" y="4451"/>
                    </a:lnTo>
                    <a:lnTo>
                      <a:pt x="15283" y="4436"/>
                    </a:lnTo>
                    <a:cubicBezTo>
                      <a:pt x="15587" y="4436"/>
                      <a:pt x="15830" y="4178"/>
                      <a:pt x="15830" y="3873"/>
                    </a:cubicBezTo>
                    <a:lnTo>
                      <a:pt x="15830" y="3294"/>
                    </a:lnTo>
                    <a:cubicBezTo>
                      <a:pt x="16023" y="3036"/>
                      <a:pt x="16602" y="2604"/>
                      <a:pt x="17292" y="2604"/>
                    </a:cubicBezTo>
                    <a:lnTo>
                      <a:pt x="17292" y="899"/>
                    </a:lnTo>
                    <a:cubicBezTo>
                      <a:pt x="17292" y="899"/>
                      <a:pt x="17121" y="930"/>
                      <a:pt x="16894" y="930"/>
                    </a:cubicBezTo>
                    <a:cubicBezTo>
                      <a:pt x="16534" y="930"/>
                      <a:pt x="16032" y="852"/>
                      <a:pt x="15846" y="448"/>
                    </a:cubicBezTo>
                    <a:lnTo>
                      <a:pt x="15846" y="290"/>
                    </a:lnTo>
                    <a:cubicBezTo>
                      <a:pt x="15846" y="128"/>
                      <a:pt x="15718" y="0"/>
                      <a:pt x="15556" y="0"/>
                    </a:cubicBezTo>
                    <a:close/>
                  </a:path>
                </a:pathLst>
              </a:custGeom>
              <a:solidFill>
                <a:srgbClr val="DBEB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Google Shape;1315;p37">
                <a:extLst>
                  <a:ext uri="{FF2B5EF4-FFF2-40B4-BE49-F238E27FC236}">
                    <a16:creationId xmlns:a16="http://schemas.microsoft.com/office/drawing/2014/main" id="{D5530CB6-5DB4-3553-FE02-83C279DB105B}"/>
                  </a:ext>
                </a:extLst>
              </p:cNvPr>
              <p:cNvSpPr/>
              <p:nvPr/>
            </p:nvSpPr>
            <p:spPr>
              <a:xfrm>
                <a:off x="6837128" y="3737444"/>
                <a:ext cx="34931" cy="64392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284" extrusionOk="0">
                    <a:moveTo>
                      <a:pt x="128" y="0"/>
                    </a:moveTo>
                    <a:cubicBezTo>
                      <a:pt x="62" y="0"/>
                      <a:pt x="0" y="50"/>
                      <a:pt x="0" y="112"/>
                    </a:cubicBezTo>
                    <a:lnTo>
                      <a:pt x="0" y="2153"/>
                    </a:lnTo>
                    <a:cubicBezTo>
                      <a:pt x="0" y="2218"/>
                      <a:pt x="62" y="2284"/>
                      <a:pt x="128" y="2284"/>
                    </a:cubicBezTo>
                    <a:lnTo>
                      <a:pt x="1107" y="2284"/>
                    </a:lnTo>
                    <a:cubicBezTo>
                      <a:pt x="1188" y="2284"/>
                      <a:pt x="1238" y="2218"/>
                      <a:pt x="1238" y="2153"/>
                    </a:cubicBezTo>
                    <a:lnTo>
                      <a:pt x="1238" y="112"/>
                    </a:lnTo>
                    <a:cubicBezTo>
                      <a:pt x="1238" y="50"/>
                      <a:pt x="1188" y="0"/>
                      <a:pt x="1107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Google Shape;1316;p37">
                <a:extLst>
                  <a:ext uri="{FF2B5EF4-FFF2-40B4-BE49-F238E27FC236}">
                    <a16:creationId xmlns:a16="http://schemas.microsoft.com/office/drawing/2014/main" id="{CA37D0E5-685F-3E7F-6203-4F766D2DBD53}"/>
                  </a:ext>
                </a:extLst>
              </p:cNvPr>
              <p:cNvSpPr/>
              <p:nvPr/>
            </p:nvSpPr>
            <p:spPr>
              <a:xfrm>
                <a:off x="6837128" y="3747875"/>
                <a:ext cx="34931" cy="10037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8" y="355"/>
                    </a:lnTo>
                    <a:lnTo>
                      <a:pt x="1238" y="1"/>
                    </a:ln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Google Shape;1317;p37">
                <a:extLst>
                  <a:ext uri="{FF2B5EF4-FFF2-40B4-BE49-F238E27FC236}">
                    <a16:creationId xmlns:a16="http://schemas.microsoft.com/office/drawing/2014/main" id="{6B831CA1-1E36-59AE-A9F2-0FBF8963F3E9}"/>
                  </a:ext>
                </a:extLst>
              </p:cNvPr>
              <p:cNvSpPr/>
              <p:nvPr/>
            </p:nvSpPr>
            <p:spPr>
              <a:xfrm>
                <a:off x="6837128" y="3764622"/>
                <a:ext cx="34931" cy="10037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8" y="355"/>
                    </a:lnTo>
                    <a:lnTo>
                      <a:pt x="1238" y="1"/>
                    </a:ln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Google Shape;1318;p37">
                <a:extLst>
                  <a:ext uri="{FF2B5EF4-FFF2-40B4-BE49-F238E27FC236}">
                    <a16:creationId xmlns:a16="http://schemas.microsoft.com/office/drawing/2014/main" id="{297F7CBF-39BB-9B4D-649E-B3547C0C6F21}"/>
                  </a:ext>
                </a:extLst>
              </p:cNvPr>
              <p:cNvSpPr/>
              <p:nvPr/>
            </p:nvSpPr>
            <p:spPr>
              <a:xfrm>
                <a:off x="6837128" y="3781368"/>
                <a:ext cx="34931" cy="10037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8" y="355"/>
                    </a:lnTo>
                    <a:lnTo>
                      <a:pt x="1238" y="1"/>
                    </a:ln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Google Shape;1319;p37">
                <a:extLst>
                  <a:ext uri="{FF2B5EF4-FFF2-40B4-BE49-F238E27FC236}">
                    <a16:creationId xmlns:a16="http://schemas.microsoft.com/office/drawing/2014/main" id="{E90A8F24-8B27-E5F8-6CFF-08477C6A3C68}"/>
                  </a:ext>
                </a:extLst>
              </p:cNvPr>
              <p:cNvSpPr/>
              <p:nvPr/>
            </p:nvSpPr>
            <p:spPr>
              <a:xfrm>
                <a:off x="6384014" y="3719823"/>
                <a:ext cx="392891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3376" extrusionOk="0">
                    <a:moveTo>
                      <a:pt x="0" y="0"/>
                    </a:moveTo>
                    <a:lnTo>
                      <a:pt x="0" y="2330"/>
                    </a:lnTo>
                    <a:cubicBezTo>
                      <a:pt x="0" y="2909"/>
                      <a:pt x="482" y="3375"/>
                      <a:pt x="1061" y="3375"/>
                    </a:cubicBezTo>
                    <a:lnTo>
                      <a:pt x="12875" y="3375"/>
                    </a:lnTo>
                    <a:cubicBezTo>
                      <a:pt x="13453" y="3375"/>
                      <a:pt x="13936" y="2909"/>
                      <a:pt x="13936" y="2330"/>
                    </a:cubicBezTo>
                    <a:lnTo>
                      <a:pt x="13936" y="0"/>
                    </a:ln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Google Shape;1320;p37">
                <a:extLst>
                  <a:ext uri="{FF2B5EF4-FFF2-40B4-BE49-F238E27FC236}">
                    <a16:creationId xmlns:a16="http://schemas.microsoft.com/office/drawing/2014/main" id="{FA2C8095-0943-C335-4AD6-047FF14D896C}"/>
                  </a:ext>
                </a:extLst>
              </p:cNvPr>
              <p:cNvSpPr/>
              <p:nvPr/>
            </p:nvSpPr>
            <p:spPr>
              <a:xfrm>
                <a:off x="6374964" y="3735583"/>
                <a:ext cx="156722" cy="15027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533" extrusionOk="0">
                    <a:moveTo>
                      <a:pt x="256" y="1"/>
                    </a:moveTo>
                    <a:cubicBezTo>
                      <a:pt x="113" y="1"/>
                      <a:pt x="1" y="132"/>
                      <a:pt x="1" y="275"/>
                    </a:cubicBezTo>
                    <a:cubicBezTo>
                      <a:pt x="1" y="421"/>
                      <a:pt x="113" y="533"/>
                      <a:pt x="256" y="533"/>
                    </a:cubicBezTo>
                    <a:lnTo>
                      <a:pt x="5304" y="533"/>
                    </a:lnTo>
                    <a:cubicBezTo>
                      <a:pt x="5447" y="533"/>
                      <a:pt x="5559" y="421"/>
                      <a:pt x="5559" y="275"/>
                    </a:cubicBezTo>
                    <a:cubicBezTo>
                      <a:pt x="5559" y="132"/>
                      <a:pt x="5447" y="1"/>
                      <a:pt x="5304" y="1"/>
                    </a:cubicBezTo>
                    <a:close/>
                  </a:path>
                </a:pathLst>
              </a:custGeom>
              <a:solidFill>
                <a:srgbClr val="F4FC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Google Shape;1321;p37">
                <a:extLst>
                  <a:ext uri="{FF2B5EF4-FFF2-40B4-BE49-F238E27FC236}">
                    <a16:creationId xmlns:a16="http://schemas.microsoft.com/office/drawing/2014/main" id="{62B46A04-F40D-ECE9-901B-56997474A49A}"/>
                  </a:ext>
                </a:extLst>
              </p:cNvPr>
              <p:cNvSpPr/>
              <p:nvPr/>
            </p:nvSpPr>
            <p:spPr>
              <a:xfrm>
                <a:off x="6384014" y="3771472"/>
                <a:ext cx="392891" cy="43529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544" extrusionOk="0">
                    <a:moveTo>
                      <a:pt x="0" y="1"/>
                    </a:moveTo>
                    <a:lnTo>
                      <a:pt x="0" y="498"/>
                    </a:lnTo>
                    <a:cubicBezTo>
                      <a:pt x="0" y="1077"/>
                      <a:pt x="482" y="1543"/>
                      <a:pt x="1061" y="1543"/>
                    </a:cubicBezTo>
                    <a:lnTo>
                      <a:pt x="12875" y="1543"/>
                    </a:lnTo>
                    <a:cubicBezTo>
                      <a:pt x="13453" y="1543"/>
                      <a:pt x="13936" y="1077"/>
                      <a:pt x="13936" y="498"/>
                    </a:cubicBezTo>
                    <a:lnTo>
                      <a:pt x="13936" y="305"/>
                    </a:lnTo>
                    <a:cubicBezTo>
                      <a:pt x="13018" y="463"/>
                      <a:pt x="12084" y="579"/>
                      <a:pt x="11155" y="656"/>
                    </a:cubicBezTo>
                    <a:cubicBezTo>
                      <a:pt x="11139" y="849"/>
                      <a:pt x="10977" y="1011"/>
                      <a:pt x="10784" y="1011"/>
                    </a:cubicBezTo>
                    <a:cubicBezTo>
                      <a:pt x="10719" y="1011"/>
                      <a:pt x="10657" y="996"/>
                      <a:pt x="10576" y="965"/>
                    </a:cubicBezTo>
                    <a:cubicBezTo>
                      <a:pt x="10526" y="930"/>
                      <a:pt x="10495" y="899"/>
                      <a:pt x="10464" y="834"/>
                    </a:cubicBezTo>
                    <a:cubicBezTo>
                      <a:pt x="10430" y="787"/>
                      <a:pt x="10414" y="737"/>
                      <a:pt x="10414" y="706"/>
                    </a:cubicBezTo>
                    <a:cubicBezTo>
                      <a:pt x="9755" y="737"/>
                      <a:pt x="9114" y="753"/>
                      <a:pt x="8470" y="753"/>
                    </a:cubicBezTo>
                    <a:cubicBezTo>
                      <a:pt x="7537" y="753"/>
                      <a:pt x="6623" y="722"/>
                      <a:pt x="5770" y="656"/>
                    </a:cubicBezTo>
                    <a:cubicBezTo>
                      <a:pt x="5739" y="868"/>
                      <a:pt x="5577" y="1011"/>
                      <a:pt x="5369" y="1011"/>
                    </a:cubicBezTo>
                    <a:cubicBezTo>
                      <a:pt x="5304" y="1011"/>
                      <a:pt x="5238" y="996"/>
                      <a:pt x="5161" y="965"/>
                    </a:cubicBezTo>
                    <a:cubicBezTo>
                      <a:pt x="5111" y="930"/>
                      <a:pt x="5064" y="884"/>
                      <a:pt x="5030" y="834"/>
                    </a:cubicBezTo>
                    <a:cubicBezTo>
                      <a:pt x="4983" y="753"/>
                      <a:pt x="4968" y="676"/>
                      <a:pt x="4968" y="610"/>
                    </a:cubicBezTo>
                    <a:cubicBezTo>
                      <a:pt x="4258" y="560"/>
                      <a:pt x="3599" y="498"/>
                      <a:pt x="2989" y="417"/>
                    </a:cubicBezTo>
                    <a:cubicBezTo>
                      <a:pt x="2974" y="691"/>
                      <a:pt x="2750" y="899"/>
                      <a:pt x="2476" y="899"/>
                    </a:cubicBezTo>
                    <a:cubicBezTo>
                      <a:pt x="2395" y="899"/>
                      <a:pt x="2314" y="884"/>
                      <a:pt x="2218" y="834"/>
                    </a:cubicBezTo>
                    <a:cubicBezTo>
                      <a:pt x="2137" y="787"/>
                      <a:pt x="2056" y="722"/>
                      <a:pt x="2025" y="625"/>
                    </a:cubicBezTo>
                    <a:cubicBezTo>
                      <a:pt x="1959" y="514"/>
                      <a:pt x="1944" y="402"/>
                      <a:pt x="1959" y="290"/>
                    </a:cubicBezTo>
                    <a:cubicBezTo>
                      <a:pt x="1061" y="174"/>
                      <a:pt x="386" y="62"/>
                      <a:pt x="0" y="1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Google Shape;1322;p37">
                <a:extLst>
                  <a:ext uri="{FF2B5EF4-FFF2-40B4-BE49-F238E27FC236}">
                    <a16:creationId xmlns:a16="http://schemas.microsoft.com/office/drawing/2014/main" id="{49009AA3-7611-4AEE-C7BF-52B3E86CB469}"/>
                  </a:ext>
                </a:extLst>
              </p:cNvPr>
              <p:cNvSpPr/>
              <p:nvPr/>
            </p:nvSpPr>
            <p:spPr>
              <a:xfrm>
                <a:off x="6439244" y="3767328"/>
                <a:ext cx="29489" cy="1592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5" extrusionOk="0">
                    <a:moveTo>
                      <a:pt x="517" y="1"/>
                    </a:moveTo>
                    <a:cubicBezTo>
                      <a:pt x="259" y="1"/>
                      <a:pt x="51" y="194"/>
                      <a:pt x="0" y="437"/>
                    </a:cubicBezTo>
                    <a:cubicBezTo>
                      <a:pt x="324" y="483"/>
                      <a:pt x="660" y="533"/>
                      <a:pt x="1030" y="564"/>
                    </a:cubicBezTo>
                    <a:cubicBezTo>
                      <a:pt x="1046" y="468"/>
                      <a:pt x="1030" y="371"/>
                      <a:pt x="984" y="275"/>
                    </a:cubicBezTo>
                    <a:cubicBezTo>
                      <a:pt x="934" y="178"/>
                      <a:pt x="853" y="113"/>
                      <a:pt x="772" y="67"/>
                    </a:cubicBezTo>
                    <a:cubicBezTo>
                      <a:pt x="675" y="16"/>
                      <a:pt x="598" y="1"/>
                      <a:pt x="517" y="1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Google Shape;1323;p37">
                <a:extLst>
                  <a:ext uri="{FF2B5EF4-FFF2-40B4-BE49-F238E27FC236}">
                    <a16:creationId xmlns:a16="http://schemas.microsoft.com/office/drawing/2014/main" id="{A2FEA2AE-1E8E-F337-1FC1-F784BCE356E7}"/>
                  </a:ext>
                </a:extLst>
              </p:cNvPr>
              <p:cNvSpPr/>
              <p:nvPr/>
            </p:nvSpPr>
            <p:spPr>
              <a:xfrm>
                <a:off x="6438821" y="3779620"/>
                <a:ext cx="29489" cy="17226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611" extrusionOk="0">
                    <a:moveTo>
                      <a:pt x="15" y="1"/>
                    </a:moveTo>
                    <a:lnTo>
                      <a:pt x="15" y="1"/>
                    </a:lnTo>
                    <a:cubicBezTo>
                      <a:pt x="0" y="113"/>
                      <a:pt x="15" y="225"/>
                      <a:pt x="81" y="336"/>
                    </a:cubicBezTo>
                    <a:cubicBezTo>
                      <a:pt x="112" y="433"/>
                      <a:pt x="193" y="498"/>
                      <a:pt x="274" y="545"/>
                    </a:cubicBezTo>
                    <a:cubicBezTo>
                      <a:pt x="370" y="595"/>
                      <a:pt x="451" y="610"/>
                      <a:pt x="532" y="610"/>
                    </a:cubicBezTo>
                    <a:cubicBezTo>
                      <a:pt x="806" y="610"/>
                      <a:pt x="1030" y="402"/>
                      <a:pt x="1045" y="128"/>
                    </a:cubicBezTo>
                    <a:cubicBezTo>
                      <a:pt x="675" y="97"/>
                      <a:pt x="339" y="47"/>
                      <a:pt x="15" y="1"/>
                    </a:cubicBezTo>
                    <a:close/>
                  </a:path>
                </a:pathLst>
              </a:custGeom>
              <a:solidFill>
                <a:srgbClr val="0C22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Google Shape;1324;p37">
                <a:extLst>
                  <a:ext uri="{FF2B5EF4-FFF2-40B4-BE49-F238E27FC236}">
                    <a16:creationId xmlns:a16="http://schemas.microsoft.com/office/drawing/2014/main" id="{DD0688D9-5DE1-57B8-5C87-136A078378F2}"/>
                  </a:ext>
                </a:extLst>
              </p:cNvPr>
              <p:cNvSpPr/>
              <p:nvPr/>
            </p:nvSpPr>
            <p:spPr>
              <a:xfrm>
                <a:off x="6494586" y="3766031"/>
                <a:ext cx="14491" cy="11784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8" extrusionOk="0">
                    <a:moveTo>
                      <a:pt x="255" y="1"/>
                    </a:moveTo>
                    <a:cubicBezTo>
                      <a:pt x="113" y="1"/>
                      <a:pt x="1" y="159"/>
                      <a:pt x="82" y="305"/>
                    </a:cubicBezTo>
                    <a:cubicBezTo>
                      <a:pt x="97" y="336"/>
                      <a:pt x="128" y="367"/>
                      <a:pt x="159" y="386"/>
                    </a:cubicBezTo>
                    <a:cubicBezTo>
                      <a:pt x="194" y="402"/>
                      <a:pt x="224" y="417"/>
                      <a:pt x="255" y="417"/>
                    </a:cubicBezTo>
                    <a:cubicBezTo>
                      <a:pt x="402" y="417"/>
                      <a:pt x="514" y="255"/>
                      <a:pt x="433" y="113"/>
                    </a:cubicBezTo>
                    <a:cubicBezTo>
                      <a:pt x="417" y="78"/>
                      <a:pt x="402" y="47"/>
                      <a:pt x="371" y="32"/>
                    </a:cubicBezTo>
                    <a:cubicBezTo>
                      <a:pt x="321" y="16"/>
                      <a:pt x="290" y="1"/>
                      <a:pt x="255" y="1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Google Shape;1325;p37">
                <a:extLst>
                  <a:ext uri="{FF2B5EF4-FFF2-40B4-BE49-F238E27FC236}">
                    <a16:creationId xmlns:a16="http://schemas.microsoft.com/office/drawing/2014/main" id="{096ADFAD-06AE-4A26-AA37-EF3120DE90E1}"/>
                  </a:ext>
                </a:extLst>
              </p:cNvPr>
              <p:cNvSpPr/>
              <p:nvPr/>
            </p:nvSpPr>
            <p:spPr>
              <a:xfrm>
                <a:off x="6524047" y="3777788"/>
                <a:ext cx="23090" cy="12207"/>
              </a:xfrm>
              <a:custGeom>
                <a:avLst/>
                <a:gdLst/>
                <a:ahLst/>
                <a:cxnLst/>
                <a:rect l="l" t="t" r="r" b="b"/>
                <a:pathLst>
                  <a:path w="819" h="433" extrusionOk="0">
                    <a:moveTo>
                      <a:pt x="402" y="0"/>
                    </a:moveTo>
                    <a:cubicBezTo>
                      <a:pt x="194" y="0"/>
                      <a:pt x="16" y="162"/>
                      <a:pt x="1" y="386"/>
                    </a:cubicBezTo>
                    <a:cubicBezTo>
                      <a:pt x="271" y="401"/>
                      <a:pt x="529" y="417"/>
                      <a:pt x="803" y="432"/>
                    </a:cubicBezTo>
                    <a:cubicBezTo>
                      <a:pt x="819" y="355"/>
                      <a:pt x="803" y="274"/>
                      <a:pt x="753" y="178"/>
                    </a:cubicBezTo>
                    <a:cubicBezTo>
                      <a:pt x="722" y="128"/>
                      <a:pt x="676" y="81"/>
                      <a:pt x="626" y="47"/>
                    </a:cubicBezTo>
                    <a:cubicBezTo>
                      <a:pt x="545" y="16"/>
                      <a:pt x="483" y="0"/>
                      <a:pt x="402" y="0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Google Shape;1326;p37">
                <a:extLst>
                  <a:ext uri="{FF2B5EF4-FFF2-40B4-BE49-F238E27FC236}">
                    <a16:creationId xmlns:a16="http://schemas.microsoft.com/office/drawing/2014/main" id="{3CB752AF-39F4-AC26-A1C9-9C1B685B086F}"/>
                  </a:ext>
                </a:extLst>
              </p:cNvPr>
              <p:cNvSpPr/>
              <p:nvPr/>
            </p:nvSpPr>
            <p:spPr>
              <a:xfrm>
                <a:off x="6524047" y="3788642"/>
                <a:ext cx="22667" cy="1136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403" extrusionOk="0">
                    <a:moveTo>
                      <a:pt x="1" y="1"/>
                    </a:moveTo>
                    <a:cubicBezTo>
                      <a:pt x="1" y="67"/>
                      <a:pt x="16" y="144"/>
                      <a:pt x="63" y="225"/>
                    </a:cubicBezTo>
                    <a:cubicBezTo>
                      <a:pt x="97" y="275"/>
                      <a:pt x="144" y="321"/>
                      <a:pt x="194" y="356"/>
                    </a:cubicBezTo>
                    <a:cubicBezTo>
                      <a:pt x="271" y="387"/>
                      <a:pt x="337" y="402"/>
                      <a:pt x="402" y="402"/>
                    </a:cubicBezTo>
                    <a:cubicBezTo>
                      <a:pt x="610" y="402"/>
                      <a:pt x="772" y="259"/>
                      <a:pt x="803" y="47"/>
                    </a:cubicBezTo>
                    <a:cubicBezTo>
                      <a:pt x="529" y="32"/>
                      <a:pt x="271" y="16"/>
                      <a:pt x="1" y="1"/>
                    </a:cubicBezTo>
                    <a:close/>
                  </a:path>
                </a:pathLst>
              </a:custGeom>
              <a:solidFill>
                <a:srgbClr val="0C22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Google Shape;1327;p37">
                <a:extLst>
                  <a:ext uri="{FF2B5EF4-FFF2-40B4-BE49-F238E27FC236}">
                    <a16:creationId xmlns:a16="http://schemas.microsoft.com/office/drawing/2014/main" id="{701EBAE0-C9A1-B37F-9BB2-6D2B69A48589}"/>
                  </a:ext>
                </a:extLst>
              </p:cNvPr>
              <p:cNvSpPr/>
              <p:nvPr/>
            </p:nvSpPr>
            <p:spPr>
              <a:xfrm>
                <a:off x="6703494" y="3747452"/>
                <a:ext cx="31237" cy="2534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899" extrusionOk="0">
                    <a:moveTo>
                      <a:pt x="544" y="0"/>
                    </a:moveTo>
                    <a:cubicBezTo>
                      <a:pt x="239" y="0"/>
                      <a:pt x="0" y="336"/>
                      <a:pt x="158" y="675"/>
                    </a:cubicBezTo>
                    <a:cubicBezTo>
                      <a:pt x="193" y="756"/>
                      <a:pt x="255" y="818"/>
                      <a:pt x="336" y="853"/>
                    </a:cubicBezTo>
                    <a:cubicBezTo>
                      <a:pt x="417" y="883"/>
                      <a:pt x="482" y="899"/>
                      <a:pt x="544" y="899"/>
                    </a:cubicBezTo>
                    <a:cubicBezTo>
                      <a:pt x="868" y="899"/>
                      <a:pt x="1107" y="579"/>
                      <a:pt x="945" y="239"/>
                    </a:cubicBezTo>
                    <a:cubicBezTo>
                      <a:pt x="914" y="158"/>
                      <a:pt x="849" y="97"/>
                      <a:pt x="771" y="62"/>
                    </a:cubicBezTo>
                    <a:cubicBezTo>
                      <a:pt x="690" y="16"/>
                      <a:pt x="625" y="0"/>
                      <a:pt x="544" y="0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Google Shape;1328;p37">
                <a:extLst>
                  <a:ext uri="{FF2B5EF4-FFF2-40B4-BE49-F238E27FC236}">
                    <a16:creationId xmlns:a16="http://schemas.microsoft.com/office/drawing/2014/main" id="{0F1B8C6A-B718-5D7A-C06C-9A8B571B7EA7}"/>
                  </a:ext>
                </a:extLst>
              </p:cNvPr>
              <p:cNvSpPr/>
              <p:nvPr/>
            </p:nvSpPr>
            <p:spPr>
              <a:xfrm>
                <a:off x="6676739" y="3779084"/>
                <a:ext cx="21765" cy="1232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437" extrusionOk="0">
                    <a:moveTo>
                      <a:pt x="401" y="1"/>
                    </a:moveTo>
                    <a:cubicBezTo>
                      <a:pt x="178" y="1"/>
                      <a:pt x="0" y="193"/>
                      <a:pt x="31" y="436"/>
                    </a:cubicBezTo>
                    <a:cubicBezTo>
                      <a:pt x="274" y="421"/>
                      <a:pt x="513" y="406"/>
                      <a:pt x="772" y="386"/>
                    </a:cubicBezTo>
                    <a:cubicBezTo>
                      <a:pt x="772" y="325"/>
                      <a:pt x="756" y="244"/>
                      <a:pt x="706" y="178"/>
                    </a:cubicBezTo>
                    <a:cubicBezTo>
                      <a:pt x="691" y="132"/>
                      <a:pt x="641" y="82"/>
                      <a:pt x="594" y="51"/>
                    </a:cubicBezTo>
                    <a:cubicBezTo>
                      <a:pt x="529" y="20"/>
                      <a:pt x="467" y="1"/>
                      <a:pt x="401" y="1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Google Shape;1329;p37">
                <a:extLst>
                  <a:ext uri="{FF2B5EF4-FFF2-40B4-BE49-F238E27FC236}">
                    <a16:creationId xmlns:a16="http://schemas.microsoft.com/office/drawing/2014/main" id="{8EB198EF-F069-032E-08E8-F7D4E89B9C80}"/>
                  </a:ext>
                </a:extLst>
              </p:cNvPr>
              <p:cNvSpPr/>
              <p:nvPr/>
            </p:nvSpPr>
            <p:spPr>
              <a:xfrm>
                <a:off x="6677613" y="3789967"/>
                <a:ext cx="20891" cy="1003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56" extrusionOk="0">
                    <a:moveTo>
                      <a:pt x="741" y="0"/>
                    </a:moveTo>
                    <a:lnTo>
                      <a:pt x="741" y="0"/>
                    </a:lnTo>
                    <a:cubicBezTo>
                      <a:pt x="482" y="20"/>
                      <a:pt x="243" y="35"/>
                      <a:pt x="0" y="50"/>
                    </a:cubicBezTo>
                    <a:cubicBezTo>
                      <a:pt x="0" y="81"/>
                      <a:pt x="16" y="131"/>
                      <a:pt x="50" y="178"/>
                    </a:cubicBezTo>
                    <a:cubicBezTo>
                      <a:pt x="81" y="243"/>
                      <a:pt x="112" y="274"/>
                      <a:pt x="162" y="309"/>
                    </a:cubicBezTo>
                    <a:cubicBezTo>
                      <a:pt x="243" y="340"/>
                      <a:pt x="305" y="355"/>
                      <a:pt x="370" y="355"/>
                    </a:cubicBezTo>
                    <a:cubicBezTo>
                      <a:pt x="563" y="355"/>
                      <a:pt x="725" y="193"/>
                      <a:pt x="741" y="0"/>
                    </a:cubicBezTo>
                    <a:close/>
                  </a:path>
                </a:pathLst>
              </a:custGeom>
              <a:solidFill>
                <a:srgbClr val="0C22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Google Shape;1330;p37">
                <a:extLst>
                  <a:ext uri="{FF2B5EF4-FFF2-40B4-BE49-F238E27FC236}">
                    <a16:creationId xmlns:a16="http://schemas.microsoft.com/office/drawing/2014/main" id="{A56D03D1-777A-8480-D0A7-CDB987AD9291}"/>
                  </a:ext>
                </a:extLst>
              </p:cNvPr>
              <p:cNvSpPr/>
              <p:nvPr/>
            </p:nvSpPr>
            <p:spPr>
              <a:xfrm>
                <a:off x="6756863" y="3521967"/>
                <a:ext cx="53538" cy="44741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587" extrusionOk="0">
                    <a:moveTo>
                      <a:pt x="888" y="0"/>
                    </a:moveTo>
                    <a:cubicBezTo>
                      <a:pt x="608" y="0"/>
                      <a:pt x="348" y="138"/>
                      <a:pt x="209" y="380"/>
                    </a:cubicBezTo>
                    <a:cubicBezTo>
                      <a:pt x="1" y="751"/>
                      <a:pt x="163" y="1233"/>
                      <a:pt x="564" y="1472"/>
                    </a:cubicBezTo>
                    <a:cubicBezTo>
                      <a:pt x="709" y="1550"/>
                      <a:pt x="863" y="1587"/>
                      <a:pt x="1013" y="1587"/>
                    </a:cubicBezTo>
                    <a:cubicBezTo>
                      <a:pt x="1293" y="1587"/>
                      <a:pt x="1554" y="1455"/>
                      <a:pt x="1690" y="1214"/>
                    </a:cubicBezTo>
                    <a:cubicBezTo>
                      <a:pt x="1899" y="847"/>
                      <a:pt x="1737" y="346"/>
                      <a:pt x="1335" y="122"/>
                    </a:cubicBezTo>
                    <a:cubicBezTo>
                      <a:pt x="1191" y="39"/>
                      <a:pt x="1037" y="0"/>
                      <a:pt x="888" y="0"/>
                    </a:cubicBezTo>
                    <a:close/>
                  </a:path>
                </a:pathLst>
              </a:custGeom>
              <a:solidFill>
                <a:srgbClr val="FBB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Google Shape;1331;p37">
                <a:extLst>
                  <a:ext uri="{FF2B5EF4-FFF2-40B4-BE49-F238E27FC236}">
                    <a16:creationId xmlns:a16="http://schemas.microsoft.com/office/drawing/2014/main" id="{AC9AFDDD-3BEA-59C9-6A56-A25F204402F0}"/>
                  </a:ext>
                </a:extLst>
              </p:cNvPr>
              <p:cNvSpPr/>
              <p:nvPr/>
            </p:nvSpPr>
            <p:spPr>
              <a:xfrm>
                <a:off x="6747841" y="3521375"/>
                <a:ext cx="65266" cy="52466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1861" extrusionOk="0">
                    <a:moveTo>
                      <a:pt x="564" y="0"/>
                    </a:moveTo>
                    <a:cubicBezTo>
                      <a:pt x="143" y="270"/>
                      <a:pt x="1" y="1254"/>
                      <a:pt x="722" y="1701"/>
                    </a:cubicBezTo>
                    <a:cubicBezTo>
                      <a:pt x="895" y="1812"/>
                      <a:pt x="1085" y="1860"/>
                      <a:pt x="1270" y="1860"/>
                    </a:cubicBezTo>
                    <a:cubicBezTo>
                      <a:pt x="1758" y="1860"/>
                      <a:pt x="2223" y="1526"/>
                      <a:pt x="2315" y="1107"/>
                    </a:cubicBezTo>
                    <a:cubicBezTo>
                      <a:pt x="2185" y="1045"/>
                      <a:pt x="2068" y="1026"/>
                      <a:pt x="1973" y="1026"/>
                    </a:cubicBezTo>
                    <a:cubicBezTo>
                      <a:pt x="1818" y="1026"/>
                      <a:pt x="1721" y="1076"/>
                      <a:pt x="1721" y="1076"/>
                    </a:cubicBezTo>
                    <a:cubicBezTo>
                      <a:pt x="1721" y="1076"/>
                      <a:pt x="1898" y="772"/>
                      <a:pt x="1671" y="336"/>
                    </a:cubicBezTo>
                    <a:cubicBezTo>
                      <a:pt x="1609" y="319"/>
                      <a:pt x="1546" y="311"/>
                      <a:pt x="1486" y="311"/>
                    </a:cubicBezTo>
                    <a:cubicBezTo>
                      <a:pt x="1155" y="311"/>
                      <a:pt x="869" y="529"/>
                      <a:pt x="869" y="529"/>
                    </a:cubicBezTo>
                    <a:cubicBezTo>
                      <a:pt x="869" y="529"/>
                      <a:pt x="757" y="143"/>
                      <a:pt x="564" y="0"/>
                    </a:cubicBezTo>
                    <a:close/>
                  </a:path>
                </a:pathLst>
              </a:custGeom>
              <a:solidFill>
                <a:srgbClr val="FFDE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7" name="Google Shape;1332;p37">
              <a:extLst>
                <a:ext uri="{FF2B5EF4-FFF2-40B4-BE49-F238E27FC236}">
                  <a16:creationId xmlns:a16="http://schemas.microsoft.com/office/drawing/2014/main" id="{92D2C686-6F01-EBA5-8CF1-1806FA3EDBEF}"/>
                </a:ext>
              </a:extLst>
            </p:cNvPr>
            <p:cNvGrpSpPr/>
            <p:nvPr/>
          </p:nvGrpSpPr>
          <p:grpSpPr>
            <a:xfrm>
              <a:off x="7514982" y="2043744"/>
              <a:ext cx="423383" cy="761990"/>
              <a:chOff x="6025600" y="3390870"/>
              <a:chExt cx="254269" cy="457624"/>
            </a:xfrm>
          </p:grpSpPr>
          <p:sp>
            <p:nvSpPr>
              <p:cNvPr id="256" name="Google Shape;1333;p37">
                <a:extLst>
                  <a:ext uri="{FF2B5EF4-FFF2-40B4-BE49-F238E27FC236}">
                    <a16:creationId xmlns:a16="http://schemas.microsoft.com/office/drawing/2014/main" id="{4D75B554-7C72-D511-5451-71E49026EA46}"/>
                  </a:ext>
                </a:extLst>
              </p:cNvPr>
              <p:cNvSpPr/>
              <p:nvPr/>
            </p:nvSpPr>
            <p:spPr>
              <a:xfrm>
                <a:off x="6025600" y="3690362"/>
                <a:ext cx="102903" cy="104199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696" extrusionOk="0">
                    <a:moveTo>
                      <a:pt x="1867" y="0"/>
                    </a:moveTo>
                    <a:cubicBezTo>
                      <a:pt x="837" y="0"/>
                      <a:pt x="0" y="818"/>
                      <a:pt x="0" y="1848"/>
                    </a:cubicBezTo>
                    <a:cubicBezTo>
                      <a:pt x="0" y="2858"/>
                      <a:pt x="837" y="3695"/>
                      <a:pt x="1867" y="3695"/>
                    </a:cubicBezTo>
                    <a:cubicBezTo>
                      <a:pt x="2716" y="3695"/>
                      <a:pt x="3441" y="3101"/>
                      <a:pt x="3649" y="2314"/>
                    </a:cubicBezTo>
                    <a:lnTo>
                      <a:pt x="2862" y="2314"/>
                    </a:lnTo>
                    <a:cubicBezTo>
                      <a:pt x="2685" y="2685"/>
                      <a:pt x="2299" y="2955"/>
                      <a:pt x="1867" y="2955"/>
                    </a:cubicBezTo>
                    <a:cubicBezTo>
                      <a:pt x="1254" y="2955"/>
                      <a:pt x="756" y="2457"/>
                      <a:pt x="756" y="1848"/>
                    </a:cubicBezTo>
                    <a:cubicBezTo>
                      <a:pt x="756" y="1238"/>
                      <a:pt x="1254" y="737"/>
                      <a:pt x="1867" y="737"/>
                    </a:cubicBezTo>
                    <a:cubicBezTo>
                      <a:pt x="2218" y="737"/>
                      <a:pt x="2542" y="914"/>
                      <a:pt x="2750" y="1188"/>
                    </a:cubicBezTo>
                    <a:lnTo>
                      <a:pt x="3583" y="1188"/>
                    </a:lnTo>
                    <a:cubicBezTo>
                      <a:pt x="3329" y="498"/>
                      <a:pt x="2654" y="0"/>
                      <a:pt x="1867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Google Shape;1334;p37">
                <a:extLst>
                  <a:ext uri="{FF2B5EF4-FFF2-40B4-BE49-F238E27FC236}">
                    <a16:creationId xmlns:a16="http://schemas.microsoft.com/office/drawing/2014/main" id="{413CA938-F7CA-5539-19EF-50097ECC08F8}"/>
                  </a:ext>
                </a:extLst>
              </p:cNvPr>
              <p:cNvSpPr/>
              <p:nvPr/>
            </p:nvSpPr>
            <p:spPr>
              <a:xfrm>
                <a:off x="6036905" y="3702541"/>
                <a:ext cx="48519" cy="79841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2832" extrusionOk="0">
                    <a:moveTo>
                      <a:pt x="1431" y="0"/>
                    </a:moveTo>
                    <a:cubicBezTo>
                      <a:pt x="645" y="0"/>
                      <a:pt x="0" y="629"/>
                      <a:pt x="0" y="1416"/>
                    </a:cubicBezTo>
                    <a:cubicBezTo>
                      <a:pt x="0" y="2203"/>
                      <a:pt x="645" y="2831"/>
                      <a:pt x="1431" y="2831"/>
                    </a:cubicBezTo>
                    <a:cubicBezTo>
                      <a:pt x="1528" y="2831"/>
                      <a:pt x="1624" y="2831"/>
                      <a:pt x="1721" y="2797"/>
                    </a:cubicBezTo>
                    <a:cubicBezTo>
                      <a:pt x="1705" y="2700"/>
                      <a:pt x="1674" y="2604"/>
                      <a:pt x="1659" y="2507"/>
                    </a:cubicBezTo>
                    <a:cubicBezTo>
                      <a:pt x="1593" y="2507"/>
                      <a:pt x="1528" y="2523"/>
                      <a:pt x="1466" y="2523"/>
                    </a:cubicBezTo>
                    <a:cubicBezTo>
                      <a:pt x="853" y="2523"/>
                      <a:pt x="355" y="2025"/>
                      <a:pt x="355" y="1416"/>
                    </a:cubicBezTo>
                    <a:cubicBezTo>
                      <a:pt x="355" y="806"/>
                      <a:pt x="853" y="305"/>
                      <a:pt x="1466" y="305"/>
                    </a:cubicBezTo>
                    <a:cubicBezTo>
                      <a:pt x="1512" y="305"/>
                      <a:pt x="1563" y="305"/>
                      <a:pt x="1593" y="324"/>
                    </a:cubicBezTo>
                    <a:lnTo>
                      <a:pt x="1593" y="0"/>
                    </a:lnTo>
                    <a:close/>
                  </a:path>
                </a:pathLst>
              </a:custGeom>
              <a:solidFill>
                <a:srgbClr val="2E4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Google Shape;1335;p37">
                <a:extLst>
                  <a:ext uri="{FF2B5EF4-FFF2-40B4-BE49-F238E27FC236}">
                    <a16:creationId xmlns:a16="http://schemas.microsoft.com/office/drawing/2014/main" id="{A1A39A99-A360-F63A-53B2-DD0EA01F4811}"/>
                  </a:ext>
                </a:extLst>
              </p:cNvPr>
              <p:cNvSpPr/>
              <p:nvPr/>
            </p:nvSpPr>
            <p:spPr>
              <a:xfrm>
                <a:off x="6170116" y="3431665"/>
                <a:ext cx="101155" cy="122778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4355" extrusionOk="0">
                    <a:moveTo>
                      <a:pt x="2831" y="0"/>
                    </a:moveTo>
                    <a:cubicBezTo>
                      <a:pt x="2430" y="0"/>
                      <a:pt x="2091" y="336"/>
                      <a:pt x="2091" y="752"/>
                    </a:cubicBezTo>
                    <a:lnTo>
                      <a:pt x="2091" y="2665"/>
                    </a:lnTo>
                    <a:cubicBezTo>
                      <a:pt x="2091" y="2777"/>
                      <a:pt x="1994" y="2858"/>
                      <a:pt x="1883" y="2858"/>
                    </a:cubicBezTo>
                    <a:lnTo>
                      <a:pt x="756" y="2858"/>
                    </a:lnTo>
                    <a:cubicBezTo>
                      <a:pt x="340" y="2858"/>
                      <a:pt x="0" y="3198"/>
                      <a:pt x="0" y="3614"/>
                    </a:cubicBezTo>
                    <a:cubicBezTo>
                      <a:pt x="0" y="4031"/>
                      <a:pt x="340" y="4355"/>
                      <a:pt x="756" y="4355"/>
                    </a:cubicBezTo>
                    <a:lnTo>
                      <a:pt x="1883" y="4355"/>
                    </a:lnTo>
                    <a:cubicBezTo>
                      <a:pt x="2816" y="4355"/>
                      <a:pt x="3587" y="3599"/>
                      <a:pt x="3587" y="2665"/>
                    </a:cubicBezTo>
                    <a:lnTo>
                      <a:pt x="3587" y="752"/>
                    </a:lnTo>
                    <a:cubicBezTo>
                      <a:pt x="3587" y="336"/>
                      <a:pt x="3248" y="0"/>
                      <a:pt x="2831" y="0"/>
                    </a:cubicBezTo>
                    <a:close/>
                  </a:path>
                </a:pathLst>
              </a:custGeom>
              <a:solidFill>
                <a:srgbClr val="A4C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Google Shape;1336;p37">
                <a:extLst>
                  <a:ext uri="{FF2B5EF4-FFF2-40B4-BE49-F238E27FC236}">
                    <a16:creationId xmlns:a16="http://schemas.microsoft.com/office/drawing/2014/main" id="{C315AC4B-F84F-E49D-ABC8-63073A9A2140}"/>
                  </a:ext>
                </a:extLst>
              </p:cNvPr>
              <p:cNvSpPr/>
              <p:nvPr/>
            </p:nvSpPr>
            <p:spPr>
              <a:xfrm>
                <a:off x="6087680" y="3488756"/>
                <a:ext cx="114631" cy="112347"/>
              </a:xfrm>
              <a:custGeom>
                <a:avLst/>
                <a:gdLst/>
                <a:ahLst/>
                <a:cxnLst/>
                <a:rect l="l" t="t" r="r" b="b"/>
                <a:pathLst>
                  <a:path w="4066" h="3985" extrusionOk="0">
                    <a:moveTo>
                      <a:pt x="757" y="0"/>
                    </a:moveTo>
                    <a:cubicBezTo>
                      <a:pt x="340" y="0"/>
                      <a:pt x="1" y="336"/>
                      <a:pt x="1" y="752"/>
                    </a:cubicBezTo>
                    <a:lnTo>
                      <a:pt x="1" y="2233"/>
                    </a:lnTo>
                    <a:cubicBezTo>
                      <a:pt x="1" y="3198"/>
                      <a:pt x="787" y="3985"/>
                      <a:pt x="1767" y="3985"/>
                    </a:cubicBezTo>
                    <a:lnTo>
                      <a:pt x="3329" y="3985"/>
                    </a:lnTo>
                    <a:cubicBezTo>
                      <a:pt x="3730" y="3985"/>
                      <a:pt x="4066" y="3664"/>
                      <a:pt x="4066" y="3244"/>
                    </a:cubicBezTo>
                    <a:cubicBezTo>
                      <a:pt x="4066" y="2827"/>
                      <a:pt x="3730" y="2488"/>
                      <a:pt x="3329" y="2488"/>
                    </a:cubicBezTo>
                    <a:lnTo>
                      <a:pt x="1767" y="2488"/>
                    </a:lnTo>
                    <a:cubicBezTo>
                      <a:pt x="1624" y="2488"/>
                      <a:pt x="1497" y="2376"/>
                      <a:pt x="1497" y="2233"/>
                    </a:cubicBezTo>
                    <a:lnTo>
                      <a:pt x="1497" y="752"/>
                    </a:lnTo>
                    <a:cubicBezTo>
                      <a:pt x="1497" y="336"/>
                      <a:pt x="1158" y="0"/>
                      <a:pt x="757" y="0"/>
                    </a:cubicBezTo>
                    <a:close/>
                  </a:path>
                </a:pathLst>
              </a:custGeom>
              <a:solidFill>
                <a:srgbClr val="6EA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Google Shape;1337;p37">
                <a:extLst>
                  <a:ext uri="{FF2B5EF4-FFF2-40B4-BE49-F238E27FC236}">
                    <a16:creationId xmlns:a16="http://schemas.microsoft.com/office/drawing/2014/main" id="{3B7130B5-D544-6E91-72AA-1B51E566F352}"/>
                  </a:ext>
                </a:extLst>
              </p:cNvPr>
              <p:cNvSpPr/>
              <p:nvPr/>
            </p:nvSpPr>
            <p:spPr>
              <a:xfrm>
                <a:off x="6151621" y="3432088"/>
                <a:ext cx="59824" cy="209780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7441" extrusionOk="0">
                    <a:moveTo>
                      <a:pt x="1061" y="1"/>
                    </a:moveTo>
                    <a:cubicBezTo>
                      <a:pt x="915" y="1"/>
                      <a:pt x="787" y="32"/>
                      <a:pt x="656" y="82"/>
                    </a:cubicBezTo>
                    <a:cubicBezTo>
                      <a:pt x="271" y="240"/>
                      <a:pt x="1" y="610"/>
                      <a:pt x="1" y="1061"/>
                    </a:cubicBezTo>
                    <a:lnTo>
                      <a:pt x="1" y="7294"/>
                    </a:lnTo>
                    <a:cubicBezTo>
                      <a:pt x="1" y="7375"/>
                      <a:pt x="62" y="7441"/>
                      <a:pt x="143" y="7441"/>
                    </a:cubicBezTo>
                    <a:lnTo>
                      <a:pt x="1975" y="7441"/>
                    </a:lnTo>
                    <a:cubicBezTo>
                      <a:pt x="2056" y="7441"/>
                      <a:pt x="2122" y="7375"/>
                      <a:pt x="2122" y="7294"/>
                    </a:cubicBezTo>
                    <a:lnTo>
                      <a:pt x="2122" y="1061"/>
                    </a:lnTo>
                    <a:cubicBezTo>
                      <a:pt x="2122" y="772"/>
                      <a:pt x="1991" y="498"/>
                      <a:pt x="1798" y="305"/>
                    </a:cubicBezTo>
                    <a:cubicBezTo>
                      <a:pt x="1605" y="113"/>
                      <a:pt x="1351" y="1"/>
                      <a:pt x="1061" y="1"/>
                    </a:cubicBezTo>
                    <a:close/>
                  </a:path>
                </a:pathLst>
              </a:custGeom>
              <a:solidFill>
                <a:srgbClr val="A4C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Google Shape;1338;p37">
                <a:extLst>
                  <a:ext uri="{FF2B5EF4-FFF2-40B4-BE49-F238E27FC236}">
                    <a16:creationId xmlns:a16="http://schemas.microsoft.com/office/drawing/2014/main" id="{4BA4F90E-FFE8-3D5D-0869-D09EA486C230}"/>
                  </a:ext>
                </a:extLst>
              </p:cNvPr>
              <p:cNvSpPr/>
              <p:nvPr/>
            </p:nvSpPr>
            <p:spPr>
              <a:xfrm>
                <a:off x="6151621" y="3434372"/>
                <a:ext cx="18522" cy="207497"/>
              </a:xfrm>
              <a:custGeom>
                <a:avLst/>
                <a:gdLst/>
                <a:ahLst/>
                <a:cxnLst/>
                <a:rect l="l" t="t" r="r" b="b"/>
                <a:pathLst>
                  <a:path w="657" h="7360" extrusionOk="0">
                    <a:moveTo>
                      <a:pt x="656" y="1"/>
                    </a:moveTo>
                    <a:cubicBezTo>
                      <a:pt x="271" y="159"/>
                      <a:pt x="1" y="529"/>
                      <a:pt x="1" y="980"/>
                    </a:cubicBezTo>
                    <a:lnTo>
                      <a:pt x="1" y="7213"/>
                    </a:lnTo>
                    <a:cubicBezTo>
                      <a:pt x="1" y="7294"/>
                      <a:pt x="62" y="7360"/>
                      <a:pt x="143" y="7360"/>
                    </a:cubicBezTo>
                    <a:lnTo>
                      <a:pt x="656" y="7360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6EA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Google Shape;1339;p37">
                <a:extLst>
                  <a:ext uri="{FF2B5EF4-FFF2-40B4-BE49-F238E27FC236}">
                    <a16:creationId xmlns:a16="http://schemas.microsoft.com/office/drawing/2014/main" id="{2C6125A5-9324-1AB5-FAD4-A36D9E447493}"/>
                  </a:ext>
                </a:extLst>
              </p:cNvPr>
              <p:cNvSpPr/>
              <p:nvPr/>
            </p:nvSpPr>
            <p:spPr>
              <a:xfrm>
                <a:off x="6088131" y="3626844"/>
                <a:ext cx="184886" cy="97039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3442" extrusionOk="0">
                    <a:moveTo>
                      <a:pt x="3375" y="1"/>
                    </a:moveTo>
                    <a:cubicBezTo>
                      <a:pt x="2299" y="1"/>
                      <a:pt x="1481" y="386"/>
                      <a:pt x="903" y="772"/>
                    </a:cubicBezTo>
                    <a:cubicBezTo>
                      <a:pt x="305" y="1193"/>
                      <a:pt x="0" y="1624"/>
                      <a:pt x="0" y="1624"/>
                    </a:cubicBezTo>
                    <a:lnTo>
                      <a:pt x="3954" y="3441"/>
                    </a:lnTo>
                    <a:lnTo>
                      <a:pt x="6557" y="1624"/>
                    </a:lnTo>
                    <a:cubicBezTo>
                      <a:pt x="6557" y="1624"/>
                      <a:pt x="6364" y="1289"/>
                      <a:pt x="5932" y="919"/>
                    </a:cubicBezTo>
                    <a:cubicBezTo>
                      <a:pt x="5415" y="483"/>
                      <a:pt x="4582" y="1"/>
                      <a:pt x="3375" y="1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Google Shape;1340;p37">
                <a:extLst>
                  <a:ext uri="{FF2B5EF4-FFF2-40B4-BE49-F238E27FC236}">
                    <a16:creationId xmlns:a16="http://schemas.microsoft.com/office/drawing/2014/main" id="{D93F87DF-2B35-6762-CBC7-1685095BC4CF}"/>
                  </a:ext>
                </a:extLst>
              </p:cNvPr>
              <p:cNvSpPr/>
              <p:nvPr/>
            </p:nvSpPr>
            <p:spPr>
              <a:xfrm>
                <a:off x="6093995" y="3648608"/>
                <a:ext cx="174004" cy="39921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1416" extrusionOk="0">
                    <a:moveTo>
                      <a:pt x="695" y="0"/>
                    </a:moveTo>
                    <a:cubicBezTo>
                      <a:pt x="386" y="228"/>
                      <a:pt x="147" y="451"/>
                      <a:pt x="0" y="613"/>
                    </a:cubicBezTo>
                    <a:lnTo>
                      <a:pt x="1304" y="613"/>
                    </a:lnTo>
                    <a:lnTo>
                      <a:pt x="2669" y="1126"/>
                    </a:lnTo>
                    <a:lnTo>
                      <a:pt x="3587" y="868"/>
                    </a:lnTo>
                    <a:lnTo>
                      <a:pt x="4694" y="1416"/>
                    </a:lnTo>
                    <a:lnTo>
                      <a:pt x="5902" y="613"/>
                    </a:lnTo>
                    <a:lnTo>
                      <a:pt x="6172" y="613"/>
                    </a:lnTo>
                    <a:cubicBezTo>
                      <a:pt x="6075" y="482"/>
                      <a:pt x="5917" y="309"/>
                      <a:pt x="5724" y="147"/>
                    </a:cubicBezTo>
                    <a:cubicBezTo>
                      <a:pt x="4918" y="355"/>
                      <a:pt x="4166" y="436"/>
                      <a:pt x="3491" y="436"/>
                    </a:cubicBezTo>
                    <a:cubicBezTo>
                      <a:pt x="2237" y="436"/>
                      <a:pt x="1223" y="178"/>
                      <a:pt x="695" y="0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Google Shape;1341;p37">
                <a:extLst>
                  <a:ext uri="{FF2B5EF4-FFF2-40B4-BE49-F238E27FC236}">
                    <a16:creationId xmlns:a16="http://schemas.microsoft.com/office/drawing/2014/main" id="{796772B1-6920-0A49-EC7C-8079737CF6BA}"/>
                  </a:ext>
                </a:extLst>
              </p:cNvPr>
              <p:cNvSpPr/>
              <p:nvPr/>
            </p:nvSpPr>
            <p:spPr>
              <a:xfrm>
                <a:off x="6081816" y="3665891"/>
                <a:ext cx="198052" cy="182603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6477" extrusionOk="0">
                    <a:moveTo>
                      <a:pt x="0" y="0"/>
                    </a:moveTo>
                    <a:lnTo>
                      <a:pt x="0" y="3198"/>
                    </a:lnTo>
                    <a:cubicBezTo>
                      <a:pt x="0" y="3807"/>
                      <a:pt x="178" y="4386"/>
                      <a:pt x="467" y="4868"/>
                    </a:cubicBezTo>
                    <a:cubicBezTo>
                      <a:pt x="1046" y="5832"/>
                      <a:pt x="2091" y="6476"/>
                      <a:pt x="3294" y="6476"/>
                    </a:cubicBezTo>
                    <a:lnTo>
                      <a:pt x="3746" y="6476"/>
                    </a:lnTo>
                    <a:cubicBezTo>
                      <a:pt x="5080" y="6476"/>
                      <a:pt x="6218" y="5690"/>
                      <a:pt x="6735" y="4563"/>
                    </a:cubicBezTo>
                    <a:cubicBezTo>
                      <a:pt x="6928" y="4147"/>
                      <a:pt x="7024" y="3680"/>
                      <a:pt x="7024" y="3198"/>
                    </a:cubicBezTo>
                    <a:lnTo>
                      <a:pt x="7024" y="0"/>
                    </a:lnTo>
                    <a:lnTo>
                      <a:pt x="6334" y="0"/>
                    </a:lnTo>
                    <a:lnTo>
                      <a:pt x="5126" y="803"/>
                    </a:lnTo>
                    <a:lnTo>
                      <a:pt x="4019" y="255"/>
                    </a:lnTo>
                    <a:lnTo>
                      <a:pt x="3101" y="513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rgbClr val="DBEB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Google Shape;1342;p37">
                <a:extLst>
                  <a:ext uri="{FF2B5EF4-FFF2-40B4-BE49-F238E27FC236}">
                    <a16:creationId xmlns:a16="http://schemas.microsoft.com/office/drawing/2014/main" id="{10B70FB9-24E6-FF22-FD22-697BDFD8C353}"/>
                  </a:ext>
                </a:extLst>
              </p:cNvPr>
              <p:cNvSpPr/>
              <p:nvPr/>
            </p:nvSpPr>
            <p:spPr>
              <a:xfrm>
                <a:off x="6094982" y="3794534"/>
                <a:ext cx="176711" cy="53960"/>
              </a:xfrm>
              <a:custGeom>
                <a:avLst/>
                <a:gdLst/>
                <a:ahLst/>
                <a:cxnLst/>
                <a:rect l="l" t="t" r="r" b="b"/>
                <a:pathLst>
                  <a:path w="6268" h="1914" extrusionOk="0">
                    <a:moveTo>
                      <a:pt x="6268" y="0"/>
                    </a:moveTo>
                    <a:lnTo>
                      <a:pt x="6268" y="0"/>
                    </a:lnTo>
                    <a:cubicBezTo>
                      <a:pt x="4146" y="112"/>
                      <a:pt x="1527" y="243"/>
                      <a:pt x="0" y="305"/>
                    </a:cubicBezTo>
                    <a:cubicBezTo>
                      <a:pt x="579" y="1269"/>
                      <a:pt x="1624" y="1913"/>
                      <a:pt x="2827" y="1913"/>
                    </a:cubicBezTo>
                    <a:lnTo>
                      <a:pt x="3279" y="1913"/>
                    </a:lnTo>
                    <a:cubicBezTo>
                      <a:pt x="4613" y="1913"/>
                      <a:pt x="5751" y="1127"/>
                      <a:pt x="6268" y="0"/>
                    </a:cubicBezTo>
                    <a:close/>
                  </a:path>
                </a:pathLst>
              </a:custGeom>
              <a:solidFill>
                <a:srgbClr val="B2C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Google Shape;1343;p37">
                <a:extLst>
                  <a:ext uri="{FF2B5EF4-FFF2-40B4-BE49-F238E27FC236}">
                    <a16:creationId xmlns:a16="http://schemas.microsoft.com/office/drawing/2014/main" id="{A2AA63EB-F3F6-B044-D592-B3C5C936A75F}"/>
                  </a:ext>
                </a:extLst>
              </p:cNvPr>
              <p:cNvSpPr/>
              <p:nvPr/>
            </p:nvSpPr>
            <p:spPr>
              <a:xfrm>
                <a:off x="6174683" y="3710266"/>
                <a:ext cx="55793" cy="6884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2442" extrusionOk="0">
                    <a:moveTo>
                      <a:pt x="980" y="0"/>
                    </a:moveTo>
                    <a:cubicBezTo>
                      <a:pt x="436" y="0"/>
                      <a:pt x="0" y="548"/>
                      <a:pt x="0" y="1223"/>
                    </a:cubicBezTo>
                    <a:cubicBezTo>
                      <a:pt x="0" y="1898"/>
                      <a:pt x="436" y="2442"/>
                      <a:pt x="980" y="2442"/>
                    </a:cubicBezTo>
                    <a:cubicBezTo>
                      <a:pt x="1528" y="2442"/>
                      <a:pt x="1979" y="1898"/>
                      <a:pt x="1979" y="1223"/>
                    </a:cubicBezTo>
                    <a:cubicBezTo>
                      <a:pt x="1979" y="548"/>
                      <a:pt x="1528" y="0"/>
                      <a:pt x="980" y="0"/>
                    </a:cubicBez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Google Shape;1344;p37">
                <a:extLst>
                  <a:ext uri="{FF2B5EF4-FFF2-40B4-BE49-F238E27FC236}">
                    <a16:creationId xmlns:a16="http://schemas.microsoft.com/office/drawing/2014/main" id="{C91F9981-A297-125E-062C-C19EFCA63ECE}"/>
                  </a:ext>
                </a:extLst>
              </p:cNvPr>
              <p:cNvSpPr/>
              <p:nvPr/>
            </p:nvSpPr>
            <p:spPr>
              <a:xfrm>
                <a:off x="6182831" y="3720697"/>
                <a:ext cx="38962" cy="4809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706" extrusionOk="0">
                    <a:moveTo>
                      <a:pt x="691" y="0"/>
                    </a:moveTo>
                    <a:cubicBezTo>
                      <a:pt x="321" y="0"/>
                      <a:pt x="1" y="386"/>
                      <a:pt x="1" y="853"/>
                    </a:cubicBezTo>
                    <a:cubicBezTo>
                      <a:pt x="1" y="1335"/>
                      <a:pt x="321" y="1705"/>
                      <a:pt x="691" y="1705"/>
                    </a:cubicBezTo>
                    <a:cubicBezTo>
                      <a:pt x="1077" y="1705"/>
                      <a:pt x="1381" y="1335"/>
                      <a:pt x="1381" y="853"/>
                    </a:cubicBezTo>
                    <a:cubicBezTo>
                      <a:pt x="1381" y="386"/>
                      <a:pt x="1077" y="0"/>
                      <a:pt x="691" y="0"/>
                    </a:cubicBezTo>
                    <a:close/>
                  </a:path>
                </a:pathLst>
              </a:custGeom>
              <a:solidFill>
                <a:srgbClr val="A4C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Google Shape;1345;p37">
                <a:extLst>
                  <a:ext uri="{FF2B5EF4-FFF2-40B4-BE49-F238E27FC236}">
                    <a16:creationId xmlns:a16="http://schemas.microsoft.com/office/drawing/2014/main" id="{BE53A5F3-976A-A846-09BF-A4192730ECF8}"/>
                  </a:ext>
                </a:extLst>
              </p:cNvPr>
              <p:cNvSpPr/>
              <p:nvPr/>
            </p:nvSpPr>
            <p:spPr>
              <a:xfrm>
                <a:off x="6163801" y="3390870"/>
                <a:ext cx="48096" cy="4398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560" extrusionOk="0">
                    <a:moveTo>
                      <a:pt x="853" y="1"/>
                    </a:moveTo>
                    <a:cubicBezTo>
                      <a:pt x="371" y="1"/>
                      <a:pt x="1" y="352"/>
                      <a:pt x="1" y="772"/>
                    </a:cubicBezTo>
                    <a:cubicBezTo>
                      <a:pt x="1" y="1204"/>
                      <a:pt x="371" y="1559"/>
                      <a:pt x="853" y="1559"/>
                    </a:cubicBezTo>
                    <a:cubicBezTo>
                      <a:pt x="1320" y="1559"/>
                      <a:pt x="1705" y="1204"/>
                      <a:pt x="1705" y="772"/>
                    </a:cubicBezTo>
                    <a:cubicBezTo>
                      <a:pt x="1705" y="352"/>
                      <a:pt x="1320" y="1"/>
                      <a:pt x="853" y="1"/>
                    </a:cubicBezTo>
                    <a:close/>
                  </a:path>
                </a:pathLst>
              </a:custGeom>
              <a:solidFill>
                <a:srgbClr val="FBB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Google Shape;1346;p37">
                <a:extLst>
                  <a:ext uri="{FF2B5EF4-FFF2-40B4-BE49-F238E27FC236}">
                    <a16:creationId xmlns:a16="http://schemas.microsoft.com/office/drawing/2014/main" id="{B76FC64E-CB6A-6537-534D-1A4572A05A20}"/>
                  </a:ext>
                </a:extLst>
              </p:cNvPr>
              <p:cNvSpPr/>
              <p:nvPr/>
            </p:nvSpPr>
            <p:spPr>
              <a:xfrm>
                <a:off x="6152495" y="3395325"/>
                <a:ext cx="69748" cy="47251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676" extrusionOk="0">
                    <a:moveTo>
                      <a:pt x="1350" y="1"/>
                    </a:moveTo>
                    <a:cubicBezTo>
                      <a:pt x="949" y="97"/>
                      <a:pt x="756" y="564"/>
                      <a:pt x="756" y="564"/>
                    </a:cubicBezTo>
                    <a:cubicBezTo>
                      <a:pt x="756" y="564"/>
                      <a:pt x="467" y="290"/>
                      <a:pt x="224" y="259"/>
                    </a:cubicBezTo>
                    <a:lnTo>
                      <a:pt x="224" y="259"/>
                    </a:lnTo>
                    <a:cubicBezTo>
                      <a:pt x="0" y="691"/>
                      <a:pt x="371" y="1625"/>
                      <a:pt x="1223" y="1675"/>
                    </a:cubicBezTo>
                    <a:cubicBezTo>
                      <a:pt x="1237" y="1676"/>
                      <a:pt x="1251" y="1676"/>
                      <a:pt x="1265" y="1676"/>
                    </a:cubicBezTo>
                    <a:cubicBezTo>
                      <a:pt x="1965" y="1676"/>
                      <a:pt x="2473" y="923"/>
                      <a:pt x="2299" y="356"/>
                    </a:cubicBezTo>
                    <a:lnTo>
                      <a:pt x="2299" y="356"/>
                    </a:lnTo>
                    <a:cubicBezTo>
                      <a:pt x="1929" y="387"/>
                      <a:pt x="1767" y="630"/>
                      <a:pt x="1767" y="630"/>
                    </a:cubicBezTo>
                    <a:cubicBezTo>
                      <a:pt x="1767" y="630"/>
                      <a:pt x="1767" y="275"/>
                      <a:pt x="1350" y="1"/>
                    </a:cubicBezTo>
                    <a:close/>
                  </a:path>
                </a:pathLst>
              </a:custGeom>
              <a:solidFill>
                <a:srgbClr val="FFDE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Google Shape;1347;p37">
                <a:extLst>
                  <a:ext uri="{FF2B5EF4-FFF2-40B4-BE49-F238E27FC236}">
                    <a16:creationId xmlns:a16="http://schemas.microsoft.com/office/drawing/2014/main" id="{4B81B2C9-FEDB-8CFB-5C2B-0725B2E6B53D}"/>
                  </a:ext>
                </a:extLst>
              </p:cNvPr>
              <p:cNvSpPr/>
              <p:nvPr/>
            </p:nvSpPr>
            <p:spPr>
              <a:xfrm>
                <a:off x="6082690" y="3514524"/>
                <a:ext cx="10882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82" extrusionOk="0">
                    <a:moveTo>
                      <a:pt x="35" y="0"/>
                    </a:moveTo>
                    <a:cubicBezTo>
                      <a:pt x="16" y="0"/>
                      <a:pt x="0" y="16"/>
                      <a:pt x="0" y="31"/>
                    </a:cubicBezTo>
                    <a:cubicBezTo>
                      <a:pt x="0" y="66"/>
                      <a:pt x="16" y="81"/>
                      <a:pt x="35" y="81"/>
                    </a:cubicBezTo>
                    <a:lnTo>
                      <a:pt x="355" y="81"/>
                    </a:lnTo>
                    <a:cubicBezTo>
                      <a:pt x="370" y="81"/>
                      <a:pt x="386" y="66"/>
                      <a:pt x="386" y="31"/>
                    </a:cubicBezTo>
                    <a:cubicBezTo>
                      <a:pt x="386" y="16"/>
                      <a:pt x="370" y="0"/>
                      <a:pt x="355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Google Shape;1348;p37">
                <a:extLst>
                  <a:ext uri="{FF2B5EF4-FFF2-40B4-BE49-F238E27FC236}">
                    <a16:creationId xmlns:a16="http://schemas.microsoft.com/office/drawing/2014/main" id="{22FB54BF-7DCD-B306-FDD3-85D8014DA435}"/>
                  </a:ext>
                </a:extLst>
              </p:cNvPr>
              <p:cNvSpPr/>
              <p:nvPr/>
            </p:nvSpPr>
            <p:spPr>
              <a:xfrm>
                <a:off x="6121709" y="3504092"/>
                <a:ext cx="10910" cy="186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6" extrusionOk="0">
                    <a:moveTo>
                      <a:pt x="32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50"/>
                      <a:pt x="16" y="66"/>
                      <a:pt x="32" y="66"/>
                    </a:cubicBezTo>
                    <a:lnTo>
                      <a:pt x="336" y="66"/>
                    </a:lnTo>
                    <a:cubicBezTo>
                      <a:pt x="367" y="66"/>
                      <a:pt x="387" y="50"/>
                      <a:pt x="387" y="35"/>
                    </a:cubicBezTo>
                    <a:cubicBezTo>
                      <a:pt x="387" y="15"/>
                      <a:pt x="367" y="0"/>
                      <a:pt x="336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Google Shape;1349;p37">
                <a:extLst>
                  <a:ext uri="{FF2B5EF4-FFF2-40B4-BE49-F238E27FC236}">
                    <a16:creationId xmlns:a16="http://schemas.microsoft.com/office/drawing/2014/main" id="{781FCEEB-9ECD-F828-8AC7-D3D9ADF23CC9}"/>
                  </a:ext>
                </a:extLst>
              </p:cNvPr>
              <p:cNvSpPr/>
              <p:nvPr/>
            </p:nvSpPr>
            <p:spPr>
              <a:xfrm>
                <a:off x="6082690" y="3538121"/>
                <a:ext cx="10882" cy="406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44" extrusionOk="0">
                    <a:moveTo>
                      <a:pt x="50" y="0"/>
                    </a:moveTo>
                    <a:cubicBezTo>
                      <a:pt x="35" y="0"/>
                      <a:pt x="16" y="0"/>
                      <a:pt x="16" y="31"/>
                    </a:cubicBezTo>
                    <a:cubicBezTo>
                      <a:pt x="0" y="47"/>
                      <a:pt x="16" y="62"/>
                      <a:pt x="35" y="62"/>
                    </a:cubicBezTo>
                    <a:lnTo>
                      <a:pt x="340" y="143"/>
                    </a:lnTo>
                    <a:cubicBezTo>
                      <a:pt x="355" y="143"/>
                      <a:pt x="370" y="143"/>
                      <a:pt x="386" y="128"/>
                    </a:cubicBezTo>
                    <a:cubicBezTo>
                      <a:pt x="386" y="97"/>
                      <a:pt x="370" y="81"/>
                      <a:pt x="355" y="81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Google Shape;1350;p37">
                <a:extLst>
                  <a:ext uri="{FF2B5EF4-FFF2-40B4-BE49-F238E27FC236}">
                    <a16:creationId xmlns:a16="http://schemas.microsoft.com/office/drawing/2014/main" id="{90525065-2D56-09D3-75DB-F6EA5CBBE6BA}"/>
                  </a:ext>
                </a:extLst>
              </p:cNvPr>
              <p:cNvSpPr/>
              <p:nvPr/>
            </p:nvSpPr>
            <p:spPr>
              <a:xfrm>
                <a:off x="6112151" y="3531270"/>
                <a:ext cx="10037" cy="68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44" extrusionOk="0">
                    <a:moveTo>
                      <a:pt x="66" y="0"/>
                    </a:moveTo>
                    <a:cubicBezTo>
                      <a:pt x="51" y="0"/>
                      <a:pt x="31" y="0"/>
                      <a:pt x="16" y="16"/>
                    </a:cubicBezTo>
                    <a:cubicBezTo>
                      <a:pt x="0" y="35"/>
                      <a:pt x="0" y="66"/>
                      <a:pt x="31" y="66"/>
                    </a:cubicBezTo>
                    <a:lnTo>
                      <a:pt x="290" y="228"/>
                    </a:lnTo>
                    <a:cubicBezTo>
                      <a:pt x="290" y="243"/>
                      <a:pt x="305" y="243"/>
                      <a:pt x="305" y="243"/>
                    </a:cubicBezTo>
                    <a:cubicBezTo>
                      <a:pt x="321" y="243"/>
                      <a:pt x="340" y="228"/>
                      <a:pt x="340" y="228"/>
                    </a:cubicBezTo>
                    <a:cubicBezTo>
                      <a:pt x="355" y="209"/>
                      <a:pt x="355" y="178"/>
                      <a:pt x="321" y="178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Google Shape;1351;p37">
                <a:extLst>
                  <a:ext uri="{FF2B5EF4-FFF2-40B4-BE49-F238E27FC236}">
                    <a16:creationId xmlns:a16="http://schemas.microsoft.com/office/drawing/2014/main" id="{F3B2A1D2-2B0A-52EF-08B6-5521F7696E47}"/>
                  </a:ext>
                </a:extLst>
              </p:cNvPr>
              <p:cNvSpPr/>
              <p:nvPr/>
            </p:nvSpPr>
            <p:spPr>
              <a:xfrm>
                <a:off x="6109868" y="3568175"/>
                <a:ext cx="7302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31" extrusionOk="0">
                    <a:moveTo>
                      <a:pt x="206" y="0"/>
                    </a:moveTo>
                    <a:cubicBezTo>
                      <a:pt x="196" y="0"/>
                      <a:pt x="187" y="8"/>
                      <a:pt x="178" y="26"/>
                    </a:cubicBezTo>
                    <a:lnTo>
                      <a:pt x="16" y="284"/>
                    </a:lnTo>
                    <a:cubicBezTo>
                      <a:pt x="0" y="300"/>
                      <a:pt x="0" y="315"/>
                      <a:pt x="16" y="331"/>
                    </a:cubicBezTo>
                    <a:lnTo>
                      <a:pt x="35" y="331"/>
                    </a:lnTo>
                    <a:cubicBezTo>
                      <a:pt x="51" y="331"/>
                      <a:pt x="66" y="331"/>
                      <a:pt x="66" y="315"/>
                    </a:cubicBezTo>
                    <a:lnTo>
                      <a:pt x="243" y="57"/>
                    </a:lnTo>
                    <a:cubicBezTo>
                      <a:pt x="259" y="41"/>
                      <a:pt x="243" y="26"/>
                      <a:pt x="228" y="10"/>
                    </a:cubicBezTo>
                    <a:cubicBezTo>
                      <a:pt x="220" y="4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Google Shape;1352;p37">
                <a:extLst>
                  <a:ext uri="{FF2B5EF4-FFF2-40B4-BE49-F238E27FC236}">
                    <a16:creationId xmlns:a16="http://schemas.microsoft.com/office/drawing/2014/main" id="{E993ADFD-EA97-1035-E103-9597A238DFD8}"/>
                  </a:ext>
                </a:extLst>
              </p:cNvPr>
              <p:cNvSpPr/>
              <p:nvPr/>
            </p:nvSpPr>
            <p:spPr>
              <a:xfrm>
                <a:off x="6127601" y="3520388"/>
                <a:ext cx="10882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7" extrusionOk="0">
                    <a:moveTo>
                      <a:pt x="31" y="1"/>
                    </a:moveTo>
                    <a:cubicBezTo>
                      <a:pt x="16" y="1"/>
                      <a:pt x="0" y="16"/>
                      <a:pt x="0" y="35"/>
                    </a:cubicBezTo>
                    <a:cubicBezTo>
                      <a:pt x="0" y="51"/>
                      <a:pt x="16" y="66"/>
                      <a:pt x="31" y="66"/>
                    </a:cubicBezTo>
                    <a:lnTo>
                      <a:pt x="336" y="66"/>
                    </a:lnTo>
                    <a:cubicBezTo>
                      <a:pt x="370" y="66"/>
                      <a:pt x="386" y="51"/>
                      <a:pt x="386" y="35"/>
                    </a:cubicBezTo>
                    <a:cubicBezTo>
                      <a:pt x="386" y="16"/>
                      <a:pt x="370" y="1"/>
                      <a:pt x="33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Google Shape;1353;p37">
                <a:extLst>
                  <a:ext uri="{FF2B5EF4-FFF2-40B4-BE49-F238E27FC236}">
                    <a16:creationId xmlns:a16="http://schemas.microsoft.com/office/drawing/2014/main" id="{E7C488F7-7C4C-1D1F-F3D3-0BAEEAF26F08}"/>
                  </a:ext>
                </a:extLst>
              </p:cNvPr>
              <p:cNvSpPr/>
              <p:nvPr/>
            </p:nvSpPr>
            <p:spPr>
              <a:xfrm>
                <a:off x="6082690" y="3562141"/>
                <a:ext cx="10882" cy="5469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94" extrusionOk="0">
                    <a:moveTo>
                      <a:pt x="324" y="1"/>
                    </a:moveTo>
                    <a:lnTo>
                      <a:pt x="35" y="113"/>
                    </a:lnTo>
                    <a:cubicBezTo>
                      <a:pt x="16" y="128"/>
                      <a:pt x="0" y="143"/>
                      <a:pt x="16" y="159"/>
                    </a:cubicBezTo>
                    <a:cubicBezTo>
                      <a:pt x="16" y="174"/>
                      <a:pt x="35" y="194"/>
                      <a:pt x="50" y="194"/>
                    </a:cubicBezTo>
                    <a:lnTo>
                      <a:pt x="66" y="174"/>
                    </a:lnTo>
                    <a:lnTo>
                      <a:pt x="355" y="62"/>
                    </a:lnTo>
                    <a:cubicBezTo>
                      <a:pt x="370" y="62"/>
                      <a:pt x="386" y="32"/>
                      <a:pt x="370" y="16"/>
                    </a:cubicBezTo>
                    <a:cubicBezTo>
                      <a:pt x="370" y="1"/>
                      <a:pt x="340" y="1"/>
                      <a:pt x="324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Google Shape;1354;p37">
                <a:extLst>
                  <a:ext uri="{FF2B5EF4-FFF2-40B4-BE49-F238E27FC236}">
                    <a16:creationId xmlns:a16="http://schemas.microsoft.com/office/drawing/2014/main" id="{7661574B-B040-15A8-DD21-6FFC2CCF17EC}"/>
                  </a:ext>
                </a:extLst>
              </p:cNvPr>
              <p:cNvSpPr/>
              <p:nvPr/>
            </p:nvSpPr>
            <p:spPr>
              <a:xfrm>
                <a:off x="6105836" y="3592477"/>
                <a:ext cx="10488" cy="546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94" extrusionOk="0">
                    <a:moveTo>
                      <a:pt x="321" y="1"/>
                    </a:moveTo>
                    <a:lnTo>
                      <a:pt x="32" y="113"/>
                    </a:lnTo>
                    <a:cubicBezTo>
                      <a:pt x="1" y="128"/>
                      <a:pt x="1" y="144"/>
                      <a:pt x="1" y="159"/>
                    </a:cubicBezTo>
                    <a:cubicBezTo>
                      <a:pt x="16" y="178"/>
                      <a:pt x="32" y="194"/>
                      <a:pt x="47" y="194"/>
                    </a:cubicBezTo>
                    <a:lnTo>
                      <a:pt x="336" y="82"/>
                    </a:lnTo>
                    <a:cubicBezTo>
                      <a:pt x="371" y="63"/>
                      <a:pt x="371" y="47"/>
                      <a:pt x="371" y="32"/>
                    </a:cubicBezTo>
                    <a:cubicBezTo>
                      <a:pt x="352" y="1"/>
                      <a:pt x="336" y="1"/>
                      <a:pt x="321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Google Shape;1355;p37">
                <a:extLst>
                  <a:ext uri="{FF2B5EF4-FFF2-40B4-BE49-F238E27FC236}">
                    <a16:creationId xmlns:a16="http://schemas.microsoft.com/office/drawing/2014/main" id="{09EA9078-9002-7D49-4D26-F12A5D0BB3C6}"/>
                  </a:ext>
                </a:extLst>
              </p:cNvPr>
              <p:cNvSpPr/>
              <p:nvPr/>
            </p:nvSpPr>
            <p:spPr>
              <a:xfrm>
                <a:off x="6112574" y="3481905"/>
                <a:ext cx="3750" cy="10882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86" extrusionOk="0">
                    <a:moveTo>
                      <a:pt x="97" y="0"/>
                    </a:moveTo>
                    <a:cubicBezTo>
                      <a:pt x="82" y="0"/>
                      <a:pt x="66" y="16"/>
                      <a:pt x="51" y="31"/>
                    </a:cubicBezTo>
                    <a:lnTo>
                      <a:pt x="1" y="340"/>
                    </a:lnTo>
                    <a:cubicBezTo>
                      <a:pt x="1" y="355"/>
                      <a:pt x="16" y="370"/>
                      <a:pt x="36" y="386"/>
                    </a:cubicBezTo>
                    <a:cubicBezTo>
                      <a:pt x="66" y="386"/>
                      <a:pt x="82" y="370"/>
                      <a:pt x="82" y="355"/>
                    </a:cubicBezTo>
                    <a:lnTo>
                      <a:pt x="132" y="50"/>
                    </a:lnTo>
                    <a:cubicBezTo>
                      <a:pt x="132" y="16"/>
                      <a:pt x="113" y="0"/>
                      <a:pt x="97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Google Shape;1356;p37">
                <a:extLst>
                  <a:ext uri="{FF2B5EF4-FFF2-40B4-BE49-F238E27FC236}">
                    <a16:creationId xmlns:a16="http://schemas.microsoft.com/office/drawing/2014/main" id="{20BF0F0B-4089-A239-3EE1-2DAE16B3D73D}"/>
                  </a:ext>
                </a:extLst>
              </p:cNvPr>
              <p:cNvSpPr/>
              <p:nvPr/>
            </p:nvSpPr>
            <p:spPr>
              <a:xfrm>
                <a:off x="6135326" y="3554868"/>
                <a:ext cx="3609" cy="10882"/>
              </a:xfrm>
              <a:custGeom>
                <a:avLst/>
                <a:gdLst/>
                <a:ahLst/>
                <a:cxnLst/>
                <a:rect l="l" t="t" r="r" b="b"/>
                <a:pathLst>
                  <a:path w="128" h="386" extrusionOk="0">
                    <a:moveTo>
                      <a:pt x="96" y="0"/>
                    </a:moveTo>
                    <a:cubicBezTo>
                      <a:pt x="77" y="0"/>
                      <a:pt x="62" y="16"/>
                      <a:pt x="62" y="31"/>
                    </a:cubicBezTo>
                    <a:lnTo>
                      <a:pt x="0" y="336"/>
                    </a:lnTo>
                    <a:cubicBezTo>
                      <a:pt x="0" y="371"/>
                      <a:pt x="15" y="386"/>
                      <a:pt x="31" y="386"/>
                    </a:cubicBezTo>
                    <a:lnTo>
                      <a:pt x="46" y="386"/>
                    </a:lnTo>
                    <a:cubicBezTo>
                      <a:pt x="62" y="386"/>
                      <a:pt x="77" y="371"/>
                      <a:pt x="77" y="355"/>
                    </a:cubicBezTo>
                    <a:lnTo>
                      <a:pt x="127" y="47"/>
                    </a:lnTo>
                    <a:cubicBezTo>
                      <a:pt x="127" y="31"/>
                      <a:pt x="127" y="16"/>
                      <a:pt x="96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Google Shape;1357;p37">
                <a:extLst>
                  <a:ext uri="{FF2B5EF4-FFF2-40B4-BE49-F238E27FC236}">
                    <a16:creationId xmlns:a16="http://schemas.microsoft.com/office/drawing/2014/main" id="{264D8CCA-B464-891D-2ADC-C8A749EA596F}"/>
                  </a:ext>
                </a:extLst>
              </p:cNvPr>
              <p:cNvSpPr/>
              <p:nvPr/>
            </p:nvSpPr>
            <p:spPr>
              <a:xfrm>
                <a:off x="6094531" y="3491998"/>
                <a:ext cx="8176" cy="896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18" extrusionOk="0">
                    <a:moveTo>
                      <a:pt x="39" y="1"/>
                    </a:moveTo>
                    <a:cubicBezTo>
                      <a:pt x="31" y="1"/>
                      <a:pt x="24" y="5"/>
                      <a:pt x="16" y="12"/>
                    </a:cubicBezTo>
                    <a:cubicBezTo>
                      <a:pt x="1" y="28"/>
                      <a:pt x="1" y="43"/>
                      <a:pt x="16" y="59"/>
                    </a:cubicBezTo>
                    <a:lnTo>
                      <a:pt x="224" y="302"/>
                    </a:lnTo>
                    <a:cubicBezTo>
                      <a:pt x="224" y="302"/>
                      <a:pt x="240" y="317"/>
                      <a:pt x="255" y="317"/>
                    </a:cubicBezTo>
                    <a:lnTo>
                      <a:pt x="271" y="302"/>
                    </a:lnTo>
                    <a:cubicBezTo>
                      <a:pt x="290" y="286"/>
                      <a:pt x="290" y="271"/>
                      <a:pt x="271" y="252"/>
                    </a:cubicBezTo>
                    <a:lnTo>
                      <a:pt x="62" y="12"/>
                    </a:lnTo>
                    <a:cubicBezTo>
                      <a:pt x="55" y="5"/>
                      <a:pt x="47" y="1"/>
                      <a:pt x="39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Google Shape;1358;p37">
                <a:extLst>
                  <a:ext uri="{FF2B5EF4-FFF2-40B4-BE49-F238E27FC236}">
                    <a16:creationId xmlns:a16="http://schemas.microsoft.com/office/drawing/2014/main" id="{9D22DC88-DF0B-1D10-4C73-32F423AA3289}"/>
                  </a:ext>
                </a:extLst>
              </p:cNvPr>
              <p:cNvSpPr/>
              <p:nvPr/>
            </p:nvSpPr>
            <p:spPr>
              <a:xfrm>
                <a:off x="6265802" y="3457856"/>
                <a:ext cx="10910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7" extrusionOk="0">
                    <a:moveTo>
                      <a:pt x="31" y="1"/>
                    </a:moveTo>
                    <a:cubicBezTo>
                      <a:pt x="16" y="1"/>
                      <a:pt x="0" y="16"/>
                      <a:pt x="0" y="36"/>
                    </a:cubicBezTo>
                    <a:cubicBezTo>
                      <a:pt x="0" y="51"/>
                      <a:pt x="16" y="66"/>
                      <a:pt x="31" y="66"/>
                    </a:cubicBezTo>
                    <a:lnTo>
                      <a:pt x="351" y="66"/>
                    </a:lnTo>
                    <a:cubicBezTo>
                      <a:pt x="367" y="66"/>
                      <a:pt x="386" y="51"/>
                      <a:pt x="386" y="36"/>
                    </a:cubicBezTo>
                    <a:cubicBezTo>
                      <a:pt x="386" y="16"/>
                      <a:pt x="367" y="1"/>
                      <a:pt x="351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Google Shape;1359;p37">
                <a:extLst>
                  <a:ext uri="{FF2B5EF4-FFF2-40B4-BE49-F238E27FC236}">
                    <a16:creationId xmlns:a16="http://schemas.microsoft.com/office/drawing/2014/main" id="{27556B85-DEE3-D4DD-B000-076373DDFC58}"/>
                  </a:ext>
                </a:extLst>
              </p:cNvPr>
              <p:cNvSpPr/>
              <p:nvPr/>
            </p:nvSpPr>
            <p:spPr>
              <a:xfrm>
                <a:off x="6226755" y="3447002"/>
                <a:ext cx="10910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82" extrusionOk="0">
                    <a:moveTo>
                      <a:pt x="51" y="0"/>
                    </a:moveTo>
                    <a:cubicBezTo>
                      <a:pt x="16" y="0"/>
                      <a:pt x="1" y="16"/>
                      <a:pt x="1" y="50"/>
                    </a:cubicBezTo>
                    <a:cubicBezTo>
                      <a:pt x="1" y="66"/>
                      <a:pt x="16" y="81"/>
                      <a:pt x="51" y="81"/>
                    </a:cubicBezTo>
                    <a:lnTo>
                      <a:pt x="356" y="81"/>
                    </a:lnTo>
                    <a:cubicBezTo>
                      <a:pt x="371" y="81"/>
                      <a:pt x="387" y="66"/>
                      <a:pt x="387" y="50"/>
                    </a:cubicBezTo>
                    <a:cubicBezTo>
                      <a:pt x="387" y="16"/>
                      <a:pt x="371" y="0"/>
                      <a:pt x="356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Google Shape;1360;p37">
                <a:extLst>
                  <a:ext uri="{FF2B5EF4-FFF2-40B4-BE49-F238E27FC236}">
                    <a16:creationId xmlns:a16="http://schemas.microsoft.com/office/drawing/2014/main" id="{D113AFE3-68EA-6CC2-C49D-B00B75D03D7C}"/>
                  </a:ext>
                </a:extLst>
              </p:cNvPr>
              <p:cNvSpPr/>
              <p:nvPr/>
            </p:nvSpPr>
            <p:spPr>
              <a:xfrm>
                <a:off x="6265802" y="3481285"/>
                <a:ext cx="10910" cy="4229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50" extrusionOk="0">
                    <a:moveTo>
                      <a:pt x="350" y="0"/>
                    </a:moveTo>
                    <a:cubicBezTo>
                      <a:pt x="345" y="0"/>
                      <a:pt x="341" y="2"/>
                      <a:pt x="336" y="7"/>
                    </a:cubicBezTo>
                    <a:lnTo>
                      <a:pt x="31" y="88"/>
                    </a:lnTo>
                    <a:cubicBezTo>
                      <a:pt x="16" y="88"/>
                      <a:pt x="0" y="103"/>
                      <a:pt x="0" y="119"/>
                    </a:cubicBezTo>
                    <a:cubicBezTo>
                      <a:pt x="16" y="134"/>
                      <a:pt x="31" y="149"/>
                      <a:pt x="47" y="149"/>
                    </a:cubicBezTo>
                    <a:lnTo>
                      <a:pt x="351" y="72"/>
                    </a:lnTo>
                    <a:cubicBezTo>
                      <a:pt x="367" y="72"/>
                      <a:pt x="386" y="38"/>
                      <a:pt x="386" y="22"/>
                    </a:cubicBezTo>
                    <a:cubicBezTo>
                      <a:pt x="373" y="11"/>
                      <a:pt x="361" y="0"/>
                      <a:pt x="350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Google Shape;1361;p37">
                <a:extLst>
                  <a:ext uri="{FF2B5EF4-FFF2-40B4-BE49-F238E27FC236}">
                    <a16:creationId xmlns:a16="http://schemas.microsoft.com/office/drawing/2014/main" id="{B105E626-B1C4-03B7-0444-6D2F8A185149}"/>
                  </a:ext>
                </a:extLst>
              </p:cNvPr>
              <p:cNvSpPr/>
              <p:nvPr/>
            </p:nvSpPr>
            <p:spPr>
              <a:xfrm>
                <a:off x="6237214" y="3474434"/>
                <a:ext cx="10008" cy="704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50" extrusionOk="0">
                    <a:moveTo>
                      <a:pt x="306" y="0"/>
                    </a:moveTo>
                    <a:cubicBezTo>
                      <a:pt x="300" y="0"/>
                      <a:pt x="294" y="2"/>
                      <a:pt x="289" y="7"/>
                    </a:cubicBezTo>
                    <a:lnTo>
                      <a:pt x="31" y="169"/>
                    </a:lnTo>
                    <a:cubicBezTo>
                      <a:pt x="16" y="184"/>
                      <a:pt x="0" y="200"/>
                      <a:pt x="16" y="219"/>
                    </a:cubicBezTo>
                    <a:cubicBezTo>
                      <a:pt x="16" y="234"/>
                      <a:pt x="31" y="250"/>
                      <a:pt x="50" y="250"/>
                    </a:cubicBezTo>
                    <a:lnTo>
                      <a:pt x="66" y="234"/>
                    </a:lnTo>
                    <a:lnTo>
                      <a:pt x="339" y="72"/>
                    </a:lnTo>
                    <a:cubicBezTo>
                      <a:pt x="355" y="57"/>
                      <a:pt x="355" y="42"/>
                      <a:pt x="339" y="26"/>
                    </a:cubicBezTo>
                    <a:cubicBezTo>
                      <a:pt x="339" y="12"/>
                      <a:pt x="322" y="0"/>
                      <a:pt x="306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Google Shape;1362;p37">
                <a:extLst>
                  <a:ext uri="{FF2B5EF4-FFF2-40B4-BE49-F238E27FC236}">
                    <a16:creationId xmlns:a16="http://schemas.microsoft.com/office/drawing/2014/main" id="{3AECBFC0-60C0-18F5-C191-3FBBC983490A}"/>
                  </a:ext>
                </a:extLst>
              </p:cNvPr>
              <p:cNvSpPr/>
              <p:nvPr/>
            </p:nvSpPr>
            <p:spPr>
              <a:xfrm>
                <a:off x="6242205" y="3511479"/>
                <a:ext cx="7302" cy="9388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33" extrusionOk="0">
                    <a:moveTo>
                      <a:pt x="56" y="0"/>
                    </a:moveTo>
                    <a:cubicBezTo>
                      <a:pt x="48" y="0"/>
                      <a:pt x="39" y="4"/>
                      <a:pt x="31" y="12"/>
                    </a:cubicBezTo>
                    <a:cubicBezTo>
                      <a:pt x="16" y="12"/>
                      <a:pt x="0" y="43"/>
                      <a:pt x="16" y="62"/>
                    </a:cubicBezTo>
                    <a:lnTo>
                      <a:pt x="193" y="317"/>
                    </a:lnTo>
                    <a:cubicBezTo>
                      <a:pt x="193" y="332"/>
                      <a:pt x="209" y="332"/>
                      <a:pt x="224" y="332"/>
                    </a:cubicBezTo>
                    <a:lnTo>
                      <a:pt x="240" y="332"/>
                    </a:lnTo>
                    <a:cubicBezTo>
                      <a:pt x="259" y="317"/>
                      <a:pt x="259" y="286"/>
                      <a:pt x="259" y="270"/>
                    </a:cubicBezTo>
                    <a:lnTo>
                      <a:pt x="81" y="12"/>
                    </a:lnTo>
                    <a:cubicBezTo>
                      <a:pt x="74" y="4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Google Shape;1363;p37">
                <a:extLst>
                  <a:ext uri="{FF2B5EF4-FFF2-40B4-BE49-F238E27FC236}">
                    <a16:creationId xmlns:a16="http://schemas.microsoft.com/office/drawing/2014/main" id="{D79500DA-A4A4-F092-4951-FDE0809AC1AD}"/>
                  </a:ext>
                </a:extLst>
              </p:cNvPr>
              <p:cNvSpPr/>
              <p:nvPr/>
            </p:nvSpPr>
            <p:spPr>
              <a:xfrm>
                <a:off x="6220891" y="3463749"/>
                <a:ext cx="10910" cy="186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6" extrusionOk="0">
                    <a:moveTo>
                      <a:pt x="51" y="0"/>
                    </a:moveTo>
                    <a:cubicBezTo>
                      <a:pt x="16" y="0"/>
                      <a:pt x="1" y="19"/>
                      <a:pt x="1" y="35"/>
                    </a:cubicBezTo>
                    <a:cubicBezTo>
                      <a:pt x="1" y="50"/>
                      <a:pt x="16" y="66"/>
                      <a:pt x="51" y="66"/>
                    </a:cubicBezTo>
                    <a:lnTo>
                      <a:pt x="355" y="66"/>
                    </a:lnTo>
                    <a:cubicBezTo>
                      <a:pt x="371" y="66"/>
                      <a:pt x="386" y="50"/>
                      <a:pt x="386" y="35"/>
                    </a:cubicBezTo>
                    <a:cubicBezTo>
                      <a:pt x="386" y="19"/>
                      <a:pt x="371" y="0"/>
                      <a:pt x="355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Google Shape;1364;p37">
                <a:extLst>
                  <a:ext uri="{FF2B5EF4-FFF2-40B4-BE49-F238E27FC236}">
                    <a16:creationId xmlns:a16="http://schemas.microsoft.com/office/drawing/2014/main" id="{522156D0-6271-4825-63BC-9B2C9BA84909}"/>
                  </a:ext>
                </a:extLst>
              </p:cNvPr>
              <p:cNvSpPr/>
              <p:nvPr/>
            </p:nvSpPr>
            <p:spPr>
              <a:xfrm>
                <a:off x="6149789" y="3470148"/>
                <a:ext cx="10882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82" extrusionOk="0">
                    <a:moveTo>
                      <a:pt x="31" y="1"/>
                    </a:moveTo>
                    <a:cubicBezTo>
                      <a:pt x="15" y="1"/>
                      <a:pt x="0" y="16"/>
                      <a:pt x="0" y="32"/>
                    </a:cubicBezTo>
                    <a:cubicBezTo>
                      <a:pt x="0" y="62"/>
                      <a:pt x="15" y="82"/>
                      <a:pt x="31" y="82"/>
                    </a:cubicBezTo>
                    <a:lnTo>
                      <a:pt x="336" y="82"/>
                    </a:lnTo>
                    <a:cubicBezTo>
                      <a:pt x="370" y="82"/>
                      <a:pt x="386" y="62"/>
                      <a:pt x="386" y="32"/>
                    </a:cubicBezTo>
                    <a:cubicBezTo>
                      <a:pt x="386" y="16"/>
                      <a:pt x="370" y="1"/>
                      <a:pt x="33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Google Shape;1365;p37">
                <a:extLst>
                  <a:ext uri="{FF2B5EF4-FFF2-40B4-BE49-F238E27FC236}">
                    <a16:creationId xmlns:a16="http://schemas.microsoft.com/office/drawing/2014/main" id="{855335EF-D18E-88C9-ABD5-3FABB897C65D}"/>
                  </a:ext>
                </a:extLst>
              </p:cNvPr>
              <p:cNvSpPr/>
              <p:nvPr/>
            </p:nvSpPr>
            <p:spPr>
              <a:xfrm>
                <a:off x="6165210" y="3493013"/>
                <a:ext cx="9924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35" extrusionOk="0">
                    <a:moveTo>
                      <a:pt x="306" y="1"/>
                    </a:moveTo>
                    <a:cubicBezTo>
                      <a:pt x="300" y="1"/>
                      <a:pt x="295" y="3"/>
                      <a:pt x="290" y="7"/>
                    </a:cubicBezTo>
                    <a:lnTo>
                      <a:pt x="32" y="169"/>
                    </a:lnTo>
                    <a:cubicBezTo>
                      <a:pt x="16" y="185"/>
                      <a:pt x="1" y="200"/>
                      <a:pt x="16" y="216"/>
                    </a:cubicBezTo>
                    <a:cubicBezTo>
                      <a:pt x="32" y="235"/>
                      <a:pt x="32" y="235"/>
                      <a:pt x="47" y="235"/>
                    </a:cubicBezTo>
                    <a:lnTo>
                      <a:pt x="62" y="235"/>
                    </a:lnTo>
                    <a:lnTo>
                      <a:pt x="336" y="73"/>
                    </a:lnTo>
                    <a:cubicBezTo>
                      <a:pt x="352" y="57"/>
                      <a:pt x="352" y="42"/>
                      <a:pt x="336" y="23"/>
                    </a:cubicBezTo>
                    <a:cubicBezTo>
                      <a:pt x="336" y="12"/>
                      <a:pt x="321" y="1"/>
                      <a:pt x="30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Google Shape;1366;p37">
                <a:extLst>
                  <a:ext uri="{FF2B5EF4-FFF2-40B4-BE49-F238E27FC236}">
                    <a16:creationId xmlns:a16="http://schemas.microsoft.com/office/drawing/2014/main" id="{4E33D7A3-050F-AEFA-A16D-B254276F9F52}"/>
                  </a:ext>
                </a:extLst>
              </p:cNvPr>
              <p:cNvSpPr/>
              <p:nvPr/>
            </p:nvSpPr>
            <p:spPr>
              <a:xfrm>
                <a:off x="6185537" y="3565835"/>
                <a:ext cx="10037" cy="6682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7" extrusionOk="0">
                    <a:moveTo>
                      <a:pt x="321" y="1"/>
                    </a:moveTo>
                    <a:cubicBezTo>
                      <a:pt x="311" y="1"/>
                      <a:pt x="298" y="5"/>
                      <a:pt x="290" y="12"/>
                    </a:cubicBezTo>
                    <a:lnTo>
                      <a:pt x="32" y="174"/>
                    </a:lnTo>
                    <a:cubicBezTo>
                      <a:pt x="16" y="190"/>
                      <a:pt x="1" y="205"/>
                      <a:pt x="16" y="221"/>
                    </a:cubicBezTo>
                    <a:cubicBezTo>
                      <a:pt x="16" y="236"/>
                      <a:pt x="32" y="236"/>
                      <a:pt x="51" y="236"/>
                    </a:cubicBezTo>
                    <a:lnTo>
                      <a:pt x="67" y="236"/>
                    </a:lnTo>
                    <a:lnTo>
                      <a:pt x="340" y="78"/>
                    </a:lnTo>
                    <a:cubicBezTo>
                      <a:pt x="356" y="63"/>
                      <a:pt x="356" y="43"/>
                      <a:pt x="340" y="12"/>
                    </a:cubicBezTo>
                    <a:cubicBezTo>
                      <a:pt x="340" y="5"/>
                      <a:pt x="332" y="1"/>
                      <a:pt x="321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Google Shape;1367;p37">
                <a:extLst>
                  <a:ext uri="{FF2B5EF4-FFF2-40B4-BE49-F238E27FC236}">
                    <a16:creationId xmlns:a16="http://schemas.microsoft.com/office/drawing/2014/main" id="{CAE4C486-CA22-6F82-3FE6-1702B955981D}"/>
                  </a:ext>
                </a:extLst>
              </p:cNvPr>
              <p:cNvSpPr/>
              <p:nvPr/>
            </p:nvSpPr>
            <p:spPr>
              <a:xfrm>
                <a:off x="6164675" y="3540405"/>
                <a:ext cx="10910" cy="1776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3" extrusionOk="0">
                    <a:moveTo>
                      <a:pt x="51" y="0"/>
                    </a:moveTo>
                    <a:cubicBezTo>
                      <a:pt x="20" y="0"/>
                      <a:pt x="0" y="16"/>
                      <a:pt x="0" y="31"/>
                    </a:cubicBezTo>
                    <a:cubicBezTo>
                      <a:pt x="0" y="47"/>
                      <a:pt x="20" y="62"/>
                      <a:pt x="51" y="62"/>
                    </a:cubicBezTo>
                    <a:lnTo>
                      <a:pt x="355" y="62"/>
                    </a:lnTo>
                    <a:cubicBezTo>
                      <a:pt x="371" y="62"/>
                      <a:pt x="386" y="47"/>
                      <a:pt x="386" y="31"/>
                    </a:cubicBezTo>
                    <a:cubicBezTo>
                      <a:pt x="386" y="16"/>
                      <a:pt x="371" y="0"/>
                      <a:pt x="355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1" name="Google Shape;1368;p37">
                <a:extLst>
                  <a:ext uri="{FF2B5EF4-FFF2-40B4-BE49-F238E27FC236}">
                    <a16:creationId xmlns:a16="http://schemas.microsoft.com/office/drawing/2014/main" id="{82F2106D-8136-FF50-9D72-5B31C56391D9}"/>
                  </a:ext>
                </a:extLst>
              </p:cNvPr>
              <p:cNvSpPr/>
              <p:nvPr/>
            </p:nvSpPr>
            <p:spPr>
              <a:xfrm>
                <a:off x="6265802" y="3505305"/>
                <a:ext cx="10910" cy="5216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85" extrusionOk="0">
                    <a:moveTo>
                      <a:pt x="46" y="1"/>
                    </a:moveTo>
                    <a:cubicBezTo>
                      <a:pt x="31" y="1"/>
                      <a:pt x="16" y="12"/>
                      <a:pt x="16" y="23"/>
                    </a:cubicBezTo>
                    <a:cubicBezTo>
                      <a:pt x="0" y="38"/>
                      <a:pt x="16" y="69"/>
                      <a:pt x="31" y="69"/>
                    </a:cubicBezTo>
                    <a:lnTo>
                      <a:pt x="321" y="185"/>
                    </a:lnTo>
                    <a:lnTo>
                      <a:pt x="336" y="185"/>
                    </a:lnTo>
                    <a:cubicBezTo>
                      <a:pt x="351" y="185"/>
                      <a:pt x="367" y="185"/>
                      <a:pt x="367" y="165"/>
                    </a:cubicBezTo>
                    <a:cubicBezTo>
                      <a:pt x="386" y="150"/>
                      <a:pt x="367" y="119"/>
                      <a:pt x="351" y="119"/>
                    </a:cubicBezTo>
                    <a:lnTo>
                      <a:pt x="62" y="7"/>
                    </a:lnTo>
                    <a:cubicBezTo>
                      <a:pt x="58" y="3"/>
                      <a:pt x="52" y="1"/>
                      <a:pt x="4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Google Shape;1369;p37">
                <a:extLst>
                  <a:ext uri="{FF2B5EF4-FFF2-40B4-BE49-F238E27FC236}">
                    <a16:creationId xmlns:a16="http://schemas.microsoft.com/office/drawing/2014/main" id="{EAE31C41-8588-5812-3DD8-3E57CF114BAF}"/>
                  </a:ext>
                </a:extLst>
              </p:cNvPr>
              <p:cNvSpPr/>
              <p:nvPr/>
            </p:nvSpPr>
            <p:spPr>
              <a:xfrm>
                <a:off x="6255371" y="3533977"/>
                <a:ext cx="10882" cy="5469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94" extrusionOk="0">
                    <a:moveTo>
                      <a:pt x="62" y="1"/>
                    </a:moveTo>
                    <a:cubicBezTo>
                      <a:pt x="46" y="1"/>
                      <a:pt x="16" y="16"/>
                      <a:pt x="16" y="35"/>
                    </a:cubicBezTo>
                    <a:cubicBezTo>
                      <a:pt x="0" y="51"/>
                      <a:pt x="16" y="66"/>
                      <a:pt x="31" y="82"/>
                    </a:cubicBezTo>
                    <a:lnTo>
                      <a:pt x="320" y="194"/>
                    </a:lnTo>
                    <a:lnTo>
                      <a:pt x="336" y="194"/>
                    </a:lnTo>
                    <a:cubicBezTo>
                      <a:pt x="351" y="194"/>
                      <a:pt x="370" y="194"/>
                      <a:pt x="370" y="178"/>
                    </a:cubicBezTo>
                    <a:cubicBezTo>
                      <a:pt x="386" y="147"/>
                      <a:pt x="370" y="132"/>
                      <a:pt x="351" y="132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Google Shape;1370;p37">
                <a:extLst>
                  <a:ext uri="{FF2B5EF4-FFF2-40B4-BE49-F238E27FC236}">
                    <a16:creationId xmlns:a16="http://schemas.microsoft.com/office/drawing/2014/main" id="{CFAC1648-7927-9E05-09A9-C423A2C30446}"/>
                  </a:ext>
                </a:extLst>
              </p:cNvPr>
              <p:cNvSpPr/>
              <p:nvPr/>
            </p:nvSpPr>
            <p:spPr>
              <a:xfrm>
                <a:off x="6206005" y="3604064"/>
                <a:ext cx="10347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84" extrusionOk="0">
                    <a:moveTo>
                      <a:pt x="33" y="0"/>
                    </a:moveTo>
                    <a:cubicBezTo>
                      <a:pt x="22" y="0"/>
                      <a:pt x="11" y="11"/>
                      <a:pt x="0" y="22"/>
                    </a:cubicBezTo>
                    <a:cubicBezTo>
                      <a:pt x="0" y="37"/>
                      <a:pt x="16" y="57"/>
                      <a:pt x="31" y="72"/>
                    </a:cubicBezTo>
                    <a:lnTo>
                      <a:pt x="320" y="184"/>
                    </a:lnTo>
                    <a:lnTo>
                      <a:pt x="336" y="184"/>
                    </a:lnTo>
                    <a:cubicBezTo>
                      <a:pt x="336" y="184"/>
                      <a:pt x="351" y="184"/>
                      <a:pt x="367" y="168"/>
                    </a:cubicBezTo>
                    <a:cubicBezTo>
                      <a:pt x="367" y="153"/>
                      <a:pt x="367" y="118"/>
                      <a:pt x="336" y="118"/>
                    </a:cubicBezTo>
                    <a:lnTo>
                      <a:pt x="46" y="6"/>
                    </a:lnTo>
                    <a:cubicBezTo>
                      <a:pt x="42" y="2"/>
                      <a:pt x="37" y="0"/>
                      <a:pt x="33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Google Shape;1371;p37">
                <a:extLst>
                  <a:ext uri="{FF2B5EF4-FFF2-40B4-BE49-F238E27FC236}">
                    <a16:creationId xmlns:a16="http://schemas.microsoft.com/office/drawing/2014/main" id="{6EF0817E-7F98-13D2-1C1A-AAAE7424FA9C}"/>
                  </a:ext>
                </a:extLst>
              </p:cNvPr>
              <p:cNvSpPr/>
              <p:nvPr/>
            </p:nvSpPr>
            <p:spPr>
              <a:xfrm>
                <a:off x="6231322" y="3546523"/>
                <a:ext cx="4595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163" h="378" extrusionOk="0">
                    <a:moveTo>
                      <a:pt x="46" y="1"/>
                    </a:moveTo>
                    <a:cubicBezTo>
                      <a:pt x="41" y="1"/>
                      <a:pt x="36" y="3"/>
                      <a:pt x="32" y="7"/>
                    </a:cubicBezTo>
                    <a:cubicBezTo>
                      <a:pt x="16" y="7"/>
                      <a:pt x="1" y="22"/>
                      <a:pt x="1" y="38"/>
                    </a:cubicBezTo>
                    <a:lnTo>
                      <a:pt x="82" y="343"/>
                    </a:lnTo>
                    <a:cubicBezTo>
                      <a:pt x="82" y="362"/>
                      <a:pt x="97" y="377"/>
                      <a:pt x="113" y="377"/>
                    </a:cubicBezTo>
                    <a:lnTo>
                      <a:pt x="128" y="377"/>
                    </a:lnTo>
                    <a:cubicBezTo>
                      <a:pt x="144" y="377"/>
                      <a:pt x="163" y="343"/>
                      <a:pt x="144" y="327"/>
                    </a:cubicBezTo>
                    <a:lnTo>
                      <a:pt x="82" y="22"/>
                    </a:lnTo>
                    <a:cubicBezTo>
                      <a:pt x="71" y="12"/>
                      <a:pt x="58" y="1"/>
                      <a:pt x="4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Google Shape;1372;p37">
                <a:extLst>
                  <a:ext uri="{FF2B5EF4-FFF2-40B4-BE49-F238E27FC236}">
                    <a16:creationId xmlns:a16="http://schemas.microsoft.com/office/drawing/2014/main" id="{C58A5DC3-C5D3-4E9F-50AC-4890A424AEE8}"/>
                  </a:ext>
                </a:extLst>
              </p:cNvPr>
              <p:cNvSpPr/>
              <p:nvPr/>
            </p:nvSpPr>
            <p:spPr>
              <a:xfrm>
                <a:off x="6243079" y="3425068"/>
                <a:ext cx="3721" cy="1062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77" extrusionOk="0">
                    <a:moveTo>
                      <a:pt x="50" y="1"/>
                    </a:moveTo>
                    <a:cubicBezTo>
                      <a:pt x="44" y="1"/>
                      <a:pt x="39" y="3"/>
                      <a:pt x="35" y="7"/>
                    </a:cubicBezTo>
                    <a:cubicBezTo>
                      <a:pt x="16" y="7"/>
                      <a:pt x="0" y="22"/>
                      <a:pt x="0" y="41"/>
                    </a:cubicBezTo>
                    <a:lnTo>
                      <a:pt x="50" y="346"/>
                    </a:lnTo>
                    <a:cubicBezTo>
                      <a:pt x="66" y="377"/>
                      <a:pt x="81" y="377"/>
                      <a:pt x="97" y="377"/>
                    </a:cubicBezTo>
                    <a:cubicBezTo>
                      <a:pt x="112" y="377"/>
                      <a:pt x="131" y="362"/>
                      <a:pt x="131" y="346"/>
                    </a:cubicBezTo>
                    <a:lnTo>
                      <a:pt x="81" y="41"/>
                    </a:lnTo>
                    <a:cubicBezTo>
                      <a:pt x="81" y="16"/>
                      <a:pt x="65" y="1"/>
                      <a:pt x="50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Google Shape;1373;p37">
                <a:extLst>
                  <a:ext uri="{FF2B5EF4-FFF2-40B4-BE49-F238E27FC236}">
                    <a16:creationId xmlns:a16="http://schemas.microsoft.com/office/drawing/2014/main" id="{1853A594-BD1C-0902-BF43-612436BF8192}"/>
                  </a:ext>
                </a:extLst>
              </p:cNvPr>
              <p:cNvSpPr/>
              <p:nvPr/>
            </p:nvSpPr>
            <p:spPr>
              <a:xfrm>
                <a:off x="6219594" y="3507053"/>
                <a:ext cx="4032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143" h="378" extrusionOk="0">
                    <a:moveTo>
                      <a:pt x="58" y="1"/>
                    </a:moveTo>
                    <a:cubicBezTo>
                      <a:pt x="55" y="1"/>
                      <a:pt x="51" y="3"/>
                      <a:pt x="47" y="7"/>
                    </a:cubicBezTo>
                    <a:cubicBezTo>
                      <a:pt x="16" y="7"/>
                      <a:pt x="0" y="26"/>
                      <a:pt x="16" y="42"/>
                    </a:cubicBezTo>
                    <a:lnTo>
                      <a:pt x="62" y="346"/>
                    </a:lnTo>
                    <a:cubicBezTo>
                      <a:pt x="62" y="377"/>
                      <a:pt x="77" y="377"/>
                      <a:pt x="97" y="377"/>
                    </a:cubicBezTo>
                    <a:cubicBezTo>
                      <a:pt x="128" y="377"/>
                      <a:pt x="143" y="362"/>
                      <a:pt x="128" y="346"/>
                    </a:cubicBezTo>
                    <a:lnTo>
                      <a:pt x="77" y="42"/>
                    </a:lnTo>
                    <a:cubicBezTo>
                      <a:pt x="77" y="16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Google Shape;1374;p37">
                <a:extLst>
                  <a:ext uri="{FF2B5EF4-FFF2-40B4-BE49-F238E27FC236}">
                    <a16:creationId xmlns:a16="http://schemas.microsoft.com/office/drawing/2014/main" id="{833F7D7A-88DF-45F5-1132-6E40B3F876DC}"/>
                  </a:ext>
                </a:extLst>
              </p:cNvPr>
              <p:cNvSpPr/>
              <p:nvPr/>
            </p:nvSpPr>
            <p:spPr>
              <a:xfrm>
                <a:off x="6256667" y="3435359"/>
                <a:ext cx="8176" cy="8514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02" extrusionOk="0">
                    <a:moveTo>
                      <a:pt x="251" y="0"/>
                    </a:moveTo>
                    <a:cubicBezTo>
                      <a:pt x="243" y="0"/>
                      <a:pt x="236" y="4"/>
                      <a:pt x="228" y="12"/>
                    </a:cubicBezTo>
                    <a:lnTo>
                      <a:pt x="16" y="236"/>
                    </a:lnTo>
                    <a:cubicBezTo>
                      <a:pt x="0" y="255"/>
                      <a:pt x="0" y="286"/>
                      <a:pt x="16" y="301"/>
                    </a:cubicBezTo>
                    <a:lnTo>
                      <a:pt x="35" y="301"/>
                    </a:lnTo>
                    <a:cubicBezTo>
                      <a:pt x="51" y="301"/>
                      <a:pt x="66" y="301"/>
                      <a:pt x="66" y="286"/>
                    </a:cubicBezTo>
                    <a:lnTo>
                      <a:pt x="274" y="62"/>
                    </a:lnTo>
                    <a:cubicBezTo>
                      <a:pt x="290" y="43"/>
                      <a:pt x="290" y="27"/>
                      <a:pt x="274" y="12"/>
                    </a:cubicBezTo>
                    <a:cubicBezTo>
                      <a:pt x="267" y="4"/>
                      <a:pt x="259" y="0"/>
                      <a:pt x="251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Google Shape;1375;p37">
                <a:extLst>
                  <a:ext uri="{FF2B5EF4-FFF2-40B4-BE49-F238E27FC236}">
                    <a16:creationId xmlns:a16="http://schemas.microsoft.com/office/drawing/2014/main" id="{C9F1FB11-62D9-2068-E974-9DEF4E320A6E}"/>
                  </a:ext>
                </a:extLst>
              </p:cNvPr>
              <p:cNvSpPr/>
              <p:nvPr/>
            </p:nvSpPr>
            <p:spPr>
              <a:xfrm>
                <a:off x="6192839" y="3480580"/>
                <a:ext cx="10910" cy="2227"/>
              </a:xfrm>
              <a:custGeom>
                <a:avLst/>
                <a:gdLst/>
                <a:ahLst/>
                <a:cxnLst/>
                <a:rect l="l" t="t" r="r" b="b"/>
                <a:pathLst>
                  <a:path w="387" h="79" extrusionOk="0">
                    <a:moveTo>
                      <a:pt x="31" y="1"/>
                    </a:moveTo>
                    <a:cubicBezTo>
                      <a:pt x="16" y="1"/>
                      <a:pt x="0" y="16"/>
                      <a:pt x="0" y="47"/>
                    </a:cubicBezTo>
                    <a:cubicBezTo>
                      <a:pt x="0" y="63"/>
                      <a:pt x="16" y="78"/>
                      <a:pt x="31" y="78"/>
                    </a:cubicBezTo>
                    <a:lnTo>
                      <a:pt x="336" y="78"/>
                    </a:lnTo>
                    <a:cubicBezTo>
                      <a:pt x="371" y="78"/>
                      <a:pt x="386" y="63"/>
                      <a:pt x="386" y="47"/>
                    </a:cubicBezTo>
                    <a:cubicBezTo>
                      <a:pt x="386" y="16"/>
                      <a:pt x="371" y="1"/>
                      <a:pt x="33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Google Shape;1376;p37">
                <a:extLst>
                  <a:ext uri="{FF2B5EF4-FFF2-40B4-BE49-F238E27FC236}">
                    <a16:creationId xmlns:a16="http://schemas.microsoft.com/office/drawing/2014/main" id="{A05F4639-6AE0-932F-3502-4BAA64488DB1}"/>
                  </a:ext>
                </a:extLst>
              </p:cNvPr>
              <p:cNvSpPr/>
              <p:nvPr/>
            </p:nvSpPr>
            <p:spPr>
              <a:xfrm>
                <a:off x="6206005" y="3582468"/>
                <a:ext cx="10882" cy="231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82" extrusionOk="0">
                    <a:moveTo>
                      <a:pt x="31" y="1"/>
                    </a:moveTo>
                    <a:cubicBezTo>
                      <a:pt x="16" y="1"/>
                      <a:pt x="0" y="16"/>
                      <a:pt x="0" y="32"/>
                    </a:cubicBezTo>
                    <a:cubicBezTo>
                      <a:pt x="0" y="67"/>
                      <a:pt x="16" y="82"/>
                      <a:pt x="31" y="82"/>
                    </a:cubicBezTo>
                    <a:lnTo>
                      <a:pt x="336" y="82"/>
                    </a:lnTo>
                    <a:cubicBezTo>
                      <a:pt x="367" y="82"/>
                      <a:pt x="386" y="67"/>
                      <a:pt x="386" y="32"/>
                    </a:cubicBezTo>
                    <a:cubicBezTo>
                      <a:pt x="386" y="16"/>
                      <a:pt x="367" y="1"/>
                      <a:pt x="336" y="1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Google Shape;1377;p37">
                <a:extLst>
                  <a:ext uri="{FF2B5EF4-FFF2-40B4-BE49-F238E27FC236}">
                    <a16:creationId xmlns:a16="http://schemas.microsoft.com/office/drawing/2014/main" id="{5BC6DCB3-DED2-37DB-88F5-EDB1E8EEEF08}"/>
                  </a:ext>
                </a:extLst>
              </p:cNvPr>
              <p:cNvSpPr/>
              <p:nvPr/>
            </p:nvSpPr>
            <p:spPr>
              <a:xfrm>
                <a:off x="6182408" y="3517681"/>
                <a:ext cx="10882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47" extrusionOk="0">
                    <a:moveTo>
                      <a:pt x="320" y="0"/>
                    </a:moveTo>
                    <a:lnTo>
                      <a:pt x="31" y="81"/>
                    </a:lnTo>
                    <a:cubicBezTo>
                      <a:pt x="0" y="81"/>
                      <a:pt x="0" y="112"/>
                      <a:pt x="0" y="131"/>
                    </a:cubicBezTo>
                    <a:cubicBezTo>
                      <a:pt x="0" y="147"/>
                      <a:pt x="16" y="147"/>
                      <a:pt x="31" y="147"/>
                    </a:cubicBezTo>
                    <a:lnTo>
                      <a:pt x="46" y="147"/>
                    </a:lnTo>
                    <a:lnTo>
                      <a:pt x="355" y="66"/>
                    </a:lnTo>
                    <a:cubicBezTo>
                      <a:pt x="370" y="66"/>
                      <a:pt x="386" y="50"/>
                      <a:pt x="370" y="35"/>
                    </a:cubicBezTo>
                    <a:cubicBezTo>
                      <a:pt x="370" y="0"/>
                      <a:pt x="355" y="0"/>
                      <a:pt x="320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Google Shape;1378;p37">
                <a:extLst>
                  <a:ext uri="{FF2B5EF4-FFF2-40B4-BE49-F238E27FC236}">
                    <a16:creationId xmlns:a16="http://schemas.microsoft.com/office/drawing/2014/main" id="{10F7ECB4-80CC-919F-EA83-8830A8D2A86C}"/>
                  </a:ext>
                </a:extLst>
              </p:cNvPr>
              <p:cNvSpPr/>
              <p:nvPr/>
            </p:nvSpPr>
            <p:spPr>
              <a:xfrm>
                <a:off x="6183705" y="3458307"/>
                <a:ext cx="817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09" extrusionOk="0">
                    <a:moveTo>
                      <a:pt x="274" y="0"/>
                    </a:moveTo>
                    <a:cubicBezTo>
                      <a:pt x="259" y="0"/>
                      <a:pt x="228" y="0"/>
                      <a:pt x="213" y="20"/>
                    </a:cubicBezTo>
                    <a:lnTo>
                      <a:pt x="0" y="243"/>
                    </a:lnTo>
                    <a:cubicBezTo>
                      <a:pt x="0" y="259"/>
                      <a:pt x="0" y="274"/>
                      <a:pt x="20" y="290"/>
                    </a:cubicBezTo>
                    <a:cubicBezTo>
                      <a:pt x="20" y="309"/>
                      <a:pt x="35" y="309"/>
                      <a:pt x="35" y="309"/>
                    </a:cubicBezTo>
                    <a:cubicBezTo>
                      <a:pt x="51" y="309"/>
                      <a:pt x="51" y="309"/>
                      <a:pt x="66" y="290"/>
                    </a:cubicBezTo>
                    <a:lnTo>
                      <a:pt x="274" y="66"/>
                    </a:lnTo>
                    <a:cubicBezTo>
                      <a:pt x="290" y="50"/>
                      <a:pt x="290" y="20"/>
                      <a:pt x="274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8" name="Google Shape;1379;p37">
              <a:extLst>
                <a:ext uri="{FF2B5EF4-FFF2-40B4-BE49-F238E27FC236}">
                  <a16:creationId xmlns:a16="http://schemas.microsoft.com/office/drawing/2014/main" id="{3F4FCDC7-A4F9-F0D5-50BC-464664E1F87C}"/>
                </a:ext>
              </a:extLst>
            </p:cNvPr>
            <p:cNvGrpSpPr/>
            <p:nvPr/>
          </p:nvGrpSpPr>
          <p:grpSpPr>
            <a:xfrm>
              <a:off x="7468977" y="2794710"/>
              <a:ext cx="1475711" cy="265653"/>
              <a:chOff x="5997971" y="2910579"/>
              <a:chExt cx="886259" cy="159542"/>
            </a:xfrm>
          </p:grpSpPr>
          <p:sp>
            <p:nvSpPr>
              <p:cNvPr id="249" name="Google Shape;1380;p37">
                <a:extLst>
                  <a:ext uri="{FF2B5EF4-FFF2-40B4-BE49-F238E27FC236}">
                    <a16:creationId xmlns:a16="http://schemas.microsoft.com/office/drawing/2014/main" id="{6315C3AC-1A5E-D5E6-15E1-96C4BE480E08}"/>
                  </a:ext>
                </a:extLst>
              </p:cNvPr>
              <p:cNvSpPr/>
              <p:nvPr/>
            </p:nvSpPr>
            <p:spPr>
              <a:xfrm>
                <a:off x="6024726" y="2966795"/>
                <a:ext cx="826886" cy="40259"/>
              </a:xfrm>
              <a:custGeom>
                <a:avLst/>
                <a:gdLst/>
                <a:ahLst/>
                <a:cxnLst/>
                <a:rect l="l" t="t" r="r" b="b"/>
                <a:pathLst>
                  <a:path w="29330" h="1428" extrusionOk="0">
                    <a:moveTo>
                      <a:pt x="0" y="0"/>
                    </a:moveTo>
                    <a:lnTo>
                      <a:pt x="0" y="579"/>
                    </a:lnTo>
                    <a:cubicBezTo>
                      <a:pt x="0" y="1042"/>
                      <a:pt x="386" y="1427"/>
                      <a:pt x="868" y="1427"/>
                    </a:cubicBezTo>
                    <a:lnTo>
                      <a:pt x="3198" y="1427"/>
                    </a:lnTo>
                    <a:lnTo>
                      <a:pt x="3198" y="0"/>
                    </a:lnTo>
                    <a:close/>
                    <a:moveTo>
                      <a:pt x="5674" y="0"/>
                    </a:moveTo>
                    <a:lnTo>
                      <a:pt x="5674" y="899"/>
                    </a:lnTo>
                    <a:lnTo>
                      <a:pt x="5674" y="1427"/>
                    </a:lnTo>
                    <a:lnTo>
                      <a:pt x="23864" y="1427"/>
                    </a:lnTo>
                    <a:lnTo>
                      <a:pt x="23864" y="0"/>
                    </a:lnTo>
                    <a:close/>
                    <a:moveTo>
                      <a:pt x="26325" y="0"/>
                    </a:moveTo>
                    <a:lnTo>
                      <a:pt x="26325" y="899"/>
                    </a:lnTo>
                    <a:lnTo>
                      <a:pt x="26325" y="1427"/>
                    </a:lnTo>
                    <a:lnTo>
                      <a:pt x="28477" y="1427"/>
                    </a:lnTo>
                    <a:cubicBezTo>
                      <a:pt x="28959" y="1427"/>
                      <a:pt x="29329" y="1042"/>
                      <a:pt x="29329" y="579"/>
                    </a:cubicBezTo>
                    <a:lnTo>
                      <a:pt x="29329" y="0"/>
                    </a:lnTo>
                    <a:close/>
                  </a:path>
                </a:pathLst>
              </a:custGeom>
              <a:solidFill>
                <a:srgbClr val="38516A">
                  <a:alpha val="34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Google Shape;1381;p37">
                <a:extLst>
                  <a:ext uri="{FF2B5EF4-FFF2-40B4-BE49-F238E27FC236}">
                    <a16:creationId xmlns:a16="http://schemas.microsoft.com/office/drawing/2014/main" id="{4CCD5931-15FA-9A04-A751-830C403AC349}"/>
                  </a:ext>
                </a:extLst>
              </p:cNvPr>
              <p:cNvSpPr/>
              <p:nvPr/>
            </p:nvSpPr>
            <p:spPr>
              <a:xfrm>
                <a:off x="6114858" y="2965386"/>
                <a:ext cx="69861" cy="10473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715" extrusionOk="0">
                    <a:moveTo>
                      <a:pt x="1" y="0"/>
                    </a:moveTo>
                    <a:lnTo>
                      <a:pt x="1" y="3086"/>
                    </a:lnTo>
                    <a:cubicBezTo>
                      <a:pt x="1" y="3441"/>
                      <a:pt x="275" y="3715"/>
                      <a:pt x="630" y="3715"/>
                    </a:cubicBezTo>
                    <a:lnTo>
                      <a:pt x="1833" y="3715"/>
                    </a:lnTo>
                    <a:cubicBezTo>
                      <a:pt x="2188" y="3715"/>
                      <a:pt x="2477" y="3441"/>
                      <a:pt x="2477" y="3086"/>
                    </a:cubicBezTo>
                    <a:lnTo>
                      <a:pt x="2477" y="0"/>
                    </a:ln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Google Shape;1382;p37">
                <a:extLst>
                  <a:ext uri="{FF2B5EF4-FFF2-40B4-BE49-F238E27FC236}">
                    <a16:creationId xmlns:a16="http://schemas.microsoft.com/office/drawing/2014/main" id="{B0F97D55-BCB5-FE43-67D7-D3E07CA61BDE}"/>
                  </a:ext>
                </a:extLst>
              </p:cNvPr>
              <p:cNvSpPr/>
              <p:nvPr/>
            </p:nvSpPr>
            <p:spPr>
              <a:xfrm>
                <a:off x="6114858" y="2966795"/>
                <a:ext cx="69861" cy="25373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00" extrusionOk="0">
                    <a:moveTo>
                      <a:pt x="1" y="0"/>
                    </a:moveTo>
                    <a:lnTo>
                      <a:pt x="1" y="899"/>
                    </a:lnTo>
                    <a:lnTo>
                      <a:pt x="2477" y="899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Google Shape;1383;p37">
                <a:extLst>
                  <a:ext uri="{FF2B5EF4-FFF2-40B4-BE49-F238E27FC236}">
                    <a16:creationId xmlns:a16="http://schemas.microsoft.com/office/drawing/2014/main" id="{DA30BD14-36BA-8CE7-D1E8-8F67F6E592AF}"/>
                  </a:ext>
                </a:extLst>
              </p:cNvPr>
              <p:cNvSpPr/>
              <p:nvPr/>
            </p:nvSpPr>
            <p:spPr>
              <a:xfrm>
                <a:off x="6697489" y="2965386"/>
                <a:ext cx="69410" cy="10473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3715" extrusionOk="0">
                    <a:moveTo>
                      <a:pt x="1" y="0"/>
                    </a:moveTo>
                    <a:lnTo>
                      <a:pt x="1" y="3086"/>
                    </a:lnTo>
                    <a:cubicBezTo>
                      <a:pt x="1" y="3441"/>
                      <a:pt x="275" y="3715"/>
                      <a:pt x="630" y="3715"/>
                    </a:cubicBezTo>
                    <a:lnTo>
                      <a:pt x="1833" y="3715"/>
                    </a:lnTo>
                    <a:cubicBezTo>
                      <a:pt x="2188" y="3715"/>
                      <a:pt x="2462" y="3441"/>
                      <a:pt x="2462" y="3086"/>
                    </a:cubicBezTo>
                    <a:lnTo>
                      <a:pt x="2462" y="0"/>
                    </a:ln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Google Shape;1384;p37">
                <a:extLst>
                  <a:ext uri="{FF2B5EF4-FFF2-40B4-BE49-F238E27FC236}">
                    <a16:creationId xmlns:a16="http://schemas.microsoft.com/office/drawing/2014/main" id="{838F3024-700B-50A4-F71D-9731C9F4F256}"/>
                  </a:ext>
                </a:extLst>
              </p:cNvPr>
              <p:cNvSpPr/>
              <p:nvPr/>
            </p:nvSpPr>
            <p:spPr>
              <a:xfrm>
                <a:off x="6697489" y="2966795"/>
                <a:ext cx="69410" cy="25373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900" extrusionOk="0">
                    <a:moveTo>
                      <a:pt x="1" y="0"/>
                    </a:moveTo>
                    <a:lnTo>
                      <a:pt x="1" y="899"/>
                    </a:lnTo>
                    <a:lnTo>
                      <a:pt x="2462" y="899"/>
                    </a:lnTo>
                    <a:lnTo>
                      <a:pt x="2462" y="0"/>
                    </a:lnTo>
                    <a:close/>
                  </a:path>
                </a:pathLst>
              </a:custGeom>
              <a:solidFill>
                <a:srgbClr val="1330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Google Shape;1385;p37">
                <a:extLst>
                  <a:ext uri="{FF2B5EF4-FFF2-40B4-BE49-F238E27FC236}">
                    <a16:creationId xmlns:a16="http://schemas.microsoft.com/office/drawing/2014/main" id="{AF092063-C05D-B1A6-78BE-975B20A5725D}"/>
                  </a:ext>
                </a:extLst>
              </p:cNvPr>
              <p:cNvSpPr/>
              <p:nvPr/>
            </p:nvSpPr>
            <p:spPr>
              <a:xfrm>
                <a:off x="5997971" y="2910579"/>
                <a:ext cx="886259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31436" h="1995" extrusionOk="0">
                    <a:moveTo>
                      <a:pt x="980" y="0"/>
                    </a:moveTo>
                    <a:cubicBezTo>
                      <a:pt x="706" y="0"/>
                      <a:pt x="467" y="112"/>
                      <a:pt x="290" y="290"/>
                    </a:cubicBezTo>
                    <a:cubicBezTo>
                      <a:pt x="112" y="467"/>
                      <a:pt x="1" y="722"/>
                      <a:pt x="1" y="995"/>
                    </a:cubicBezTo>
                    <a:lnTo>
                      <a:pt x="1" y="1142"/>
                    </a:lnTo>
                    <a:cubicBezTo>
                      <a:pt x="82" y="1624"/>
                      <a:pt x="483" y="1994"/>
                      <a:pt x="980" y="1994"/>
                    </a:cubicBezTo>
                    <a:lnTo>
                      <a:pt x="30440" y="1994"/>
                    </a:lnTo>
                    <a:cubicBezTo>
                      <a:pt x="30714" y="1994"/>
                      <a:pt x="30953" y="1879"/>
                      <a:pt x="31131" y="1705"/>
                    </a:cubicBezTo>
                    <a:cubicBezTo>
                      <a:pt x="31293" y="1558"/>
                      <a:pt x="31389" y="1366"/>
                      <a:pt x="31420" y="1142"/>
                    </a:cubicBezTo>
                    <a:cubicBezTo>
                      <a:pt x="31420" y="1092"/>
                      <a:pt x="31435" y="1046"/>
                      <a:pt x="31435" y="995"/>
                    </a:cubicBezTo>
                    <a:cubicBezTo>
                      <a:pt x="31435" y="452"/>
                      <a:pt x="30984" y="0"/>
                      <a:pt x="30440" y="0"/>
                    </a:cubicBezTo>
                    <a:close/>
                  </a:path>
                </a:pathLst>
              </a:custGeom>
              <a:solidFill>
                <a:srgbClr val="3851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Google Shape;1386;p37">
                <a:extLst>
                  <a:ext uri="{FF2B5EF4-FFF2-40B4-BE49-F238E27FC236}">
                    <a16:creationId xmlns:a16="http://schemas.microsoft.com/office/drawing/2014/main" id="{47E8884B-1E44-7E37-5AA9-0FFEEDF6938F}"/>
                  </a:ext>
                </a:extLst>
              </p:cNvPr>
              <p:cNvSpPr/>
              <p:nvPr/>
            </p:nvSpPr>
            <p:spPr>
              <a:xfrm>
                <a:off x="5997971" y="2942747"/>
                <a:ext cx="885837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31421" h="854" extrusionOk="0">
                    <a:moveTo>
                      <a:pt x="1" y="1"/>
                    </a:moveTo>
                    <a:cubicBezTo>
                      <a:pt x="82" y="483"/>
                      <a:pt x="483" y="853"/>
                      <a:pt x="980" y="853"/>
                    </a:cubicBezTo>
                    <a:lnTo>
                      <a:pt x="30440" y="853"/>
                    </a:lnTo>
                    <a:cubicBezTo>
                      <a:pt x="30714" y="853"/>
                      <a:pt x="30953" y="738"/>
                      <a:pt x="31131" y="564"/>
                    </a:cubicBezTo>
                    <a:cubicBezTo>
                      <a:pt x="31293" y="417"/>
                      <a:pt x="31389" y="225"/>
                      <a:pt x="31420" y="1"/>
                    </a:cubicBezTo>
                    <a:close/>
                  </a:path>
                </a:pathLst>
              </a:custGeom>
              <a:solidFill>
                <a:srgbClr val="2E4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75" name="Google Shape;1387;p37">
            <a:extLst>
              <a:ext uri="{FF2B5EF4-FFF2-40B4-BE49-F238E27FC236}">
                <a16:creationId xmlns:a16="http://schemas.microsoft.com/office/drawing/2014/main" id="{62240772-30EA-A738-B1BD-0E8DA5664581}"/>
              </a:ext>
            </a:extLst>
          </p:cNvPr>
          <p:cNvGrpSpPr/>
          <p:nvPr/>
        </p:nvGrpSpPr>
        <p:grpSpPr>
          <a:xfrm>
            <a:off x="7140317" y="2088823"/>
            <a:ext cx="1529534" cy="401264"/>
            <a:chOff x="6361375" y="2370463"/>
            <a:chExt cx="550036" cy="159542"/>
          </a:xfrm>
        </p:grpSpPr>
        <p:sp>
          <p:nvSpPr>
            <p:cNvPr id="376" name="Google Shape;1388;p37">
              <a:extLst>
                <a:ext uri="{FF2B5EF4-FFF2-40B4-BE49-F238E27FC236}">
                  <a16:creationId xmlns:a16="http://schemas.microsoft.com/office/drawing/2014/main" id="{A084368B-4914-FCB1-A3B6-79A4A6F3F175}"/>
                </a:ext>
              </a:extLst>
            </p:cNvPr>
            <p:cNvSpPr/>
            <p:nvPr/>
          </p:nvSpPr>
          <p:spPr>
            <a:xfrm>
              <a:off x="6388581" y="2426228"/>
              <a:ext cx="490662" cy="40823"/>
            </a:xfrm>
            <a:custGeom>
              <a:avLst/>
              <a:gdLst/>
              <a:ahLst/>
              <a:cxnLst/>
              <a:rect l="l" t="t" r="r" b="b"/>
              <a:pathLst>
                <a:path w="17404" h="1448" extrusionOk="0">
                  <a:moveTo>
                    <a:pt x="0" y="1"/>
                  </a:moveTo>
                  <a:lnTo>
                    <a:pt x="0" y="579"/>
                  </a:lnTo>
                  <a:cubicBezTo>
                    <a:pt x="0" y="1062"/>
                    <a:pt x="370" y="1447"/>
                    <a:pt x="852" y="1447"/>
                  </a:cubicBezTo>
                  <a:lnTo>
                    <a:pt x="3182" y="1447"/>
                  </a:lnTo>
                  <a:lnTo>
                    <a:pt x="3182" y="1"/>
                  </a:lnTo>
                  <a:close/>
                  <a:moveTo>
                    <a:pt x="5654" y="1"/>
                  </a:moveTo>
                  <a:lnTo>
                    <a:pt x="5654" y="900"/>
                  </a:lnTo>
                  <a:lnTo>
                    <a:pt x="5654" y="1447"/>
                  </a:lnTo>
                  <a:lnTo>
                    <a:pt x="11922" y="1447"/>
                  </a:lnTo>
                  <a:lnTo>
                    <a:pt x="11922" y="1"/>
                  </a:lnTo>
                  <a:close/>
                  <a:moveTo>
                    <a:pt x="14398" y="1"/>
                  </a:moveTo>
                  <a:lnTo>
                    <a:pt x="14398" y="900"/>
                  </a:lnTo>
                  <a:lnTo>
                    <a:pt x="14398" y="1447"/>
                  </a:lnTo>
                  <a:lnTo>
                    <a:pt x="16551" y="1447"/>
                  </a:lnTo>
                  <a:cubicBezTo>
                    <a:pt x="17017" y="1447"/>
                    <a:pt x="17403" y="1062"/>
                    <a:pt x="17403" y="579"/>
                  </a:cubicBezTo>
                  <a:lnTo>
                    <a:pt x="17403" y="1"/>
                  </a:lnTo>
                  <a:close/>
                </a:path>
              </a:pathLst>
            </a:custGeom>
            <a:solidFill>
              <a:srgbClr val="38516A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Google Shape;1389;p37">
              <a:extLst>
                <a:ext uri="{FF2B5EF4-FFF2-40B4-BE49-F238E27FC236}">
                  <a16:creationId xmlns:a16="http://schemas.microsoft.com/office/drawing/2014/main" id="{148AB8E8-D7FE-C921-F586-1879B42A465E}"/>
                </a:ext>
              </a:extLst>
            </p:cNvPr>
            <p:cNvSpPr/>
            <p:nvPr/>
          </p:nvSpPr>
          <p:spPr>
            <a:xfrm>
              <a:off x="6478291" y="2424818"/>
              <a:ext cx="69720" cy="105186"/>
            </a:xfrm>
            <a:custGeom>
              <a:avLst/>
              <a:gdLst/>
              <a:ahLst/>
              <a:cxnLst/>
              <a:rect l="l" t="t" r="r" b="b"/>
              <a:pathLst>
                <a:path w="2473" h="3731" extrusionOk="0">
                  <a:moveTo>
                    <a:pt x="0" y="1"/>
                  </a:moveTo>
                  <a:lnTo>
                    <a:pt x="0" y="3086"/>
                  </a:lnTo>
                  <a:cubicBezTo>
                    <a:pt x="0" y="3441"/>
                    <a:pt x="274" y="3731"/>
                    <a:pt x="625" y="3731"/>
                  </a:cubicBezTo>
                  <a:lnTo>
                    <a:pt x="1832" y="3731"/>
                  </a:lnTo>
                  <a:cubicBezTo>
                    <a:pt x="2183" y="3731"/>
                    <a:pt x="2472" y="3441"/>
                    <a:pt x="2472" y="3086"/>
                  </a:cubicBezTo>
                  <a:lnTo>
                    <a:pt x="2472" y="1"/>
                  </a:ln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Google Shape;1390;p37">
              <a:extLst>
                <a:ext uri="{FF2B5EF4-FFF2-40B4-BE49-F238E27FC236}">
                  <a16:creationId xmlns:a16="http://schemas.microsoft.com/office/drawing/2014/main" id="{721D59C8-60A1-74B6-F6D3-C32DDED1DEA0}"/>
                </a:ext>
              </a:extLst>
            </p:cNvPr>
            <p:cNvSpPr/>
            <p:nvPr/>
          </p:nvSpPr>
          <p:spPr>
            <a:xfrm>
              <a:off x="6478291" y="2426228"/>
              <a:ext cx="69720" cy="25373"/>
            </a:xfrm>
            <a:custGeom>
              <a:avLst/>
              <a:gdLst/>
              <a:ahLst/>
              <a:cxnLst/>
              <a:rect l="l" t="t" r="r" b="b"/>
              <a:pathLst>
                <a:path w="2473" h="900" extrusionOk="0">
                  <a:moveTo>
                    <a:pt x="0" y="1"/>
                  </a:moveTo>
                  <a:lnTo>
                    <a:pt x="0" y="900"/>
                  </a:lnTo>
                  <a:lnTo>
                    <a:pt x="2472" y="900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Google Shape;1391;p37">
              <a:extLst>
                <a:ext uri="{FF2B5EF4-FFF2-40B4-BE49-F238E27FC236}">
                  <a16:creationId xmlns:a16="http://schemas.microsoft.com/office/drawing/2014/main" id="{BD0E9710-62D5-4B13-2340-1E2B5D4458CA}"/>
                </a:ext>
              </a:extLst>
            </p:cNvPr>
            <p:cNvSpPr/>
            <p:nvPr/>
          </p:nvSpPr>
          <p:spPr>
            <a:xfrm>
              <a:off x="6724695" y="2424818"/>
              <a:ext cx="69833" cy="105186"/>
            </a:xfrm>
            <a:custGeom>
              <a:avLst/>
              <a:gdLst/>
              <a:ahLst/>
              <a:cxnLst/>
              <a:rect l="l" t="t" r="r" b="b"/>
              <a:pathLst>
                <a:path w="2477" h="3731" extrusionOk="0">
                  <a:moveTo>
                    <a:pt x="0" y="1"/>
                  </a:moveTo>
                  <a:lnTo>
                    <a:pt x="0" y="3086"/>
                  </a:lnTo>
                  <a:cubicBezTo>
                    <a:pt x="0" y="3441"/>
                    <a:pt x="289" y="3731"/>
                    <a:pt x="629" y="3731"/>
                  </a:cubicBezTo>
                  <a:lnTo>
                    <a:pt x="1852" y="3731"/>
                  </a:lnTo>
                  <a:cubicBezTo>
                    <a:pt x="2187" y="3731"/>
                    <a:pt x="2476" y="3441"/>
                    <a:pt x="2476" y="3086"/>
                  </a:cubicBezTo>
                  <a:lnTo>
                    <a:pt x="2476" y="1"/>
                  </a:ln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Google Shape;1392;p37">
              <a:extLst>
                <a:ext uri="{FF2B5EF4-FFF2-40B4-BE49-F238E27FC236}">
                  <a16:creationId xmlns:a16="http://schemas.microsoft.com/office/drawing/2014/main" id="{0E92FC64-828E-4DFE-9AF4-5E52E779BFFE}"/>
                </a:ext>
              </a:extLst>
            </p:cNvPr>
            <p:cNvSpPr/>
            <p:nvPr/>
          </p:nvSpPr>
          <p:spPr>
            <a:xfrm>
              <a:off x="6724695" y="2426228"/>
              <a:ext cx="69833" cy="25373"/>
            </a:xfrm>
            <a:custGeom>
              <a:avLst/>
              <a:gdLst/>
              <a:ahLst/>
              <a:cxnLst/>
              <a:rect l="l" t="t" r="r" b="b"/>
              <a:pathLst>
                <a:path w="2477" h="900" extrusionOk="0">
                  <a:moveTo>
                    <a:pt x="0" y="1"/>
                  </a:moveTo>
                  <a:lnTo>
                    <a:pt x="0" y="900"/>
                  </a:lnTo>
                  <a:lnTo>
                    <a:pt x="2476" y="900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1" name="Google Shape;1393;p37">
              <a:extLst>
                <a:ext uri="{FF2B5EF4-FFF2-40B4-BE49-F238E27FC236}">
                  <a16:creationId xmlns:a16="http://schemas.microsoft.com/office/drawing/2014/main" id="{864127CE-C7BC-1089-5E0C-BC609FDF7DBA}"/>
                </a:ext>
              </a:extLst>
            </p:cNvPr>
            <p:cNvSpPr/>
            <p:nvPr/>
          </p:nvSpPr>
          <p:spPr>
            <a:xfrm>
              <a:off x="6361375" y="2370463"/>
              <a:ext cx="550036" cy="55793"/>
            </a:xfrm>
            <a:custGeom>
              <a:avLst/>
              <a:gdLst/>
              <a:ahLst/>
              <a:cxnLst/>
              <a:rect l="l" t="t" r="r" b="b"/>
              <a:pathLst>
                <a:path w="19510" h="1979" extrusionOk="0">
                  <a:moveTo>
                    <a:pt x="996" y="0"/>
                  </a:moveTo>
                  <a:cubicBezTo>
                    <a:pt x="722" y="0"/>
                    <a:pt x="468" y="112"/>
                    <a:pt x="290" y="290"/>
                  </a:cubicBezTo>
                  <a:cubicBezTo>
                    <a:pt x="113" y="467"/>
                    <a:pt x="1" y="725"/>
                    <a:pt x="1" y="999"/>
                  </a:cubicBezTo>
                  <a:lnTo>
                    <a:pt x="1" y="1142"/>
                  </a:lnTo>
                  <a:cubicBezTo>
                    <a:pt x="82" y="1624"/>
                    <a:pt x="498" y="1979"/>
                    <a:pt x="996" y="1979"/>
                  </a:cubicBezTo>
                  <a:lnTo>
                    <a:pt x="18515" y="1979"/>
                  </a:lnTo>
                  <a:cubicBezTo>
                    <a:pt x="18788" y="1979"/>
                    <a:pt x="19043" y="1882"/>
                    <a:pt x="19220" y="1690"/>
                  </a:cubicBezTo>
                  <a:cubicBezTo>
                    <a:pt x="19367" y="1543"/>
                    <a:pt x="19463" y="1350"/>
                    <a:pt x="19494" y="1142"/>
                  </a:cubicBezTo>
                  <a:cubicBezTo>
                    <a:pt x="19510" y="1096"/>
                    <a:pt x="19510" y="1046"/>
                    <a:pt x="19510" y="999"/>
                  </a:cubicBezTo>
                  <a:cubicBezTo>
                    <a:pt x="19510" y="436"/>
                    <a:pt x="19058" y="0"/>
                    <a:pt x="18515" y="0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Google Shape;1394;p37">
              <a:extLst>
                <a:ext uri="{FF2B5EF4-FFF2-40B4-BE49-F238E27FC236}">
                  <a16:creationId xmlns:a16="http://schemas.microsoft.com/office/drawing/2014/main" id="{EB05C460-C680-2BA6-FA7E-44DD35C80DB7}"/>
                </a:ext>
              </a:extLst>
            </p:cNvPr>
            <p:cNvSpPr/>
            <p:nvPr/>
          </p:nvSpPr>
          <p:spPr>
            <a:xfrm>
              <a:off x="6361375" y="2402631"/>
              <a:ext cx="549613" cy="23625"/>
            </a:xfrm>
            <a:custGeom>
              <a:avLst/>
              <a:gdLst/>
              <a:ahLst/>
              <a:cxnLst/>
              <a:rect l="l" t="t" r="r" b="b"/>
              <a:pathLst>
                <a:path w="19495" h="838" extrusionOk="0">
                  <a:moveTo>
                    <a:pt x="1" y="1"/>
                  </a:moveTo>
                  <a:cubicBezTo>
                    <a:pt x="82" y="483"/>
                    <a:pt x="498" y="838"/>
                    <a:pt x="996" y="838"/>
                  </a:cubicBezTo>
                  <a:lnTo>
                    <a:pt x="18515" y="838"/>
                  </a:lnTo>
                  <a:cubicBezTo>
                    <a:pt x="18788" y="838"/>
                    <a:pt x="19043" y="741"/>
                    <a:pt x="19220" y="549"/>
                  </a:cubicBezTo>
                  <a:cubicBezTo>
                    <a:pt x="19367" y="402"/>
                    <a:pt x="19463" y="209"/>
                    <a:pt x="19494" y="1"/>
                  </a:cubicBezTo>
                  <a:close/>
                </a:path>
              </a:pathLst>
            </a:custGeom>
            <a:solidFill>
              <a:srgbClr val="2E4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3" name="Google Shape;1395;p37">
            <a:extLst>
              <a:ext uri="{FF2B5EF4-FFF2-40B4-BE49-F238E27FC236}">
                <a16:creationId xmlns:a16="http://schemas.microsoft.com/office/drawing/2014/main" id="{7DBEC020-D5B8-94C6-2549-60E324B9E386}"/>
              </a:ext>
            </a:extLst>
          </p:cNvPr>
          <p:cNvGrpSpPr/>
          <p:nvPr/>
        </p:nvGrpSpPr>
        <p:grpSpPr>
          <a:xfrm>
            <a:off x="7637031" y="1564811"/>
            <a:ext cx="313480" cy="547121"/>
            <a:chOff x="6434789" y="1871649"/>
            <a:chExt cx="124639" cy="217535"/>
          </a:xfrm>
        </p:grpSpPr>
        <p:sp>
          <p:nvSpPr>
            <p:cNvPr id="384" name="Google Shape;1396;p37">
              <a:extLst>
                <a:ext uri="{FF2B5EF4-FFF2-40B4-BE49-F238E27FC236}">
                  <a16:creationId xmlns:a16="http://schemas.microsoft.com/office/drawing/2014/main" id="{FBC25891-CD77-6F96-9DD4-9A3FD0224CD4}"/>
                </a:ext>
              </a:extLst>
            </p:cNvPr>
            <p:cNvSpPr/>
            <p:nvPr/>
          </p:nvSpPr>
          <p:spPr>
            <a:xfrm>
              <a:off x="6464702" y="1880980"/>
              <a:ext cx="67549" cy="75838"/>
            </a:xfrm>
            <a:custGeom>
              <a:avLst/>
              <a:gdLst/>
              <a:ahLst/>
              <a:cxnLst/>
              <a:rect l="l" t="t" r="r" b="b"/>
              <a:pathLst>
                <a:path w="2396" h="2690" extrusionOk="0">
                  <a:moveTo>
                    <a:pt x="1182" y="1"/>
                  </a:moveTo>
                  <a:cubicBezTo>
                    <a:pt x="588" y="1"/>
                    <a:pt x="0" y="318"/>
                    <a:pt x="0" y="954"/>
                  </a:cubicBezTo>
                  <a:cubicBezTo>
                    <a:pt x="0" y="2239"/>
                    <a:pt x="721" y="2690"/>
                    <a:pt x="721" y="2690"/>
                  </a:cubicBezTo>
                  <a:lnTo>
                    <a:pt x="1720" y="2690"/>
                  </a:lnTo>
                  <a:cubicBezTo>
                    <a:pt x="1720" y="2690"/>
                    <a:pt x="2395" y="2273"/>
                    <a:pt x="2395" y="985"/>
                  </a:cubicBezTo>
                  <a:cubicBezTo>
                    <a:pt x="2395" y="329"/>
                    <a:pt x="1786" y="1"/>
                    <a:pt x="1182" y="1"/>
                  </a:cubicBezTo>
                  <a:close/>
                </a:path>
              </a:pathLst>
            </a:custGeom>
            <a:solidFill>
              <a:srgbClr val="A4C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Google Shape;1397;p37">
              <a:extLst>
                <a:ext uri="{FF2B5EF4-FFF2-40B4-BE49-F238E27FC236}">
                  <a16:creationId xmlns:a16="http://schemas.microsoft.com/office/drawing/2014/main" id="{E4829867-7E9B-D62F-9E72-95F9EA196673}"/>
                </a:ext>
              </a:extLst>
            </p:cNvPr>
            <p:cNvSpPr/>
            <p:nvPr/>
          </p:nvSpPr>
          <p:spPr>
            <a:xfrm>
              <a:off x="6468705" y="1881121"/>
              <a:ext cx="57118" cy="55821"/>
            </a:xfrm>
            <a:custGeom>
              <a:avLst/>
              <a:gdLst/>
              <a:ahLst/>
              <a:cxnLst/>
              <a:rect l="l" t="t" r="r" b="b"/>
              <a:pathLst>
                <a:path w="2026" h="1980" extrusionOk="0">
                  <a:moveTo>
                    <a:pt x="1046" y="0"/>
                  </a:moveTo>
                  <a:cubicBezTo>
                    <a:pt x="1046" y="0"/>
                    <a:pt x="1" y="386"/>
                    <a:pt x="869" y="1979"/>
                  </a:cubicBezTo>
                  <a:lnTo>
                    <a:pt x="1289" y="1979"/>
                  </a:lnTo>
                  <a:cubicBezTo>
                    <a:pt x="1289" y="1979"/>
                    <a:pt x="2026" y="467"/>
                    <a:pt x="1046" y="0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Google Shape;1398;p37">
              <a:extLst>
                <a:ext uri="{FF2B5EF4-FFF2-40B4-BE49-F238E27FC236}">
                  <a16:creationId xmlns:a16="http://schemas.microsoft.com/office/drawing/2014/main" id="{B5BEFD13-DFD0-37DF-80FF-EF939EF17F71}"/>
                </a:ext>
              </a:extLst>
            </p:cNvPr>
            <p:cNvSpPr/>
            <p:nvPr/>
          </p:nvSpPr>
          <p:spPr>
            <a:xfrm>
              <a:off x="6514490" y="1871649"/>
              <a:ext cx="30814" cy="30814"/>
            </a:xfrm>
            <a:custGeom>
              <a:avLst/>
              <a:gdLst/>
              <a:ahLst/>
              <a:cxnLst/>
              <a:rect l="l" t="t" r="r" b="b"/>
              <a:pathLst>
                <a:path w="1093" h="1093" extrusionOk="0">
                  <a:moveTo>
                    <a:pt x="548" y="1"/>
                  </a:moveTo>
                  <a:cubicBezTo>
                    <a:pt x="244" y="1"/>
                    <a:pt x="1" y="240"/>
                    <a:pt x="1" y="545"/>
                  </a:cubicBezTo>
                  <a:cubicBezTo>
                    <a:pt x="1" y="676"/>
                    <a:pt x="31" y="788"/>
                    <a:pt x="112" y="884"/>
                  </a:cubicBezTo>
                  <a:cubicBezTo>
                    <a:pt x="209" y="1011"/>
                    <a:pt x="371" y="1092"/>
                    <a:pt x="548" y="1092"/>
                  </a:cubicBezTo>
                  <a:cubicBezTo>
                    <a:pt x="838" y="1092"/>
                    <a:pt x="1092" y="853"/>
                    <a:pt x="1092" y="545"/>
                  </a:cubicBezTo>
                  <a:cubicBezTo>
                    <a:pt x="1092" y="433"/>
                    <a:pt x="1046" y="321"/>
                    <a:pt x="996" y="240"/>
                  </a:cubicBezTo>
                  <a:cubicBezTo>
                    <a:pt x="899" y="97"/>
                    <a:pt x="726" y="1"/>
                    <a:pt x="548" y="1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Google Shape;1399;p37">
              <a:extLst>
                <a:ext uri="{FF2B5EF4-FFF2-40B4-BE49-F238E27FC236}">
                  <a16:creationId xmlns:a16="http://schemas.microsoft.com/office/drawing/2014/main" id="{6CE74874-6E27-7097-3CF7-41FE73EF915C}"/>
                </a:ext>
              </a:extLst>
            </p:cNvPr>
            <p:cNvSpPr/>
            <p:nvPr/>
          </p:nvSpPr>
          <p:spPr>
            <a:xfrm>
              <a:off x="6456526" y="1903309"/>
              <a:ext cx="15901" cy="15478"/>
            </a:xfrm>
            <a:custGeom>
              <a:avLst/>
              <a:gdLst/>
              <a:ahLst/>
              <a:cxnLst/>
              <a:rect l="l" t="t" r="r" b="b"/>
              <a:pathLst>
                <a:path w="564" h="549" extrusionOk="0">
                  <a:moveTo>
                    <a:pt x="290" y="0"/>
                  </a:moveTo>
                  <a:cubicBezTo>
                    <a:pt x="178" y="0"/>
                    <a:pt x="97" y="50"/>
                    <a:pt x="47" y="131"/>
                  </a:cubicBezTo>
                  <a:cubicBezTo>
                    <a:pt x="16" y="178"/>
                    <a:pt x="1" y="228"/>
                    <a:pt x="1" y="274"/>
                  </a:cubicBezTo>
                  <a:cubicBezTo>
                    <a:pt x="1" y="436"/>
                    <a:pt x="128" y="548"/>
                    <a:pt x="290" y="548"/>
                  </a:cubicBezTo>
                  <a:cubicBezTo>
                    <a:pt x="402" y="548"/>
                    <a:pt x="514" y="482"/>
                    <a:pt x="545" y="371"/>
                  </a:cubicBezTo>
                  <a:cubicBezTo>
                    <a:pt x="545" y="340"/>
                    <a:pt x="564" y="309"/>
                    <a:pt x="564" y="274"/>
                  </a:cubicBezTo>
                  <a:cubicBezTo>
                    <a:pt x="564" y="131"/>
                    <a:pt x="433" y="0"/>
                    <a:pt x="290" y="0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Google Shape;1400;p37">
              <a:extLst>
                <a:ext uri="{FF2B5EF4-FFF2-40B4-BE49-F238E27FC236}">
                  <a16:creationId xmlns:a16="http://schemas.microsoft.com/office/drawing/2014/main" id="{A28FB6E9-74F2-D1E9-2802-6B4F7E0DB159}"/>
                </a:ext>
              </a:extLst>
            </p:cNvPr>
            <p:cNvSpPr/>
            <p:nvPr/>
          </p:nvSpPr>
          <p:spPr>
            <a:xfrm>
              <a:off x="6456526" y="1907002"/>
              <a:ext cx="15365" cy="11784"/>
            </a:xfrm>
            <a:custGeom>
              <a:avLst/>
              <a:gdLst/>
              <a:ahLst/>
              <a:cxnLst/>
              <a:rect l="l" t="t" r="r" b="b"/>
              <a:pathLst>
                <a:path w="545" h="418" extrusionOk="0">
                  <a:moveTo>
                    <a:pt x="47" y="0"/>
                  </a:moveTo>
                  <a:cubicBezTo>
                    <a:pt x="16" y="47"/>
                    <a:pt x="1" y="97"/>
                    <a:pt x="1" y="143"/>
                  </a:cubicBezTo>
                  <a:cubicBezTo>
                    <a:pt x="1" y="305"/>
                    <a:pt x="128" y="417"/>
                    <a:pt x="290" y="417"/>
                  </a:cubicBezTo>
                  <a:cubicBezTo>
                    <a:pt x="402" y="417"/>
                    <a:pt x="514" y="351"/>
                    <a:pt x="545" y="240"/>
                  </a:cubicBezTo>
                  <a:cubicBezTo>
                    <a:pt x="336" y="209"/>
                    <a:pt x="178" y="97"/>
                    <a:pt x="47" y="0"/>
                  </a:cubicBez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Google Shape;1401;p37">
              <a:extLst>
                <a:ext uri="{FF2B5EF4-FFF2-40B4-BE49-F238E27FC236}">
                  <a16:creationId xmlns:a16="http://schemas.microsoft.com/office/drawing/2014/main" id="{E77BF43B-6D92-C78F-8134-DC8676B2C569}"/>
                </a:ext>
              </a:extLst>
            </p:cNvPr>
            <p:cNvSpPr/>
            <p:nvPr/>
          </p:nvSpPr>
          <p:spPr>
            <a:xfrm>
              <a:off x="6517648" y="1878415"/>
              <a:ext cx="27657" cy="24048"/>
            </a:xfrm>
            <a:custGeom>
              <a:avLst/>
              <a:gdLst/>
              <a:ahLst/>
              <a:cxnLst/>
              <a:rect l="l" t="t" r="r" b="b"/>
              <a:pathLst>
                <a:path w="981" h="853" extrusionOk="0">
                  <a:moveTo>
                    <a:pt x="884" y="0"/>
                  </a:moveTo>
                  <a:cubicBezTo>
                    <a:pt x="660" y="467"/>
                    <a:pt x="209" y="594"/>
                    <a:pt x="0" y="644"/>
                  </a:cubicBezTo>
                  <a:cubicBezTo>
                    <a:pt x="97" y="771"/>
                    <a:pt x="259" y="852"/>
                    <a:pt x="436" y="852"/>
                  </a:cubicBezTo>
                  <a:cubicBezTo>
                    <a:pt x="726" y="852"/>
                    <a:pt x="980" y="613"/>
                    <a:pt x="980" y="305"/>
                  </a:cubicBezTo>
                  <a:cubicBezTo>
                    <a:pt x="980" y="193"/>
                    <a:pt x="934" y="81"/>
                    <a:pt x="884" y="0"/>
                  </a:cubicBezTo>
                  <a:close/>
                </a:path>
              </a:pathLst>
            </a:custGeom>
            <a:solidFill>
              <a:srgbClr val="5F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Google Shape;1402;p37">
              <a:extLst>
                <a:ext uri="{FF2B5EF4-FFF2-40B4-BE49-F238E27FC236}">
                  <a16:creationId xmlns:a16="http://schemas.microsoft.com/office/drawing/2014/main" id="{3AE42700-F91E-E27B-3554-C6B1CA4C0C62}"/>
                </a:ext>
              </a:extLst>
            </p:cNvPr>
            <p:cNvSpPr/>
            <p:nvPr/>
          </p:nvSpPr>
          <p:spPr>
            <a:xfrm>
              <a:off x="6446094" y="1925976"/>
              <a:ext cx="107357" cy="35410"/>
            </a:xfrm>
            <a:custGeom>
              <a:avLst/>
              <a:gdLst/>
              <a:ahLst/>
              <a:cxnLst/>
              <a:rect l="l" t="t" r="r" b="b"/>
              <a:pathLst>
                <a:path w="3808" h="1256" extrusionOk="0">
                  <a:moveTo>
                    <a:pt x="2047" y="0"/>
                  </a:moveTo>
                  <a:cubicBezTo>
                    <a:pt x="2008" y="0"/>
                    <a:pt x="1969" y="1"/>
                    <a:pt x="1929" y="2"/>
                  </a:cubicBezTo>
                  <a:cubicBezTo>
                    <a:pt x="274" y="64"/>
                    <a:pt x="0" y="1256"/>
                    <a:pt x="0" y="1256"/>
                  </a:cubicBezTo>
                  <a:lnTo>
                    <a:pt x="3807" y="1256"/>
                  </a:lnTo>
                  <a:cubicBezTo>
                    <a:pt x="3807" y="1256"/>
                    <a:pt x="3594" y="0"/>
                    <a:pt x="2047" y="0"/>
                  </a:cubicBez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Google Shape;1403;p37">
              <a:extLst>
                <a:ext uri="{FF2B5EF4-FFF2-40B4-BE49-F238E27FC236}">
                  <a16:creationId xmlns:a16="http://schemas.microsoft.com/office/drawing/2014/main" id="{848D7734-7B79-E14A-0DE8-7E54A0883B60}"/>
                </a:ext>
              </a:extLst>
            </p:cNvPr>
            <p:cNvSpPr/>
            <p:nvPr/>
          </p:nvSpPr>
          <p:spPr>
            <a:xfrm>
              <a:off x="6524047" y="1936915"/>
              <a:ext cx="8627" cy="6766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159" y="0"/>
                  </a:moveTo>
                  <a:cubicBezTo>
                    <a:pt x="63" y="0"/>
                    <a:pt x="1" y="97"/>
                    <a:pt x="47" y="193"/>
                  </a:cubicBezTo>
                  <a:cubicBezTo>
                    <a:pt x="63" y="193"/>
                    <a:pt x="78" y="208"/>
                    <a:pt x="78" y="224"/>
                  </a:cubicBezTo>
                  <a:cubicBezTo>
                    <a:pt x="113" y="224"/>
                    <a:pt x="128" y="239"/>
                    <a:pt x="159" y="239"/>
                  </a:cubicBezTo>
                  <a:cubicBezTo>
                    <a:pt x="240" y="239"/>
                    <a:pt x="306" y="143"/>
                    <a:pt x="256" y="46"/>
                  </a:cubicBezTo>
                  <a:cubicBezTo>
                    <a:pt x="256" y="31"/>
                    <a:pt x="240" y="16"/>
                    <a:pt x="225" y="16"/>
                  </a:cubicBezTo>
                  <a:cubicBezTo>
                    <a:pt x="209" y="0"/>
                    <a:pt x="175" y="0"/>
                    <a:pt x="159" y="0"/>
                  </a:cubicBez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Google Shape;1404;p37">
              <a:extLst>
                <a:ext uri="{FF2B5EF4-FFF2-40B4-BE49-F238E27FC236}">
                  <a16:creationId xmlns:a16="http://schemas.microsoft.com/office/drawing/2014/main" id="{F66F9565-617E-25E8-3063-70EBABB356BD}"/>
                </a:ext>
              </a:extLst>
            </p:cNvPr>
            <p:cNvSpPr/>
            <p:nvPr/>
          </p:nvSpPr>
          <p:spPr>
            <a:xfrm>
              <a:off x="6498166" y="196135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Google Shape;1405;p37">
              <a:extLst>
                <a:ext uri="{FF2B5EF4-FFF2-40B4-BE49-F238E27FC236}">
                  <a16:creationId xmlns:a16="http://schemas.microsoft.com/office/drawing/2014/main" id="{A36630E9-AD6D-A12F-A8CE-B109E91BDE78}"/>
                </a:ext>
              </a:extLst>
            </p:cNvPr>
            <p:cNvSpPr/>
            <p:nvPr/>
          </p:nvSpPr>
          <p:spPr>
            <a:xfrm>
              <a:off x="6485029" y="1940072"/>
              <a:ext cx="26783" cy="21314"/>
            </a:xfrm>
            <a:custGeom>
              <a:avLst/>
              <a:gdLst/>
              <a:ahLst/>
              <a:cxnLst/>
              <a:rect l="l" t="t" r="r" b="b"/>
              <a:pathLst>
                <a:path w="950" h="756" extrusionOk="0">
                  <a:moveTo>
                    <a:pt x="467" y="0"/>
                  </a:moveTo>
                  <a:cubicBezTo>
                    <a:pt x="193" y="0"/>
                    <a:pt x="0" y="289"/>
                    <a:pt x="147" y="579"/>
                  </a:cubicBezTo>
                  <a:cubicBezTo>
                    <a:pt x="178" y="625"/>
                    <a:pt x="209" y="675"/>
                    <a:pt x="274" y="706"/>
                  </a:cubicBezTo>
                  <a:cubicBezTo>
                    <a:pt x="340" y="741"/>
                    <a:pt x="401" y="756"/>
                    <a:pt x="467" y="756"/>
                  </a:cubicBezTo>
                  <a:cubicBezTo>
                    <a:pt x="741" y="756"/>
                    <a:pt x="949" y="467"/>
                    <a:pt x="787" y="177"/>
                  </a:cubicBezTo>
                  <a:cubicBezTo>
                    <a:pt x="756" y="127"/>
                    <a:pt x="725" y="81"/>
                    <a:pt x="660" y="46"/>
                  </a:cubicBezTo>
                  <a:cubicBezTo>
                    <a:pt x="594" y="15"/>
                    <a:pt x="533" y="0"/>
                    <a:pt x="467" y="0"/>
                  </a:cubicBez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Google Shape;1406;p37">
              <a:extLst>
                <a:ext uri="{FF2B5EF4-FFF2-40B4-BE49-F238E27FC236}">
                  <a16:creationId xmlns:a16="http://schemas.microsoft.com/office/drawing/2014/main" id="{F781D814-E8AB-E227-CBCB-005D7120DC59}"/>
                </a:ext>
              </a:extLst>
            </p:cNvPr>
            <p:cNvSpPr/>
            <p:nvPr/>
          </p:nvSpPr>
          <p:spPr>
            <a:xfrm>
              <a:off x="6434789" y="1954535"/>
              <a:ext cx="124639" cy="134647"/>
            </a:xfrm>
            <a:custGeom>
              <a:avLst/>
              <a:gdLst/>
              <a:ahLst/>
              <a:cxnLst/>
              <a:rect l="l" t="t" r="r" b="b"/>
              <a:pathLst>
                <a:path w="4421" h="4776" extrusionOk="0">
                  <a:moveTo>
                    <a:pt x="97" y="0"/>
                  </a:moveTo>
                  <a:lnTo>
                    <a:pt x="290" y="1416"/>
                  </a:lnTo>
                  <a:lnTo>
                    <a:pt x="660" y="2172"/>
                  </a:lnTo>
                  <a:lnTo>
                    <a:pt x="0" y="3151"/>
                  </a:lnTo>
                  <a:lnTo>
                    <a:pt x="97" y="4775"/>
                  </a:lnTo>
                  <a:lnTo>
                    <a:pt x="4420" y="4775"/>
                  </a:lnTo>
                  <a:lnTo>
                    <a:pt x="4289" y="710"/>
                  </a:lnTo>
                  <a:lnTo>
                    <a:pt x="4420" y="0"/>
                  </a:lnTo>
                  <a:close/>
                </a:path>
              </a:pathLst>
            </a:custGeom>
            <a:solidFill>
              <a:srgbClr val="FFD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Google Shape;1407;p37">
              <a:extLst>
                <a:ext uri="{FF2B5EF4-FFF2-40B4-BE49-F238E27FC236}">
                  <a16:creationId xmlns:a16="http://schemas.microsoft.com/office/drawing/2014/main" id="{25071863-30B4-090B-3FAA-DF92F1E4EADF}"/>
                </a:ext>
              </a:extLst>
            </p:cNvPr>
            <p:cNvSpPr/>
            <p:nvPr/>
          </p:nvSpPr>
          <p:spPr>
            <a:xfrm>
              <a:off x="6440653" y="1977681"/>
              <a:ext cx="115505" cy="9050"/>
            </a:xfrm>
            <a:custGeom>
              <a:avLst/>
              <a:gdLst/>
              <a:ahLst/>
              <a:cxnLst/>
              <a:rect l="l" t="t" r="r" b="b"/>
              <a:pathLst>
                <a:path w="4097" h="321" extrusionOk="0">
                  <a:moveTo>
                    <a:pt x="1" y="1"/>
                  </a:moveTo>
                  <a:lnTo>
                    <a:pt x="47" y="321"/>
                  </a:lnTo>
                  <a:lnTo>
                    <a:pt x="4097" y="321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rgbClr val="FBB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Google Shape;1408;p37">
              <a:extLst>
                <a:ext uri="{FF2B5EF4-FFF2-40B4-BE49-F238E27FC236}">
                  <a16:creationId xmlns:a16="http://schemas.microsoft.com/office/drawing/2014/main" id="{AC559FCE-9741-5F88-D252-668DD8866FF6}"/>
                </a:ext>
              </a:extLst>
            </p:cNvPr>
            <p:cNvSpPr/>
            <p:nvPr/>
          </p:nvSpPr>
          <p:spPr>
            <a:xfrm>
              <a:off x="6447391" y="2003901"/>
              <a:ext cx="109331" cy="9585"/>
            </a:xfrm>
            <a:custGeom>
              <a:avLst/>
              <a:gdLst/>
              <a:ahLst/>
              <a:cxnLst/>
              <a:rect l="l" t="t" r="r" b="b"/>
              <a:pathLst>
                <a:path w="3878" h="340" extrusionOk="0">
                  <a:moveTo>
                    <a:pt x="1" y="0"/>
                  </a:moveTo>
                  <a:lnTo>
                    <a:pt x="163" y="340"/>
                  </a:lnTo>
                  <a:lnTo>
                    <a:pt x="3877" y="34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BB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Google Shape;1409;p37">
              <a:extLst>
                <a:ext uri="{FF2B5EF4-FFF2-40B4-BE49-F238E27FC236}">
                  <a16:creationId xmlns:a16="http://schemas.microsoft.com/office/drawing/2014/main" id="{F34F77D9-327B-3809-15F6-954A5EF76374}"/>
                </a:ext>
              </a:extLst>
            </p:cNvPr>
            <p:cNvSpPr/>
            <p:nvPr/>
          </p:nvSpPr>
          <p:spPr>
            <a:xfrm>
              <a:off x="6437073" y="2030205"/>
              <a:ext cx="120495" cy="9585"/>
            </a:xfrm>
            <a:custGeom>
              <a:avLst/>
              <a:gdLst/>
              <a:ahLst/>
              <a:cxnLst/>
              <a:rect l="l" t="t" r="r" b="b"/>
              <a:pathLst>
                <a:path w="4274" h="340" extrusionOk="0">
                  <a:moveTo>
                    <a:pt x="224" y="1"/>
                  </a:moveTo>
                  <a:lnTo>
                    <a:pt x="0" y="340"/>
                  </a:lnTo>
                  <a:lnTo>
                    <a:pt x="4274" y="340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BB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Google Shape;1410;p37">
              <a:extLst>
                <a:ext uri="{FF2B5EF4-FFF2-40B4-BE49-F238E27FC236}">
                  <a16:creationId xmlns:a16="http://schemas.microsoft.com/office/drawing/2014/main" id="{8FBB265C-8ED6-447D-A6BB-83ADC0ECCC18}"/>
                </a:ext>
              </a:extLst>
            </p:cNvPr>
            <p:cNvSpPr/>
            <p:nvPr/>
          </p:nvSpPr>
          <p:spPr>
            <a:xfrm>
              <a:off x="6435212" y="2056508"/>
              <a:ext cx="123229" cy="9501"/>
            </a:xfrm>
            <a:custGeom>
              <a:avLst/>
              <a:gdLst/>
              <a:ahLst/>
              <a:cxnLst/>
              <a:rect l="l" t="t" r="r" b="b"/>
              <a:pathLst>
                <a:path w="4371" h="337" extrusionOk="0">
                  <a:moveTo>
                    <a:pt x="1" y="1"/>
                  </a:moveTo>
                  <a:lnTo>
                    <a:pt x="32" y="336"/>
                  </a:lnTo>
                  <a:lnTo>
                    <a:pt x="4371" y="336"/>
                  </a:lnTo>
                  <a:lnTo>
                    <a:pt x="4355" y="1"/>
                  </a:lnTo>
                  <a:close/>
                </a:path>
              </a:pathLst>
            </a:custGeom>
            <a:solidFill>
              <a:srgbClr val="FBB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Google Shape;1411;p37">
              <a:extLst>
                <a:ext uri="{FF2B5EF4-FFF2-40B4-BE49-F238E27FC236}">
                  <a16:creationId xmlns:a16="http://schemas.microsoft.com/office/drawing/2014/main" id="{B44CBC92-0691-C615-9D38-90B8FF47BE63}"/>
                </a:ext>
              </a:extLst>
            </p:cNvPr>
            <p:cNvSpPr/>
            <p:nvPr/>
          </p:nvSpPr>
          <p:spPr>
            <a:xfrm>
              <a:off x="6436537" y="2034349"/>
              <a:ext cx="122891" cy="54834"/>
            </a:xfrm>
            <a:custGeom>
              <a:avLst/>
              <a:gdLst/>
              <a:ahLst/>
              <a:cxnLst/>
              <a:rect l="l" t="t" r="r" b="b"/>
              <a:pathLst>
                <a:path w="4359" h="1945" extrusionOk="0">
                  <a:moveTo>
                    <a:pt x="4293" y="0"/>
                  </a:moveTo>
                  <a:cubicBezTo>
                    <a:pt x="3314" y="1242"/>
                    <a:pt x="2075" y="1521"/>
                    <a:pt x="1075" y="1521"/>
                  </a:cubicBezTo>
                  <a:cubicBezTo>
                    <a:pt x="665" y="1521"/>
                    <a:pt x="295" y="1474"/>
                    <a:pt x="0" y="1427"/>
                  </a:cubicBezTo>
                  <a:lnTo>
                    <a:pt x="0" y="1427"/>
                  </a:lnTo>
                  <a:lnTo>
                    <a:pt x="35" y="1944"/>
                  </a:lnTo>
                  <a:lnTo>
                    <a:pt x="4358" y="1944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rgbClr val="FB7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0" name="Google Shape;1412;p37">
            <a:extLst>
              <a:ext uri="{FF2B5EF4-FFF2-40B4-BE49-F238E27FC236}">
                <a16:creationId xmlns:a16="http://schemas.microsoft.com/office/drawing/2014/main" id="{C27E2F68-573A-E82C-3D19-69A088D424FA}"/>
              </a:ext>
            </a:extLst>
          </p:cNvPr>
          <p:cNvGrpSpPr/>
          <p:nvPr/>
        </p:nvGrpSpPr>
        <p:grpSpPr>
          <a:xfrm>
            <a:off x="6173959" y="939680"/>
            <a:ext cx="674719" cy="794580"/>
            <a:chOff x="6024726" y="2154394"/>
            <a:chExt cx="216631" cy="255115"/>
          </a:xfrm>
        </p:grpSpPr>
        <p:sp>
          <p:nvSpPr>
            <p:cNvPr id="401" name="Google Shape;1413;p37">
              <a:extLst>
                <a:ext uri="{FF2B5EF4-FFF2-40B4-BE49-F238E27FC236}">
                  <a16:creationId xmlns:a16="http://schemas.microsoft.com/office/drawing/2014/main" id="{05639F00-1CD1-BDE2-4948-A70A435E0B6F}"/>
                </a:ext>
              </a:extLst>
            </p:cNvPr>
            <p:cNvSpPr/>
            <p:nvPr/>
          </p:nvSpPr>
          <p:spPr>
            <a:xfrm>
              <a:off x="6033325" y="2223212"/>
              <a:ext cx="199885" cy="186296"/>
            </a:xfrm>
            <a:custGeom>
              <a:avLst/>
              <a:gdLst/>
              <a:ahLst/>
              <a:cxnLst/>
              <a:rect l="l" t="t" r="r" b="b"/>
              <a:pathLst>
                <a:path w="7090" h="6608" extrusionOk="0">
                  <a:moveTo>
                    <a:pt x="0" y="1"/>
                  </a:moveTo>
                  <a:lnTo>
                    <a:pt x="0" y="6608"/>
                  </a:lnTo>
                  <a:lnTo>
                    <a:pt x="7089" y="6608"/>
                  </a:lnTo>
                  <a:lnTo>
                    <a:pt x="7089" y="1"/>
                  </a:lnTo>
                  <a:close/>
                </a:path>
              </a:pathLst>
            </a:custGeom>
            <a:solidFill>
              <a:srgbClr val="E7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Google Shape;1414;p37">
              <a:extLst>
                <a:ext uri="{FF2B5EF4-FFF2-40B4-BE49-F238E27FC236}">
                  <a16:creationId xmlns:a16="http://schemas.microsoft.com/office/drawing/2014/main" id="{0B658CDC-86DE-9243-6C99-7F9A645994D6}"/>
                </a:ext>
              </a:extLst>
            </p:cNvPr>
            <p:cNvSpPr/>
            <p:nvPr/>
          </p:nvSpPr>
          <p:spPr>
            <a:xfrm>
              <a:off x="6024726" y="2154394"/>
              <a:ext cx="216631" cy="238819"/>
            </a:xfrm>
            <a:custGeom>
              <a:avLst/>
              <a:gdLst/>
              <a:ahLst/>
              <a:cxnLst/>
              <a:rect l="l" t="t" r="r" b="b"/>
              <a:pathLst>
                <a:path w="7684" h="8471" extrusionOk="0">
                  <a:moveTo>
                    <a:pt x="0" y="0"/>
                  </a:moveTo>
                  <a:lnTo>
                    <a:pt x="0" y="8470"/>
                  </a:lnTo>
                  <a:lnTo>
                    <a:pt x="7684" y="8470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133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Google Shape;1415;p37">
              <a:extLst>
                <a:ext uri="{FF2B5EF4-FFF2-40B4-BE49-F238E27FC236}">
                  <a16:creationId xmlns:a16="http://schemas.microsoft.com/office/drawing/2014/main" id="{B529E2BA-67AE-467F-9CBD-D4BB6AD87E78}"/>
                </a:ext>
              </a:extLst>
            </p:cNvPr>
            <p:cNvSpPr/>
            <p:nvPr/>
          </p:nvSpPr>
          <p:spPr>
            <a:xfrm>
              <a:off x="6053200" y="2180585"/>
              <a:ext cx="159570" cy="186296"/>
            </a:xfrm>
            <a:custGeom>
              <a:avLst/>
              <a:gdLst/>
              <a:ahLst/>
              <a:cxnLst/>
              <a:rect l="l" t="t" r="r" b="b"/>
              <a:pathLst>
                <a:path w="5660" h="6608" extrusionOk="0">
                  <a:moveTo>
                    <a:pt x="1" y="1"/>
                  </a:moveTo>
                  <a:lnTo>
                    <a:pt x="1" y="6608"/>
                  </a:lnTo>
                  <a:lnTo>
                    <a:pt x="5659" y="6608"/>
                  </a:lnTo>
                  <a:lnTo>
                    <a:pt x="5659" y="1"/>
                  </a:lnTo>
                  <a:close/>
                </a:path>
              </a:pathLst>
            </a:custGeom>
            <a:solidFill>
              <a:srgbClr val="FFD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Google Shape;1416;p37">
              <a:extLst>
                <a:ext uri="{FF2B5EF4-FFF2-40B4-BE49-F238E27FC236}">
                  <a16:creationId xmlns:a16="http://schemas.microsoft.com/office/drawing/2014/main" id="{9066ED75-D579-1E49-8167-AFEEB1348258}"/>
                </a:ext>
              </a:extLst>
            </p:cNvPr>
            <p:cNvSpPr/>
            <p:nvPr/>
          </p:nvSpPr>
          <p:spPr>
            <a:xfrm>
              <a:off x="6039612" y="2169730"/>
              <a:ext cx="186747" cy="208484"/>
            </a:xfrm>
            <a:custGeom>
              <a:avLst/>
              <a:gdLst/>
              <a:ahLst/>
              <a:cxnLst/>
              <a:rect l="l" t="t" r="r" b="b"/>
              <a:pathLst>
                <a:path w="6624" h="7395" extrusionOk="0">
                  <a:moveTo>
                    <a:pt x="6558" y="81"/>
                  </a:moveTo>
                  <a:lnTo>
                    <a:pt x="6558" y="7313"/>
                  </a:lnTo>
                  <a:lnTo>
                    <a:pt x="82" y="7313"/>
                  </a:lnTo>
                  <a:lnTo>
                    <a:pt x="82" y="81"/>
                  </a:lnTo>
                  <a:close/>
                  <a:moveTo>
                    <a:pt x="1" y="0"/>
                  </a:moveTo>
                  <a:lnTo>
                    <a:pt x="1" y="7394"/>
                  </a:lnTo>
                  <a:lnTo>
                    <a:pt x="6623" y="7394"/>
                  </a:lnTo>
                  <a:lnTo>
                    <a:pt x="6623" y="0"/>
                  </a:ln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Google Shape;1417;p37">
              <a:extLst>
                <a:ext uri="{FF2B5EF4-FFF2-40B4-BE49-F238E27FC236}">
                  <a16:creationId xmlns:a16="http://schemas.microsoft.com/office/drawing/2014/main" id="{883E89B1-0EFF-D2BD-8FAA-BC7754026F81}"/>
                </a:ext>
              </a:extLst>
            </p:cNvPr>
            <p:cNvSpPr/>
            <p:nvPr/>
          </p:nvSpPr>
          <p:spPr>
            <a:xfrm>
              <a:off x="6128475" y="2201024"/>
              <a:ext cx="86579" cy="67803"/>
            </a:xfrm>
            <a:custGeom>
              <a:avLst/>
              <a:gdLst/>
              <a:ahLst/>
              <a:cxnLst/>
              <a:rect l="l" t="t" r="r" b="b"/>
              <a:pathLst>
                <a:path w="3071" h="2405" extrusionOk="0">
                  <a:moveTo>
                    <a:pt x="2604" y="1"/>
                  </a:moveTo>
                  <a:lnTo>
                    <a:pt x="2604" y="1"/>
                  </a:lnTo>
                  <a:cubicBezTo>
                    <a:pt x="0" y="884"/>
                    <a:pt x="1269" y="2396"/>
                    <a:pt x="1269" y="2396"/>
                  </a:cubicBezTo>
                  <a:cubicBezTo>
                    <a:pt x="1269" y="2396"/>
                    <a:pt x="1324" y="2404"/>
                    <a:pt x="1413" y="2404"/>
                  </a:cubicBezTo>
                  <a:cubicBezTo>
                    <a:pt x="1844" y="2404"/>
                    <a:pt x="3071" y="2216"/>
                    <a:pt x="2604" y="1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Google Shape;1418;p37">
              <a:extLst>
                <a:ext uri="{FF2B5EF4-FFF2-40B4-BE49-F238E27FC236}">
                  <a16:creationId xmlns:a16="http://schemas.microsoft.com/office/drawing/2014/main" id="{49E62A6F-D7B5-7577-30A5-EB6E5CE34D54}"/>
                </a:ext>
              </a:extLst>
            </p:cNvPr>
            <p:cNvSpPr/>
            <p:nvPr/>
          </p:nvSpPr>
          <p:spPr>
            <a:xfrm>
              <a:off x="6159233" y="2215487"/>
              <a:ext cx="34931" cy="60839"/>
            </a:xfrm>
            <a:custGeom>
              <a:avLst/>
              <a:gdLst/>
              <a:ahLst/>
              <a:cxnLst/>
              <a:rect l="l" t="t" r="r" b="b"/>
              <a:pathLst>
                <a:path w="1239" h="2158" extrusionOk="0">
                  <a:moveTo>
                    <a:pt x="1208" y="1"/>
                  </a:moveTo>
                  <a:cubicBezTo>
                    <a:pt x="1192" y="1"/>
                    <a:pt x="1158" y="1"/>
                    <a:pt x="1158" y="16"/>
                  </a:cubicBezTo>
                  <a:lnTo>
                    <a:pt x="20" y="2091"/>
                  </a:lnTo>
                  <a:cubicBezTo>
                    <a:pt x="1" y="2107"/>
                    <a:pt x="1" y="2138"/>
                    <a:pt x="35" y="2138"/>
                  </a:cubicBezTo>
                  <a:cubicBezTo>
                    <a:pt x="35" y="2138"/>
                    <a:pt x="35" y="2157"/>
                    <a:pt x="51" y="2157"/>
                  </a:cubicBezTo>
                  <a:cubicBezTo>
                    <a:pt x="66" y="2157"/>
                    <a:pt x="66" y="2138"/>
                    <a:pt x="82" y="2122"/>
                  </a:cubicBezTo>
                  <a:lnTo>
                    <a:pt x="1223" y="51"/>
                  </a:lnTo>
                  <a:cubicBezTo>
                    <a:pt x="1239" y="36"/>
                    <a:pt x="1223" y="16"/>
                    <a:pt x="1208" y="1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Google Shape;1419;p37">
              <a:extLst>
                <a:ext uri="{FF2B5EF4-FFF2-40B4-BE49-F238E27FC236}">
                  <a16:creationId xmlns:a16="http://schemas.microsoft.com/office/drawing/2014/main" id="{6659AED9-5DD5-30D7-3F94-00F0D4F296D2}"/>
                </a:ext>
              </a:extLst>
            </p:cNvPr>
            <p:cNvSpPr/>
            <p:nvPr/>
          </p:nvSpPr>
          <p:spPr>
            <a:xfrm>
              <a:off x="6180547" y="2219209"/>
              <a:ext cx="16352" cy="13053"/>
            </a:xfrm>
            <a:custGeom>
              <a:avLst/>
              <a:gdLst/>
              <a:ahLst/>
              <a:cxnLst/>
              <a:rect l="l" t="t" r="r" b="b"/>
              <a:pathLst>
                <a:path w="580" h="463" extrusionOk="0">
                  <a:moveTo>
                    <a:pt x="35" y="0"/>
                  </a:moveTo>
                  <a:cubicBezTo>
                    <a:pt x="1" y="16"/>
                    <a:pt x="1" y="31"/>
                    <a:pt x="1" y="46"/>
                  </a:cubicBezTo>
                  <a:lnTo>
                    <a:pt x="132" y="463"/>
                  </a:lnTo>
                  <a:lnTo>
                    <a:pt x="548" y="336"/>
                  </a:lnTo>
                  <a:cubicBezTo>
                    <a:pt x="564" y="320"/>
                    <a:pt x="579" y="305"/>
                    <a:pt x="579" y="289"/>
                  </a:cubicBezTo>
                  <a:cubicBezTo>
                    <a:pt x="564" y="270"/>
                    <a:pt x="548" y="255"/>
                    <a:pt x="533" y="255"/>
                  </a:cubicBezTo>
                  <a:lnTo>
                    <a:pt x="178" y="366"/>
                  </a:lnTo>
                  <a:lnTo>
                    <a:pt x="82" y="31"/>
                  </a:lnTo>
                  <a:cubicBezTo>
                    <a:pt x="66" y="16"/>
                    <a:pt x="51" y="0"/>
                    <a:pt x="35" y="0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Google Shape;1420;p37">
              <a:extLst>
                <a:ext uri="{FF2B5EF4-FFF2-40B4-BE49-F238E27FC236}">
                  <a16:creationId xmlns:a16="http://schemas.microsoft.com/office/drawing/2014/main" id="{2FA648B7-EAB0-4AA1-806A-780C8AAD81A4}"/>
                </a:ext>
              </a:extLst>
            </p:cNvPr>
            <p:cNvSpPr/>
            <p:nvPr/>
          </p:nvSpPr>
          <p:spPr>
            <a:xfrm>
              <a:off x="6173809" y="2231388"/>
              <a:ext cx="16323" cy="13166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31" y="0"/>
                  </a:moveTo>
                  <a:cubicBezTo>
                    <a:pt x="16" y="15"/>
                    <a:pt x="0" y="31"/>
                    <a:pt x="0" y="50"/>
                  </a:cubicBezTo>
                  <a:lnTo>
                    <a:pt x="128" y="467"/>
                  </a:lnTo>
                  <a:lnTo>
                    <a:pt x="544" y="339"/>
                  </a:lnTo>
                  <a:cubicBezTo>
                    <a:pt x="564" y="320"/>
                    <a:pt x="579" y="305"/>
                    <a:pt x="579" y="289"/>
                  </a:cubicBezTo>
                  <a:cubicBezTo>
                    <a:pt x="564" y="274"/>
                    <a:pt x="544" y="258"/>
                    <a:pt x="529" y="258"/>
                  </a:cubicBezTo>
                  <a:lnTo>
                    <a:pt x="178" y="370"/>
                  </a:lnTo>
                  <a:lnTo>
                    <a:pt x="81" y="31"/>
                  </a:lnTo>
                  <a:cubicBezTo>
                    <a:pt x="62" y="15"/>
                    <a:pt x="47" y="0"/>
                    <a:pt x="31" y="0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Google Shape;1421;p37">
              <a:extLst>
                <a:ext uri="{FF2B5EF4-FFF2-40B4-BE49-F238E27FC236}">
                  <a16:creationId xmlns:a16="http://schemas.microsoft.com/office/drawing/2014/main" id="{D20857D6-8313-01ED-AA5D-C1EE1BB93A48}"/>
                </a:ext>
              </a:extLst>
            </p:cNvPr>
            <p:cNvSpPr/>
            <p:nvPr/>
          </p:nvSpPr>
          <p:spPr>
            <a:xfrm>
              <a:off x="6166958" y="2243652"/>
              <a:ext cx="16323" cy="13081"/>
            </a:xfrm>
            <a:custGeom>
              <a:avLst/>
              <a:gdLst/>
              <a:ahLst/>
              <a:cxnLst/>
              <a:rect l="l" t="t" r="r" b="b"/>
              <a:pathLst>
                <a:path w="579" h="464" extrusionOk="0">
                  <a:moveTo>
                    <a:pt x="35" y="1"/>
                  </a:moveTo>
                  <a:cubicBezTo>
                    <a:pt x="16" y="16"/>
                    <a:pt x="0" y="32"/>
                    <a:pt x="0" y="47"/>
                  </a:cubicBezTo>
                  <a:lnTo>
                    <a:pt x="132" y="464"/>
                  </a:lnTo>
                  <a:lnTo>
                    <a:pt x="548" y="336"/>
                  </a:lnTo>
                  <a:cubicBezTo>
                    <a:pt x="564" y="321"/>
                    <a:pt x="579" y="306"/>
                    <a:pt x="579" y="290"/>
                  </a:cubicBezTo>
                  <a:cubicBezTo>
                    <a:pt x="564" y="271"/>
                    <a:pt x="548" y="255"/>
                    <a:pt x="533" y="255"/>
                  </a:cubicBezTo>
                  <a:lnTo>
                    <a:pt x="193" y="367"/>
                  </a:lnTo>
                  <a:lnTo>
                    <a:pt x="81" y="32"/>
                  </a:lnTo>
                  <a:cubicBezTo>
                    <a:pt x="66" y="16"/>
                    <a:pt x="51" y="1"/>
                    <a:pt x="35" y="1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Google Shape;1422;p37">
              <a:extLst>
                <a:ext uri="{FF2B5EF4-FFF2-40B4-BE49-F238E27FC236}">
                  <a16:creationId xmlns:a16="http://schemas.microsoft.com/office/drawing/2014/main" id="{C360B732-96A2-187D-BB63-451C50A0F296}"/>
                </a:ext>
              </a:extLst>
            </p:cNvPr>
            <p:cNvSpPr/>
            <p:nvPr/>
          </p:nvSpPr>
          <p:spPr>
            <a:xfrm>
              <a:off x="6066818" y="2280753"/>
              <a:ext cx="90272" cy="70397"/>
            </a:xfrm>
            <a:custGeom>
              <a:avLst/>
              <a:gdLst/>
              <a:ahLst/>
              <a:cxnLst/>
              <a:rect l="l" t="t" r="r" b="b"/>
              <a:pathLst>
                <a:path w="3202" h="2497" extrusionOk="0">
                  <a:moveTo>
                    <a:pt x="0" y="0"/>
                  </a:moveTo>
                  <a:lnTo>
                    <a:pt x="0" y="0"/>
                  </a:lnTo>
                  <a:cubicBezTo>
                    <a:pt x="13" y="2130"/>
                    <a:pt x="949" y="2496"/>
                    <a:pt x="1592" y="2496"/>
                  </a:cubicBezTo>
                  <a:cubicBezTo>
                    <a:pt x="1930" y="2496"/>
                    <a:pt x="2187" y="2395"/>
                    <a:pt x="2187" y="2395"/>
                  </a:cubicBezTo>
                  <a:cubicBezTo>
                    <a:pt x="2187" y="2395"/>
                    <a:pt x="3201" y="386"/>
                    <a:pt x="0" y="0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Google Shape;1423;p37">
              <a:extLst>
                <a:ext uri="{FF2B5EF4-FFF2-40B4-BE49-F238E27FC236}">
                  <a16:creationId xmlns:a16="http://schemas.microsoft.com/office/drawing/2014/main" id="{0D828FDE-9D33-DA8A-6B0D-C5E35C4864BD}"/>
                </a:ext>
              </a:extLst>
            </p:cNvPr>
            <p:cNvSpPr/>
            <p:nvPr/>
          </p:nvSpPr>
          <p:spPr>
            <a:xfrm>
              <a:off x="6079955" y="2295865"/>
              <a:ext cx="55398" cy="60163"/>
            </a:xfrm>
            <a:custGeom>
              <a:avLst/>
              <a:gdLst/>
              <a:ahLst/>
              <a:cxnLst/>
              <a:rect l="l" t="t" r="r" b="b"/>
              <a:pathLst>
                <a:path w="1965" h="2134" extrusionOk="0">
                  <a:moveTo>
                    <a:pt x="43" y="0"/>
                  </a:moveTo>
                  <a:cubicBezTo>
                    <a:pt x="35" y="0"/>
                    <a:pt x="26" y="4"/>
                    <a:pt x="16" y="12"/>
                  </a:cubicBezTo>
                  <a:cubicBezTo>
                    <a:pt x="1" y="12"/>
                    <a:pt x="1" y="43"/>
                    <a:pt x="16" y="58"/>
                  </a:cubicBezTo>
                  <a:lnTo>
                    <a:pt x="1898" y="2118"/>
                  </a:lnTo>
                  <a:cubicBezTo>
                    <a:pt x="1898" y="2133"/>
                    <a:pt x="1914" y="2133"/>
                    <a:pt x="1914" y="2133"/>
                  </a:cubicBezTo>
                  <a:lnTo>
                    <a:pt x="1945" y="2133"/>
                  </a:lnTo>
                  <a:cubicBezTo>
                    <a:pt x="1964" y="2118"/>
                    <a:pt x="1964" y="2083"/>
                    <a:pt x="1945" y="2068"/>
                  </a:cubicBezTo>
                  <a:lnTo>
                    <a:pt x="66" y="12"/>
                  </a:lnTo>
                  <a:cubicBezTo>
                    <a:pt x="59" y="4"/>
                    <a:pt x="51" y="0"/>
                    <a:pt x="43" y="0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Google Shape;1424;p37">
              <a:extLst>
                <a:ext uri="{FF2B5EF4-FFF2-40B4-BE49-F238E27FC236}">
                  <a16:creationId xmlns:a16="http://schemas.microsoft.com/office/drawing/2014/main" id="{F8140BB4-789E-4867-90E4-0A5A496496D4}"/>
                </a:ext>
              </a:extLst>
            </p:cNvPr>
            <p:cNvSpPr/>
            <p:nvPr/>
          </p:nvSpPr>
          <p:spPr>
            <a:xfrm>
              <a:off x="6079955" y="2296626"/>
              <a:ext cx="15478" cy="15449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518" y="0"/>
                  </a:moveTo>
                  <a:cubicBezTo>
                    <a:pt x="498" y="0"/>
                    <a:pt x="483" y="16"/>
                    <a:pt x="483" y="31"/>
                  </a:cubicBezTo>
                  <a:lnTo>
                    <a:pt x="467" y="467"/>
                  </a:lnTo>
                  <a:lnTo>
                    <a:pt x="36" y="452"/>
                  </a:lnTo>
                  <a:cubicBezTo>
                    <a:pt x="16" y="452"/>
                    <a:pt x="1" y="467"/>
                    <a:pt x="1" y="498"/>
                  </a:cubicBezTo>
                  <a:cubicBezTo>
                    <a:pt x="1" y="513"/>
                    <a:pt x="16" y="533"/>
                    <a:pt x="36" y="533"/>
                  </a:cubicBezTo>
                  <a:lnTo>
                    <a:pt x="548" y="548"/>
                  </a:lnTo>
                  <a:lnTo>
                    <a:pt x="548" y="31"/>
                  </a:lnTo>
                  <a:cubicBezTo>
                    <a:pt x="548" y="16"/>
                    <a:pt x="533" y="0"/>
                    <a:pt x="518" y="0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Google Shape;1425;p37">
              <a:extLst>
                <a:ext uri="{FF2B5EF4-FFF2-40B4-BE49-F238E27FC236}">
                  <a16:creationId xmlns:a16="http://schemas.microsoft.com/office/drawing/2014/main" id="{E21EE955-769E-2B2F-45AC-1A046381C8AD}"/>
                </a:ext>
              </a:extLst>
            </p:cNvPr>
            <p:cNvSpPr/>
            <p:nvPr/>
          </p:nvSpPr>
          <p:spPr>
            <a:xfrm>
              <a:off x="6090838" y="2308918"/>
              <a:ext cx="15901" cy="15337"/>
            </a:xfrm>
            <a:custGeom>
              <a:avLst/>
              <a:gdLst/>
              <a:ahLst/>
              <a:cxnLst/>
              <a:rect l="l" t="t" r="r" b="b"/>
              <a:pathLst>
                <a:path w="564" h="544" extrusionOk="0">
                  <a:moveTo>
                    <a:pt x="533" y="0"/>
                  </a:moveTo>
                  <a:cubicBezTo>
                    <a:pt x="498" y="0"/>
                    <a:pt x="483" y="16"/>
                    <a:pt x="483" y="31"/>
                  </a:cubicBezTo>
                  <a:lnTo>
                    <a:pt x="483" y="463"/>
                  </a:lnTo>
                  <a:lnTo>
                    <a:pt x="51" y="448"/>
                  </a:lnTo>
                  <a:cubicBezTo>
                    <a:pt x="16" y="448"/>
                    <a:pt x="0" y="463"/>
                    <a:pt x="0" y="498"/>
                  </a:cubicBezTo>
                  <a:cubicBezTo>
                    <a:pt x="0" y="513"/>
                    <a:pt x="16" y="529"/>
                    <a:pt x="51" y="529"/>
                  </a:cubicBezTo>
                  <a:lnTo>
                    <a:pt x="548" y="544"/>
                  </a:lnTo>
                  <a:lnTo>
                    <a:pt x="564" y="31"/>
                  </a:lnTo>
                  <a:cubicBezTo>
                    <a:pt x="564" y="16"/>
                    <a:pt x="548" y="0"/>
                    <a:pt x="533" y="0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Google Shape;1426;p37">
              <a:extLst>
                <a:ext uri="{FF2B5EF4-FFF2-40B4-BE49-F238E27FC236}">
                  <a16:creationId xmlns:a16="http://schemas.microsoft.com/office/drawing/2014/main" id="{251F270D-FF3A-0E92-47C4-3FDA12DE73C2}"/>
                </a:ext>
              </a:extLst>
            </p:cNvPr>
            <p:cNvSpPr/>
            <p:nvPr/>
          </p:nvSpPr>
          <p:spPr>
            <a:xfrm>
              <a:off x="6102143" y="2321097"/>
              <a:ext cx="15478" cy="15449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517" y="0"/>
                  </a:moveTo>
                  <a:cubicBezTo>
                    <a:pt x="502" y="0"/>
                    <a:pt x="483" y="16"/>
                    <a:pt x="483" y="31"/>
                  </a:cubicBezTo>
                  <a:lnTo>
                    <a:pt x="467" y="467"/>
                  </a:lnTo>
                  <a:lnTo>
                    <a:pt x="35" y="451"/>
                  </a:lnTo>
                  <a:cubicBezTo>
                    <a:pt x="20" y="451"/>
                    <a:pt x="1" y="467"/>
                    <a:pt x="1" y="498"/>
                  </a:cubicBezTo>
                  <a:cubicBezTo>
                    <a:pt x="1" y="513"/>
                    <a:pt x="20" y="532"/>
                    <a:pt x="35" y="532"/>
                  </a:cubicBezTo>
                  <a:lnTo>
                    <a:pt x="548" y="548"/>
                  </a:lnTo>
                  <a:lnTo>
                    <a:pt x="548" y="31"/>
                  </a:lnTo>
                  <a:cubicBezTo>
                    <a:pt x="548" y="16"/>
                    <a:pt x="533" y="0"/>
                    <a:pt x="517" y="0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Google Shape;1427;p37">
              <a:extLst>
                <a:ext uri="{FF2B5EF4-FFF2-40B4-BE49-F238E27FC236}">
                  <a16:creationId xmlns:a16="http://schemas.microsoft.com/office/drawing/2014/main" id="{EABCBBF5-E86C-6653-40CC-6CB45C22CFB4}"/>
                </a:ext>
              </a:extLst>
            </p:cNvPr>
            <p:cNvSpPr/>
            <p:nvPr/>
          </p:nvSpPr>
          <p:spPr>
            <a:xfrm>
              <a:off x="6098111" y="2217771"/>
              <a:ext cx="34508" cy="26867"/>
            </a:xfrm>
            <a:custGeom>
              <a:avLst/>
              <a:gdLst/>
              <a:ahLst/>
              <a:cxnLst/>
              <a:rect l="l" t="t" r="r" b="b"/>
              <a:pathLst>
                <a:path w="1224" h="95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1" y="113"/>
                    <a:pt x="402" y="919"/>
                    <a:pt x="402" y="919"/>
                  </a:cubicBezTo>
                  <a:cubicBezTo>
                    <a:pt x="402" y="919"/>
                    <a:pt x="489" y="953"/>
                    <a:pt x="607" y="953"/>
                  </a:cubicBezTo>
                  <a:cubicBezTo>
                    <a:pt x="842" y="953"/>
                    <a:pt x="1200" y="817"/>
                    <a:pt x="1224" y="1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Google Shape;1428;p37">
              <a:extLst>
                <a:ext uri="{FF2B5EF4-FFF2-40B4-BE49-F238E27FC236}">
                  <a16:creationId xmlns:a16="http://schemas.microsoft.com/office/drawing/2014/main" id="{B75A7E49-E43E-B32C-9EBC-978ACCE9B95A}"/>
                </a:ext>
              </a:extLst>
            </p:cNvPr>
            <p:cNvSpPr/>
            <p:nvPr/>
          </p:nvSpPr>
          <p:spPr>
            <a:xfrm>
              <a:off x="6080942" y="2240128"/>
              <a:ext cx="33098" cy="21877"/>
            </a:xfrm>
            <a:custGeom>
              <a:avLst/>
              <a:gdLst/>
              <a:ahLst/>
              <a:cxnLst/>
              <a:rect l="l" t="t" r="r" b="b"/>
              <a:pathLst>
                <a:path w="1174" h="776" extrusionOk="0">
                  <a:moveTo>
                    <a:pt x="446" y="0"/>
                  </a:moveTo>
                  <a:cubicBezTo>
                    <a:pt x="322" y="0"/>
                    <a:pt x="175" y="18"/>
                    <a:pt x="1" y="60"/>
                  </a:cubicBezTo>
                  <a:cubicBezTo>
                    <a:pt x="214" y="631"/>
                    <a:pt x="482" y="776"/>
                    <a:pt x="700" y="776"/>
                  </a:cubicBezTo>
                  <a:cubicBezTo>
                    <a:pt x="923" y="776"/>
                    <a:pt x="1092" y="623"/>
                    <a:pt x="1092" y="623"/>
                  </a:cubicBezTo>
                  <a:cubicBezTo>
                    <a:pt x="1092" y="623"/>
                    <a:pt x="1174" y="0"/>
                    <a:pt x="446" y="0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Google Shape;1429;p37">
              <a:extLst>
                <a:ext uri="{FF2B5EF4-FFF2-40B4-BE49-F238E27FC236}">
                  <a16:creationId xmlns:a16="http://schemas.microsoft.com/office/drawing/2014/main" id="{7C679539-E7AE-4007-990A-11D8BAC8D5ED}"/>
                </a:ext>
              </a:extLst>
            </p:cNvPr>
            <p:cNvSpPr/>
            <p:nvPr/>
          </p:nvSpPr>
          <p:spPr>
            <a:xfrm>
              <a:off x="6114971" y="2262033"/>
              <a:ext cx="27544" cy="19199"/>
            </a:xfrm>
            <a:custGeom>
              <a:avLst/>
              <a:gdLst/>
              <a:ahLst/>
              <a:cxnLst/>
              <a:rect l="l" t="t" r="r" b="b"/>
              <a:pathLst>
                <a:path w="977" h="681" extrusionOk="0">
                  <a:moveTo>
                    <a:pt x="853" y="1"/>
                  </a:moveTo>
                  <a:cubicBezTo>
                    <a:pt x="1" y="1"/>
                    <a:pt x="205" y="618"/>
                    <a:pt x="205" y="618"/>
                  </a:cubicBezTo>
                  <a:cubicBezTo>
                    <a:pt x="205" y="618"/>
                    <a:pt x="311" y="680"/>
                    <a:pt x="446" y="680"/>
                  </a:cubicBezTo>
                  <a:cubicBezTo>
                    <a:pt x="632" y="680"/>
                    <a:pt x="874" y="563"/>
                    <a:pt x="977" y="5"/>
                  </a:cubicBezTo>
                  <a:cubicBezTo>
                    <a:pt x="933" y="2"/>
                    <a:pt x="892" y="1"/>
                    <a:pt x="853" y="1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Google Shape;1430;p37">
              <a:extLst>
                <a:ext uri="{FF2B5EF4-FFF2-40B4-BE49-F238E27FC236}">
                  <a16:creationId xmlns:a16="http://schemas.microsoft.com/office/drawing/2014/main" id="{722D6625-CECB-9C34-AC66-30F54EBAF149}"/>
                </a:ext>
              </a:extLst>
            </p:cNvPr>
            <p:cNvSpPr/>
            <p:nvPr/>
          </p:nvSpPr>
          <p:spPr>
            <a:xfrm>
              <a:off x="6150212" y="2307057"/>
              <a:ext cx="37214" cy="28080"/>
            </a:xfrm>
            <a:custGeom>
              <a:avLst/>
              <a:gdLst/>
              <a:ahLst/>
              <a:cxnLst/>
              <a:rect l="l" t="t" r="r" b="b"/>
              <a:pathLst>
                <a:path w="1320" h="996" extrusionOk="0">
                  <a:moveTo>
                    <a:pt x="629" y="1"/>
                  </a:moveTo>
                  <a:lnTo>
                    <a:pt x="629" y="1"/>
                  </a:lnTo>
                  <a:cubicBezTo>
                    <a:pt x="0" y="787"/>
                    <a:pt x="691" y="996"/>
                    <a:pt x="691" y="996"/>
                  </a:cubicBezTo>
                  <a:cubicBezTo>
                    <a:pt x="691" y="996"/>
                    <a:pt x="1320" y="722"/>
                    <a:pt x="629" y="1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Google Shape;1431;p37">
              <a:extLst>
                <a:ext uri="{FF2B5EF4-FFF2-40B4-BE49-F238E27FC236}">
                  <a16:creationId xmlns:a16="http://schemas.microsoft.com/office/drawing/2014/main" id="{52163AA2-50A8-7D19-3EC6-C7AA6B693747}"/>
                </a:ext>
              </a:extLst>
            </p:cNvPr>
            <p:cNvSpPr/>
            <p:nvPr/>
          </p:nvSpPr>
          <p:spPr>
            <a:xfrm>
              <a:off x="6126191" y="2284869"/>
              <a:ext cx="32872" cy="25373"/>
            </a:xfrm>
            <a:custGeom>
              <a:avLst/>
              <a:gdLst/>
              <a:ahLst/>
              <a:cxnLst/>
              <a:rect l="l" t="t" r="r" b="b"/>
              <a:pathLst>
                <a:path w="1166" h="900" extrusionOk="0">
                  <a:moveTo>
                    <a:pt x="918" y="1"/>
                  </a:moveTo>
                  <a:cubicBezTo>
                    <a:pt x="0" y="386"/>
                    <a:pt x="498" y="899"/>
                    <a:pt x="498" y="899"/>
                  </a:cubicBezTo>
                  <a:cubicBezTo>
                    <a:pt x="498" y="899"/>
                    <a:pt x="504" y="900"/>
                    <a:pt x="515" y="900"/>
                  </a:cubicBezTo>
                  <a:cubicBezTo>
                    <a:pt x="621" y="900"/>
                    <a:pt x="1166" y="859"/>
                    <a:pt x="918" y="1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Google Shape;1432;p37">
              <a:extLst>
                <a:ext uri="{FF2B5EF4-FFF2-40B4-BE49-F238E27FC236}">
                  <a16:creationId xmlns:a16="http://schemas.microsoft.com/office/drawing/2014/main" id="{829569CA-0197-FD12-8B21-9798625F877B}"/>
                </a:ext>
              </a:extLst>
            </p:cNvPr>
            <p:cNvSpPr/>
            <p:nvPr/>
          </p:nvSpPr>
          <p:spPr>
            <a:xfrm>
              <a:off x="6142487" y="2331895"/>
              <a:ext cx="26332" cy="16944"/>
            </a:xfrm>
            <a:custGeom>
              <a:avLst/>
              <a:gdLst/>
              <a:ahLst/>
              <a:cxnLst/>
              <a:rect l="l" t="t" r="r" b="b"/>
              <a:pathLst>
                <a:path w="934" h="601" extrusionOk="0">
                  <a:moveTo>
                    <a:pt x="588" y="1"/>
                  </a:moveTo>
                  <a:cubicBezTo>
                    <a:pt x="423" y="1"/>
                    <a:pt x="215" y="106"/>
                    <a:pt x="1" y="485"/>
                  </a:cubicBezTo>
                  <a:cubicBezTo>
                    <a:pt x="198" y="568"/>
                    <a:pt x="353" y="600"/>
                    <a:pt x="476" y="600"/>
                  </a:cubicBezTo>
                  <a:cubicBezTo>
                    <a:pt x="924" y="600"/>
                    <a:pt x="934" y="165"/>
                    <a:pt x="934" y="165"/>
                  </a:cubicBezTo>
                  <a:cubicBezTo>
                    <a:pt x="934" y="165"/>
                    <a:pt x="795" y="1"/>
                    <a:pt x="588" y="1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Google Shape;1433;p37">
              <a:extLst>
                <a:ext uri="{FF2B5EF4-FFF2-40B4-BE49-F238E27FC236}">
                  <a16:creationId xmlns:a16="http://schemas.microsoft.com/office/drawing/2014/main" id="{43757A5E-691F-0465-E183-39F7BDF895E2}"/>
                </a:ext>
              </a:extLst>
            </p:cNvPr>
            <p:cNvSpPr/>
            <p:nvPr/>
          </p:nvSpPr>
          <p:spPr>
            <a:xfrm>
              <a:off x="6104004" y="2212358"/>
              <a:ext cx="87876" cy="135944"/>
            </a:xfrm>
            <a:custGeom>
              <a:avLst/>
              <a:gdLst/>
              <a:ahLst/>
              <a:cxnLst/>
              <a:rect l="l" t="t" r="r" b="b"/>
              <a:pathLst>
                <a:path w="3117" h="4822" extrusionOk="0">
                  <a:moveTo>
                    <a:pt x="66" y="0"/>
                  </a:moveTo>
                  <a:cubicBezTo>
                    <a:pt x="31" y="0"/>
                    <a:pt x="16" y="16"/>
                    <a:pt x="16" y="31"/>
                  </a:cubicBezTo>
                  <a:cubicBezTo>
                    <a:pt x="16" y="66"/>
                    <a:pt x="0" y="3599"/>
                    <a:pt x="3055" y="4821"/>
                  </a:cubicBezTo>
                  <a:lnTo>
                    <a:pt x="3070" y="4821"/>
                  </a:lnTo>
                  <a:cubicBezTo>
                    <a:pt x="3086" y="4821"/>
                    <a:pt x="3101" y="4806"/>
                    <a:pt x="3101" y="4791"/>
                  </a:cubicBezTo>
                  <a:cubicBezTo>
                    <a:pt x="3117" y="4775"/>
                    <a:pt x="3101" y="4756"/>
                    <a:pt x="3086" y="4740"/>
                  </a:cubicBezTo>
                  <a:cubicBezTo>
                    <a:pt x="81" y="3552"/>
                    <a:pt x="97" y="66"/>
                    <a:pt x="97" y="31"/>
                  </a:cubicBezTo>
                  <a:cubicBezTo>
                    <a:pt x="97" y="16"/>
                    <a:pt x="81" y="0"/>
                    <a:pt x="66" y="0"/>
                  </a:cubicBezTo>
                  <a:close/>
                </a:path>
              </a:pathLst>
            </a:custGeom>
            <a:solidFill>
              <a:srgbClr val="385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Google Shape;1434;p37">
              <a:extLst>
                <a:ext uri="{FF2B5EF4-FFF2-40B4-BE49-F238E27FC236}">
                  <a16:creationId xmlns:a16="http://schemas.microsoft.com/office/drawing/2014/main" id="{14A5B94A-0318-9BED-BAC6-6CD4BD40CD77}"/>
                </a:ext>
              </a:extLst>
            </p:cNvPr>
            <p:cNvSpPr/>
            <p:nvPr/>
          </p:nvSpPr>
          <p:spPr>
            <a:xfrm>
              <a:off x="6084974" y="2193328"/>
              <a:ext cx="40795" cy="31322"/>
            </a:xfrm>
            <a:custGeom>
              <a:avLst/>
              <a:gdLst/>
              <a:ahLst/>
              <a:cxnLst/>
              <a:rect l="l" t="t" r="r" b="b"/>
              <a:pathLst>
                <a:path w="1447" h="1111" extrusionOk="0">
                  <a:moveTo>
                    <a:pt x="741" y="0"/>
                  </a:moveTo>
                  <a:cubicBezTo>
                    <a:pt x="0" y="822"/>
                    <a:pt x="741" y="1111"/>
                    <a:pt x="741" y="1111"/>
                  </a:cubicBezTo>
                  <a:cubicBezTo>
                    <a:pt x="741" y="1111"/>
                    <a:pt x="1447" y="837"/>
                    <a:pt x="741" y="0"/>
                  </a:cubicBezTo>
                  <a:close/>
                </a:path>
              </a:pathLst>
            </a:custGeom>
            <a:solidFill>
              <a:srgbClr val="6E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3" name="TextBox 422">
            <a:extLst>
              <a:ext uri="{FF2B5EF4-FFF2-40B4-BE49-F238E27FC236}">
                <a16:creationId xmlns:a16="http://schemas.microsoft.com/office/drawing/2014/main" id="{0058756E-79A4-0528-1267-0BD5DD4DB3E4}"/>
              </a:ext>
            </a:extLst>
          </p:cNvPr>
          <p:cNvSpPr txBox="1"/>
          <p:nvPr/>
        </p:nvSpPr>
        <p:spPr>
          <a:xfrm>
            <a:off x="1279186" y="2072226"/>
            <a:ext cx="1258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atamaran"/>
              </a:rPr>
              <a:t>1203220079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6DC1B539-16D2-A8D8-3447-D062A4DFA18D}"/>
              </a:ext>
            </a:extLst>
          </p:cNvPr>
          <p:cNvSpPr txBox="1"/>
          <p:nvPr/>
        </p:nvSpPr>
        <p:spPr>
          <a:xfrm>
            <a:off x="1275903" y="3028074"/>
            <a:ext cx="280796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nek Devanagari SemiBold"/>
              </a:rPr>
              <a:t>A</a:t>
            </a:r>
            <a:r>
              <a:rPr lang="en-ID" sz="2200" dirty="0" err="1">
                <a:latin typeface="Anek Devanagari SemiBold"/>
              </a:rPr>
              <a:t>isyah</a:t>
            </a:r>
            <a:r>
              <a:rPr lang="en-ID" sz="2200" dirty="0">
                <a:latin typeface="Anek Devanagari SemiBold"/>
              </a:rPr>
              <a:t> Nur </a:t>
            </a:r>
            <a:r>
              <a:rPr lang="en-ID" sz="2200" dirty="0" err="1">
                <a:latin typeface="Anek Devanagari SemiBold"/>
              </a:rPr>
              <a:t>Maulidia</a:t>
            </a:r>
            <a:endParaRPr lang="en-ID" sz="2200" dirty="0">
              <a:latin typeface="Anek Devanagari SemiBold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F1C3A982-8C76-5CB6-B2E0-F73CEFD4DD61}"/>
              </a:ext>
            </a:extLst>
          </p:cNvPr>
          <p:cNvSpPr txBox="1"/>
          <p:nvPr/>
        </p:nvSpPr>
        <p:spPr>
          <a:xfrm>
            <a:off x="1259927" y="3332339"/>
            <a:ext cx="1811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tamaran"/>
              </a:rPr>
              <a:t>1203220080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EE4BCEA9-5D95-0FA7-9497-55BBC0F950E2}"/>
              </a:ext>
            </a:extLst>
          </p:cNvPr>
          <p:cNvSpPr txBox="1"/>
          <p:nvPr/>
        </p:nvSpPr>
        <p:spPr>
          <a:xfrm>
            <a:off x="1253729" y="3645603"/>
            <a:ext cx="262079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nek Devanagari SemiBold"/>
              </a:rPr>
              <a:t>Kayla Hatni Fachnisa</a:t>
            </a:r>
            <a:endParaRPr lang="en-ID" sz="2200" dirty="0">
              <a:latin typeface="Anek Devanagari SemiBold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7AC544C-6B93-1C8E-5309-C5D9AF87E957}"/>
              </a:ext>
            </a:extLst>
          </p:cNvPr>
          <p:cNvSpPr txBox="1"/>
          <p:nvPr/>
        </p:nvSpPr>
        <p:spPr>
          <a:xfrm>
            <a:off x="1257517" y="3949889"/>
            <a:ext cx="2066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atamaran"/>
              </a:rPr>
              <a:t>1203220068</a:t>
            </a:r>
          </a:p>
        </p:txBody>
      </p:sp>
      <p:sp>
        <p:nvSpPr>
          <p:cNvPr id="432" name="Google Shape;2595;p66">
            <a:extLst>
              <a:ext uri="{FF2B5EF4-FFF2-40B4-BE49-F238E27FC236}">
                <a16:creationId xmlns:a16="http://schemas.microsoft.com/office/drawing/2014/main" id="{88C7DEF0-67CA-27D2-39B4-5E249D1906F3}"/>
              </a:ext>
            </a:extLst>
          </p:cNvPr>
          <p:cNvSpPr/>
          <p:nvPr/>
        </p:nvSpPr>
        <p:spPr>
          <a:xfrm>
            <a:off x="5070509" y="1937065"/>
            <a:ext cx="686700" cy="686700"/>
          </a:xfrm>
          <a:prstGeom prst="ellipse">
            <a:avLst/>
          </a:prstGeom>
          <a:solidFill>
            <a:schemeClr val="accent2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1228;p37">
            <a:extLst>
              <a:ext uri="{FF2B5EF4-FFF2-40B4-BE49-F238E27FC236}">
                <a16:creationId xmlns:a16="http://schemas.microsoft.com/office/drawing/2014/main" id="{C04BC724-4581-17D2-3773-CD4008D318E9}"/>
              </a:ext>
            </a:extLst>
          </p:cNvPr>
          <p:cNvSpPr/>
          <p:nvPr/>
        </p:nvSpPr>
        <p:spPr>
          <a:xfrm>
            <a:off x="741390" y="1812073"/>
            <a:ext cx="521798" cy="48087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3000"/>
              <a:buFont typeface="Anek Devanagari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"/>
                <a:sym typeface="Anek Devanagari"/>
              </a:rPr>
              <a:t>02</a:t>
            </a:r>
          </a:p>
        </p:txBody>
      </p:sp>
      <p:sp>
        <p:nvSpPr>
          <p:cNvPr id="435" name="Google Shape;1228;p37">
            <a:extLst>
              <a:ext uri="{FF2B5EF4-FFF2-40B4-BE49-F238E27FC236}">
                <a16:creationId xmlns:a16="http://schemas.microsoft.com/office/drawing/2014/main" id="{2B43D47C-8F9B-4AB9-3C02-FE9E00E283C5}"/>
              </a:ext>
            </a:extLst>
          </p:cNvPr>
          <p:cNvSpPr/>
          <p:nvPr/>
        </p:nvSpPr>
        <p:spPr>
          <a:xfrm>
            <a:off x="742922" y="2437332"/>
            <a:ext cx="521798" cy="48087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3000"/>
              <a:buFont typeface="Anek Devanagari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"/>
                <a:sym typeface="Anek Devanagari"/>
              </a:rPr>
              <a:t>03</a:t>
            </a:r>
          </a:p>
        </p:txBody>
      </p:sp>
      <p:sp>
        <p:nvSpPr>
          <p:cNvPr id="436" name="Google Shape;1228;p37">
            <a:extLst>
              <a:ext uri="{FF2B5EF4-FFF2-40B4-BE49-F238E27FC236}">
                <a16:creationId xmlns:a16="http://schemas.microsoft.com/office/drawing/2014/main" id="{892710C8-C2AA-B34E-F71C-D59BA3C14723}"/>
              </a:ext>
            </a:extLst>
          </p:cNvPr>
          <p:cNvSpPr/>
          <p:nvPr/>
        </p:nvSpPr>
        <p:spPr>
          <a:xfrm>
            <a:off x="751836" y="3725375"/>
            <a:ext cx="521798" cy="48087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3000"/>
              <a:buFont typeface="Anek Devanagari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"/>
                <a:sym typeface="Anek Devanagari"/>
              </a:rPr>
              <a:t>05</a:t>
            </a:r>
          </a:p>
        </p:txBody>
      </p:sp>
      <p:sp>
        <p:nvSpPr>
          <p:cNvPr id="437" name="Google Shape;1228;p37">
            <a:extLst>
              <a:ext uri="{FF2B5EF4-FFF2-40B4-BE49-F238E27FC236}">
                <a16:creationId xmlns:a16="http://schemas.microsoft.com/office/drawing/2014/main" id="{B8F9633A-657E-3F1F-F8F1-3A11584C43A1}"/>
              </a:ext>
            </a:extLst>
          </p:cNvPr>
          <p:cNvSpPr/>
          <p:nvPr/>
        </p:nvSpPr>
        <p:spPr>
          <a:xfrm>
            <a:off x="756386" y="3096297"/>
            <a:ext cx="521798" cy="48087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4E"/>
              </a:buClr>
              <a:buSzPts val="3000"/>
              <a:buFont typeface="Anek Devanagari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3304E"/>
                </a:solidFill>
                <a:effectLst/>
                <a:uLnTx/>
                <a:uFillTx/>
                <a:latin typeface="Anek Devanagari"/>
                <a:sym typeface="Anek Devanagari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477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6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535" name="Google Shape;2535;p6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95921" y="1773203"/>
            <a:ext cx="6422892" cy="3029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1500" dirty="0" err="1"/>
              <a:t>Masalah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 </a:t>
            </a:r>
            <a:r>
              <a:rPr lang="en-ID" sz="1500" dirty="0" err="1"/>
              <a:t>menjadi</a:t>
            </a:r>
            <a:r>
              <a:rPr lang="en-ID" sz="1500" dirty="0"/>
              <a:t> salah </a:t>
            </a:r>
            <a:r>
              <a:rPr lang="en-ID" sz="1500" dirty="0" err="1"/>
              <a:t>satu</a:t>
            </a:r>
            <a:r>
              <a:rPr lang="en-ID" sz="1500" dirty="0"/>
              <a:t> </a:t>
            </a:r>
            <a:r>
              <a:rPr lang="en-ID" sz="1500" dirty="0" err="1"/>
              <a:t>isu</a:t>
            </a:r>
            <a:r>
              <a:rPr lang="en-ID" sz="1500" dirty="0"/>
              <a:t> </a:t>
            </a:r>
            <a:r>
              <a:rPr lang="en-ID" sz="1500" dirty="0" err="1"/>
              <a:t>lingkungan</a:t>
            </a:r>
            <a:r>
              <a:rPr lang="en-ID" sz="1500" dirty="0"/>
              <a:t> yang </a:t>
            </a:r>
            <a:r>
              <a:rPr lang="en-ID" sz="1500" dirty="0" err="1"/>
              <a:t>mendesak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diatasi</a:t>
            </a:r>
            <a:r>
              <a:rPr lang="en-ID" sz="1500" dirty="0"/>
              <a:t> di </a:t>
            </a:r>
            <a:r>
              <a:rPr lang="en-ID" sz="1500" dirty="0" err="1"/>
              <a:t>seluruh</a:t>
            </a:r>
            <a:r>
              <a:rPr lang="en-ID" sz="1500" dirty="0"/>
              <a:t> dunia. Di Indonesia, negara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tercatat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produsen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 </a:t>
            </a:r>
            <a:r>
              <a:rPr lang="en-ID" sz="1500" dirty="0" err="1"/>
              <a:t>terbesar</a:t>
            </a:r>
            <a:r>
              <a:rPr lang="en-ID" sz="1500" dirty="0"/>
              <a:t> </a:t>
            </a:r>
            <a:r>
              <a:rPr lang="en-ID" sz="1500" dirty="0" err="1"/>
              <a:t>kedua</a:t>
            </a:r>
            <a:r>
              <a:rPr lang="en-ID" sz="1500" dirty="0"/>
              <a:t> di dunia </a:t>
            </a:r>
            <a:r>
              <a:rPr lang="en-ID" sz="1500" dirty="0" err="1"/>
              <a:t>setelah</a:t>
            </a:r>
            <a:r>
              <a:rPr lang="en-ID" sz="1500" dirty="0"/>
              <a:t> </a:t>
            </a:r>
            <a:r>
              <a:rPr lang="en-ID" sz="1500" dirty="0" err="1"/>
              <a:t>Tiongkok</a:t>
            </a:r>
            <a:r>
              <a:rPr lang="en-ID" sz="1500" dirty="0"/>
              <a:t>, </a:t>
            </a:r>
            <a:r>
              <a:rPr lang="en-ID" sz="1500" dirty="0" err="1"/>
              <a:t>menurut</a:t>
            </a:r>
            <a:r>
              <a:rPr lang="en-ID" sz="1500" dirty="0"/>
              <a:t> data WWF Indonesia 2020.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 yang </a:t>
            </a:r>
            <a:r>
              <a:rPr lang="en-ID" sz="1500" dirty="0" err="1"/>
              <a:t>tidak</a:t>
            </a:r>
            <a:r>
              <a:rPr lang="en-ID" sz="1500" dirty="0"/>
              <a:t> </a:t>
            </a:r>
            <a:r>
              <a:rPr lang="en-ID" sz="1500" dirty="0" err="1"/>
              <a:t>terkelola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baik</a:t>
            </a:r>
            <a:r>
              <a:rPr lang="en-ID" sz="1500" dirty="0"/>
              <a:t> </a:t>
            </a:r>
            <a:r>
              <a:rPr lang="en-ID" sz="1500" dirty="0" err="1"/>
              <a:t>menyebabkan</a:t>
            </a:r>
            <a:r>
              <a:rPr lang="en-ID" sz="1500" dirty="0"/>
              <a:t> </a:t>
            </a:r>
            <a:r>
              <a:rPr lang="en-ID" sz="1500" dirty="0" err="1"/>
              <a:t>pencemaran</a:t>
            </a:r>
            <a:r>
              <a:rPr lang="en-ID" sz="1500" dirty="0"/>
              <a:t> </a:t>
            </a:r>
            <a:r>
              <a:rPr lang="en-ID" sz="1500" dirty="0" err="1"/>
              <a:t>lingkungan</a:t>
            </a:r>
            <a:r>
              <a:rPr lang="en-ID" sz="1500" dirty="0"/>
              <a:t>, </a:t>
            </a:r>
            <a:r>
              <a:rPr lang="en-ID" sz="1500" dirty="0" err="1"/>
              <a:t>kerugian</a:t>
            </a:r>
            <a:r>
              <a:rPr lang="en-ID" sz="1500" dirty="0"/>
              <a:t> </a:t>
            </a:r>
            <a:r>
              <a:rPr lang="en-ID" sz="1500" dirty="0" err="1"/>
              <a:t>ekonomi</a:t>
            </a:r>
            <a:r>
              <a:rPr lang="en-ID" sz="1500" dirty="0"/>
              <a:t>, dan </a:t>
            </a:r>
            <a:r>
              <a:rPr lang="en-ID" sz="1500" dirty="0" err="1"/>
              <a:t>masalah</a:t>
            </a:r>
            <a:r>
              <a:rPr lang="en-ID" sz="1500" dirty="0"/>
              <a:t> </a:t>
            </a:r>
            <a:r>
              <a:rPr lang="en-ID" sz="1500" dirty="0" err="1"/>
              <a:t>kesehatan</a:t>
            </a:r>
            <a:r>
              <a:rPr lang="en-ID" sz="1500" dirty="0"/>
              <a:t>. </a:t>
            </a:r>
            <a:r>
              <a:rPr lang="en-ID" sz="1500" dirty="0" err="1"/>
              <a:t>Kurangnya</a:t>
            </a:r>
            <a:r>
              <a:rPr lang="en-ID" sz="1500" dirty="0"/>
              <a:t> </a:t>
            </a:r>
            <a:r>
              <a:rPr lang="en-ID" sz="1500" dirty="0" err="1"/>
              <a:t>kesadaran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pentingnya</a:t>
            </a:r>
            <a:r>
              <a:rPr lang="en-ID" sz="1500" dirty="0"/>
              <a:t> </a:t>
            </a:r>
            <a:r>
              <a:rPr lang="en-ID" sz="1500" dirty="0" err="1"/>
              <a:t>pengelolaan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, </a:t>
            </a:r>
            <a:r>
              <a:rPr lang="en-ID" sz="1500" dirty="0" err="1"/>
              <a:t>kurangnya</a:t>
            </a:r>
            <a:r>
              <a:rPr lang="en-ID" sz="1500" dirty="0"/>
              <a:t> </a:t>
            </a:r>
            <a:r>
              <a:rPr lang="en-ID" sz="1500" dirty="0" err="1"/>
              <a:t>infrastruktur</a:t>
            </a:r>
            <a:r>
              <a:rPr lang="en-ID" sz="1500" dirty="0"/>
              <a:t> </a:t>
            </a:r>
            <a:r>
              <a:rPr lang="en-ID" sz="1500" dirty="0" err="1"/>
              <a:t>pengelolaan</a:t>
            </a:r>
            <a:r>
              <a:rPr lang="en-ID" sz="1500" dirty="0"/>
              <a:t> </a:t>
            </a:r>
            <a:r>
              <a:rPr lang="en-ID" sz="1500" dirty="0" err="1"/>
              <a:t>sampah</a:t>
            </a:r>
            <a:r>
              <a:rPr lang="en-ID" sz="1500" dirty="0"/>
              <a:t> yang </a:t>
            </a:r>
            <a:r>
              <a:rPr lang="en-ID" sz="1500" dirty="0" err="1"/>
              <a:t>memadai</a:t>
            </a:r>
            <a:r>
              <a:rPr lang="en-ID" sz="1500" dirty="0"/>
              <a:t>, dan </a:t>
            </a:r>
            <a:r>
              <a:rPr lang="en-ID" sz="1500" dirty="0" err="1"/>
              <a:t>kurangnya</a:t>
            </a:r>
            <a:r>
              <a:rPr lang="en-ID" sz="1500" dirty="0"/>
              <a:t> </a:t>
            </a:r>
            <a:r>
              <a:rPr lang="en-ID" sz="1500" dirty="0" err="1"/>
              <a:t>regulasi</a:t>
            </a:r>
            <a:r>
              <a:rPr lang="en-ID" sz="1500" dirty="0"/>
              <a:t> yang </a:t>
            </a:r>
            <a:r>
              <a:rPr lang="en-ID" sz="1500" dirty="0" err="1"/>
              <a:t>ketat</a:t>
            </a:r>
            <a:r>
              <a:rPr lang="en-ID" sz="1500" dirty="0"/>
              <a:t> </a:t>
            </a:r>
            <a:r>
              <a:rPr lang="en-ID" sz="1500" dirty="0" err="1"/>
              <a:t>menjadi</a:t>
            </a:r>
            <a:r>
              <a:rPr lang="en-ID" sz="1500" dirty="0"/>
              <a:t> </a:t>
            </a:r>
            <a:r>
              <a:rPr lang="en-ID" sz="1500" dirty="0" err="1"/>
              <a:t>penyebab</a:t>
            </a:r>
            <a:r>
              <a:rPr lang="en-ID" sz="1500" dirty="0"/>
              <a:t> </a:t>
            </a:r>
            <a:r>
              <a:rPr lang="en-ID" sz="1500" dirty="0" err="1"/>
              <a:t>meningkatnya</a:t>
            </a:r>
            <a:r>
              <a:rPr lang="en-ID" sz="1500" dirty="0"/>
              <a:t> </a:t>
            </a:r>
            <a:r>
              <a:rPr lang="en-ID" sz="1500" dirty="0" err="1"/>
              <a:t>masalah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 di Indonesia. </a:t>
            </a:r>
            <a:r>
              <a:rPr lang="en-ID" sz="1500" dirty="0" err="1"/>
              <a:t>Namun</a:t>
            </a:r>
            <a:r>
              <a:rPr lang="en-ID" sz="1500" dirty="0"/>
              <a:t>, </a:t>
            </a:r>
            <a:r>
              <a:rPr lang="en-ID" sz="1500" dirty="0" err="1"/>
              <a:t>terdapat</a:t>
            </a:r>
            <a:r>
              <a:rPr lang="en-ID" sz="1500" dirty="0"/>
              <a:t> juga </a:t>
            </a:r>
            <a:r>
              <a:rPr lang="en-ID" sz="1500" dirty="0" err="1"/>
              <a:t>peningkatan</a:t>
            </a:r>
            <a:r>
              <a:rPr lang="en-ID" sz="1500" dirty="0"/>
              <a:t> </a:t>
            </a:r>
            <a:r>
              <a:rPr lang="en-ID" sz="1500" dirty="0" err="1"/>
              <a:t>kesadaran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pentingnya</a:t>
            </a:r>
            <a:r>
              <a:rPr lang="en-ID" sz="1500" dirty="0"/>
              <a:t> </a:t>
            </a:r>
            <a:r>
              <a:rPr lang="en-ID" sz="1500" dirty="0" err="1"/>
              <a:t>praktik</a:t>
            </a:r>
            <a:r>
              <a:rPr lang="en-ID" sz="1500" dirty="0"/>
              <a:t> </a:t>
            </a:r>
            <a:r>
              <a:rPr lang="en-ID" sz="1500" dirty="0" err="1"/>
              <a:t>daur</a:t>
            </a:r>
            <a:r>
              <a:rPr lang="en-ID" sz="1500" dirty="0"/>
              <a:t> </a:t>
            </a:r>
            <a:r>
              <a:rPr lang="en-ID" sz="1500" dirty="0" err="1"/>
              <a:t>ulang</a:t>
            </a:r>
            <a:r>
              <a:rPr lang="en-ID" sz="1500" dirty="0"/>
              <a:t> dan </a:t>
            </a:r>
            <a:r>
              <a:rPr lang="en-ID" sz="1500" dirty="0" err="1"/>
              <a:t>pengelolaan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di </a:t>
            </a:r>
            <a:r>
              <a:rPr lang="en-ID" sz="1500" dirty="0" err="1"/>
              <a:t>tingkat</a:t>
            </a:r>
            <a:r>
              <a:rPr lang="en-ID" sz="1500" dirty="0"/>
              <a:t> </a:t>
            </a:r>
            <a:r>
              <a:rPr lang="en-ID" sz="1500" dirty="0" err="1"/>
              <a:t>rumah</a:t>
            </a:r>
            <a:r>
              <a:rPr lang="en-ID" sz="1500" dirty="0"/>
              <a:t> </a:t>
            </a:r>
            <a:r>
              <a:rPr lang="en-ID" sz="1500" dirty="0" err="1"/>
              <a:t>tangga</a:t>
            </a:r>
            <a:r>
              <a:rPr lang="en-ID" sz="1500" dirty="0"/>
              <a:t>. Platform digital "Olah.in" </a:t>
            </a:r>
            <a:r>
              <a:rPr lang="en-ID" sz="1500" dirty="0" err="1"/>
              <a:t>hadir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memudahkan</a:t>
            </a:r>
            <a:r>
              <a:rPr lang="en-ID" sz="1500" dirty="0"/>
              <a:t> </a:t>
            </a:r>
            <a:r>
              <a:rPr lang="en-ID" sz="1500" dirty="0" err="1"/>
              <a:t>masyarakat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mengelola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 </a:t>
            </a:r>
            <a:r>
              <a:rPr lang="en-ID" sz="1500" dirty="0" err="1"/>
              <a:t>rumahan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menyediakan</a:t>
            </a:r>
            <a:r>
              <a:rPr lang="en-ID" sz="1500" dirty="0"/>
              <a:t> </a:t>
            </a:r>
            <a:r>
              <a:rPr lang="en-ID" sz="1500" dirty="0" err="1"/>
              <a:t>panduan</a:t>
            </a:r>
            <a:r>
              <a:rPr lang="en-ID" sz="1500" dirty="0"/>
              <a:t>, </a:t>
            </a:r>
            <a:r>
              <a:rPr lang="en-ID" sz="1500" dirty="0" err="1"/>
              <a:t>informasi</a:t>
            </a:r>
            <a:r>
              <a:rPr lang="en-ID" sz="1500" dirty="0"/>
              <a:t>, dan </a:t>
            </a:r>
            <a:r>
              <a:rPr lang="en-ID" sz="1500" dirty="0" err="1"/>
              <a:t>sumber</a:t>
            </a:r>
            <a:r>
              <a:rPr lang="en-ID" sz="1500" dirty="0"/>
              <a:t> </a:t>
            </a:r>
            <a:r>
              <a:rPr lang="en-ID" sz="1500" dirty="0" err="1"/>
              <a:t>daya</a:t>
            </a:r>
            <a:r>
              <a:rPr lang="en-ID" sz="1500" dirty="0"/>
              <a:t> yang </a:t>
            </a:r>
            <a:r>
              <a:rPr lang="en-ID" sz="1500" dirty="0" err="1"/>
              <a:t>diperlukan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praktik</a:t>
            </a:r>
            <a:r>
              <a:rPr lang="en-ID" sz="1500" dirty="0"/>
              <a:t> </a:t>
            </a:r>
            <a:r>
              <a:rPr lang="en-ID" sz="1500" dirty="0" err="1"/>
              <a:t>pengelolaan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 yang </a:t>
            </a:r>
            <a:r>
              <a:rPr lang="en-ID" sz="1500" dirty="0" err="1"/>
              <a:t>efektif</a:t>
            </a:r>
            <a:r>
              <a:rPr lang="en-ID" sz="1500" dirty="0"/>
              <a:t> dan </a:t>
            </a:r>
            <a:r>
              <a:rPr lang="en-ID" sz="1500" dirty="0" err="1"/>
              <a:t>efisien</a:t>
            </a:r>
            <a:r>
              <a:rPr lang="en-ID" sz="1500" dirty="0"/>
              <a:t>.</a:t>
            </a:r>
            <a:endParaRPr sz="1500" dirty="0"/>
          </a:p>
        </p:txBody>
      </p:sp>
      <p:grpSp>
        <p:nvGrpSpPr>
          <p:cNvPr id="2539" name="Google Shape;2539;p65"/>
          <p:cNvGrpSpPr/>
          <p:nvPr/>
        </p:nvGrpSpPr>
        <p:grpSpPr>
          <a:xfrm rot="1350639">
            <a:off x="752720" y="1734941"/>
            <a:ext cx="335945" cy="975417"/>
            <a:chOff x="1460575" y="5630575"/>
            <a:chExt cx="645350" cy="1873775"/>
          </a:xfrm>
        </p:grpSpPr>
        <p:sp>
          <p:nvSpPr>
            <p:cNvPr id="2540" name="Google Shape;2540;p65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" name="Google Shape;2545;p65"/>
          <p:cNvGrpSpPr/>
          <p:nvPr/>
        </p:nvGrpSpPr>
        <p:grpSpPr>
          <a:xfrm rot="1385085">
            <a:off x="8229871" y="2932855"/>
            <a:ext cx="290010" cy="842045"/>
            <a:chOff x="1460575" y="5630575"/>
            <a:chExt cx="645350" cy="1873775"/>
          </a:xfrm>
        </p:grpSpPr>
        <p:sp>
          <p:nvSpPr>
            <p:cNvPr id="2546" name="Google Shape;2546;p65"/>
            <p:cNvSpPr/>
            <p:nvPr/>
          </p:nvSpPr>
          <p:spPr>
            <a:xfrm>
              <a:off x="1648400" y="5630575"/>
              <a:ext cx="269700" cy="175650"/>
            </a:xfrm>
            <a:custGeom>
              <a:avLst/>
              <a:gdLst/>
              <a:ahLst/>
              <a:cxnLst/>
              <a:rect l="l" t="t" r="r" b="b"/>
              <a:pathLst>
                <a:path w="10788" h="7026" extrusionOk="0">
                  <a:moveTo>
                    <a:pt x="656" y="1"/>
                  </a:moveTo>
                  <a:cubicBezTo>
                    <a:pt x="287" y="1"/>
                    <a:pt x="1" y="298"/>
                    <a:pt x="1" y="656"/>
                  </a:cubicBezTo>
                  <a:lnTo>
                    <a:pt x="1" y="6371"/>
                  </a:lnTo>
                  <a:cubicBezTo>
                    <a:pt x="1" y="6740"/>
                    <a:pt x="298" y="7025"/>
                    <a:pt x="656" y="7025"/>
                  </a:cubicBezTo>
                  <a:lnTo>
                    <a:pt x="10133" y="7025"/>
                  </a:lnTo>
                  <a:cubicBezTo>
                    <a:pt x="10490" y="7025"/>
                    <a:pt x="10776" y="6740"/>
                    <a:pt x="10788" y="6371"/>
                  </a:cubicBezTo>
                  <a:lnTo>
                    <a:pt x="10788" y="656"/>
                  </a:lnTo>
                  <a:cubicBezTo>
                    <a:pt x="10788" y="275"/>
                    <a:pt x="10490" y="1"/>
                    <a:pt x="10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1460575" y="5806500"/>
              <a:ext cx="645350" cy="1697850"/>
            </a:xfrm>
            <a:custGeom>
              <a:avLst/>
              <a:gdLst/>
              <a:ahLst/>
              <a:cxnLst/>
              <a:rect l="l" t="t" r="r" b="b"/>
              <a:pathLst>
                <a:path w="25814" h="67914" extrusionOk="0">
                  <a:moveTo>
                    <a:pt x="8597" y="0"/>
                  </a:moveTo>
                  <a:lnTo>
                    <a:pt x="8597" y="512"/>
                  </a:lnTo>
                  <a:cubicBezTo>
                    <a:pt x="8597" y="941"/>
                    <a:pt x="8347" y="1322"/>
                    <a:pt x="7942" y="1489"/>
                  </a:cubicBezTo>
                  <a:cubicBezTo>
                    <a:pt x="3275" y="3441"/>
                    <a:pt x="1" y="8037"/>
                    <a:pt x="1" y="13407"/>
                  </a:cubicBezTo>
                  <a:lnTo>
                    <a:pt x="1" y="63651"/>
                  </a:lnTo>
                  <a:lnTo>
                    <a:pt x="132" y="63651"/>
                  </a:lnTo>
                  <a:cubicBezTo>
                    <a:pt x="132" y="66008"/>
                    <a:pt x="2192" y="67913"/>
                    <a:pt x="4704" y="67913"/>
                  </a:cubicBezTo>
                  <a:cubicBezTo>
                    <a:pt x="6359" y="67913"/>
                    <a:pt x="7800" y="67092"/>
                    <a:pt x="8597" y="65866"/>
                  </a:cubicBezTo>
                  <a:cubicBezTo>
                    <a:pt x="9407" y="67092"/>
                    <a:pt x="10848" y="67913"/>
                    <a:pt x="12503" y="67913"/>
                  </a:cubicBezTo>
                  <a:cubicBezTo>
                    <a:pt x="14550" y="67913"/>
                    <a:pt x="16301" y="66639"/>
                    <a:pt x="16872" y="64901"/>
                  </a:cubicBezTo>
                  <a:cubicBezTo>
                    <a:pt x="17456" y="66639"/>
                    <a:pt x="19182" y="67913"/>
                    <a:pt x="21254" y="67913"/>
                  </a:cubicBezTo>
                  <a:cubicBezTo>
                    <a:pt x="23778" y="67913"/>
                    <a:pt x="25814" y="66008"/>
                    <a:pt x="25814" y="63651"/>
                  </a:cubicBezTo>
                  <a:lnTo>
                    <a:pt x="25814" y="13407"/>
                  </a:lnTo>
                  <a:cubicBezTo>
                    <a:pt x="25814" y="8037"/>
                    <a:pt x="22540" y="3441"/>
                    <a:pt x="17872" y="1489"/>
                  </a:cubicBezTo>
                  <a:cubicBezTo>
                    <a:pt x="17467" y="1310"/>
                    <a:pt x="17206" y="941"/>
                    <a:pt x="17206" y="512"/>
                  </a:cubicBezTo>
                  <a:lnTo>
                    <a:pt x="17206" y="0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65"/>
          <p:cNvGrpSpPr/>
          <p:nvPr/>
        </p:nvGrpSpPr>
        <p:grpSpPr>
          <a:xfrm rot="9439248">
            <a:off x="8126801" y="1482682"/>
            <a:ext cx="607948" cy="801529"/>
            <a:chOff x="4326425" y="5583250"/>
            <a:chExt cx="744150" cy="981100"/>
          </a:xfrm>
        </p:grpSpPr>
        <p:sp>
          <p:nvSpPr>
            <p:cNvPr id="2549" name="Google Shape;2549;p65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5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5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5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5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5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5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5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5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5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5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5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5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5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5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65"/>
          <p:cNvGrpSpPr/>
          <p:nvPr/>
        </p:nvGrpSpPr>
        <p:grpSpPr>
          <a:xfrm rot="-1417591">
            <a:off x="454900" y="3656161"/>
            <a:ext cx="578252" cy="1053955"/>
            <a:chOff x="-214625" y="3943775"/>
            <a:chExt cx="458725" cy="836125"/>
          </a:xfrm>
        </p:grpSpPr>
        <p:sp>
          <p:nvSpPr>
            <p:cNvPr id="2575" name="Google Shape;2575;p65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5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5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5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5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5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5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5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5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5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5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5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7" name="Google Shape;2587;p65"/>
          <p:cNvSpPr/>
          <p:nvPr/>
        </p:nvSpPr>
        <p:spPr>
          <a:xfrm rot="2131633">
            <a:off x="1079633" y="3643153"/>
            <a:ext cx="148962" cy="301767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67"/>
          <p:cNvSpPr/>
          <p:nvPr/>
        </p:nvSpPr>
        <p:spPr>
          <a:xfrm rot="2103641">
            <a:off x="2410047" y="-244434"/>
            <a:ext cx="5688208" cy="4968284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7"/>
          <p:cNvSpPr txBox="1">
            <a:spLocks noGrp="1"/>
          </p:cNvSpPr>
          <p:nvPr>
            <p:ph type="title"/>
          </p:nvPr>
        </p:nvSpPr>
        <p:spPr>
          <a:xfrm>
            <a:off x="3996425" y="1094100"/>
            <a:ext cx="3228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  <p:grpSp>
        <p:nvGrpSpPr>
          <p:cNvPr id="2699" name="Google Shape;2699;p67"/>
          <p:cNvGrpSpPr/>
          <p:nvPr/>
        </p:nvGrpSpPr>
        <p:grpSpPr>
          <a:xfrm>
            <a:off x="1395600" y="442525"/>
            <a:ext cx="2063667" cy="4027849"/>
            <a:chOff x="1219200" y="557825"/>
            <a:chExt cx="2063667" cy="4027849"/>
          </a:xfrm>
        </p:grpSpPr>
        <p:sp>
          <p:nvSpPr>
            <p:cNvPr id="2700" name="Google Shape;2700;p67"/>
            <p:cNvSpPr/>
            <p:nvPr/>
          </p:nvSpPr>
          <p:spPr>
            <a:xfrm>
              <a:off x="1339085" y="2255824"/>
              <a:ext cx="1777978" cy="2329841"/>
            </a:xfrm>
            <a:custGeom>
              <a:avLst/>
              <a:gdLst/>
              <a:ahLst/>
              <a:cxnLst/>
              <a:rect l="l" t="t" r="r" b="b"/>
              <a:pathLst>
                <a:path w="36899" h="48352" extrusionOk="0">
                  <a:moveTo>
                    <a:pt x="3275" y="0"/>
                  </a:moveTo>
                  <a:cubicBezTo>
                    <a:pt x="1465" y="0"/>
                    <a:pt x="1" y="1477"/>
                    <a:pt x="1" y="3274"/>
                  </a:cubicBezTo>
                  <a:lnTo>
                    <a:pt x="2751" y="45077"/>
                  </a:lnTo>
                  <a:cubicBezTo>
                    <a:pt x="2751" y="46899"/>
                    <a:pt x="4227" y="48351"/>
                    <a:pt x="6025" y="48351"/>
                  </a:cubicBezTo>
                  <a:lnTo>
                    <a:pt x="29742" y="48351"/>
                  </a:lnTo>
                  <a:cubicBezTo>
                    <a:pt x="31552" y="48351"/>
                    <a:pt x="33017" y="46875"/>
                    <a:pt x="33017" y="45077"/>
                  </a:cubicBezTo>
                  <a:lnTo>
                    <a:pt x="36898" y="3274"/>
                  </a:lnTo>
                  <a:cubicBezTo>
                    <a:pt x="36898" y="1453"/>
                    <a:pt x="35422" y="0"/>
                    <a:pt x="33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7"/>
            <p:cNvSpPr/>
            <p:nvPr/>
          </p:nvSpPr>
          <p:spPr>
            <a:xfrm>
              <a:off x="1339085" y="2255824"/>
              <a:ext cx="1777978" cy="270221"/>
            </a:xfrm>
            <a:custGeom>
              <a:avLst/>
              <a:gdLst/>
              <a:ahLst/>
              <a:cxnLst/>
              <a:rect l="l" t="t" r="r" b="b"/>
              <a:pathLst>
                <a:path w="36899" h="5608" extrusionOk="0">
                  <a:moveTo>
                    <a:pt x="3275" y="0"/>
                  </a:moveTo>
                  <a:cubicBezTo>
                    <a:pt x="1477" y="0"/>
                    <a:pt x="1" y="1453"/>
                    <a:pt x="1" y="3274"/>
                  </a:cubicBezTo>
                  <a:lnTo>
                    <a:pt x="60" y="5608"/>
                  </a:lnTo>
                  <a:lnTo>
                    <a:pt x="36803" y="5608"/>
                  </a:lnTo>
                  <a:lnTo>
                    <a:pt x="36898" y="3274"/>
                  </a:lnTo>
                  <a:cubicBezTo>
                    <a:pt x="36898" y="1477"/>
                    <a:pt x="35434" y="0"/>
                    <a:pt x="33624" y="0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7"/>
            <p:cNvSpPr/>
            <p:nvPr/>
          </p:nvSpPr>
          <p:spPr>
            <a:xfrm>
              <a:off x="1344241" y="1690129"/>
              <a:ext cx="1805492" cy="686203"/>
            </a:xfrm>
            <a:custGeom>
              <a:avLst/>
              <a:gdLst/>
              <a:ahLst/>
              <a:cxnLst/>
              <a:rect l="l" t="t" r="r" b="b"/>
              <a:pathLst>
                <a:path w="37470" h="14241" extrusionOk="0">
                  <a:moveTo>
                    <a:pt x="6097" y="1"/>
                  </a:moveTo>
                  <a:cubicBezTo>
                    <a:pt x="4359" y="1"/>
                    <a:pt x="3001" y="1048"/>
                    <a:pt x="2263" y="3465"/>
                  </a:cubicBezTo>
                  <a:lnTo>
                    <a:pt x="1" y="11061"/>
                  </a:lnTo>
                  <a:cubicBezTo>
                    <a:pt x="1" y="12812"/>
                    <a:pt x="4359" y="14240"/>
                    <a:pt x="6097" y="14240"/>
                  </a:cubicBezTo>
                  <a:lnTo>
                    <a:pt x="31374" y="14240"/>
                  </a:lnTo>
                  <a:cubicBezTo>
                    <a:pt x="33112" y="14240"/>
                    <a:pt x="37470" y="12824"/>
                    <a:pt x="37470" y="11061"/>
                  </a:cubicBezTo>
                  <a:lnTo>
                    <a:pt x="35208" y="3465"/>
                  </a:lnTo>
                  <a:cubicBezTo>
                    <a:pt x="34458" y="1048"/>
                    <a:pt x="33112" y="1"/>
                    <a:pt x="31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7"/>
            <p:cNvSpPr/>
            <p:nvPr/>
          </p:nvSpPr>
          <p:spPr>
            <a:xfrm>
              <a:off x="1445815" y="1690129"/>
              <a:ext cx="1602392" cy="191102"/>
            </a:xfrm>
            <a:custGeom>
              <a:avLst/>
              <a:gdLst/>
              <a:ahLst/>
              <a:cxnLst/>
              <a:rect l="l" t="t" r="r" b="b"/>
              <a:pathLst>
                <a:path w="33255" h="3966" extrusionOk="0">
                  <a:moveTo>
                    <a:pt x="3989" y="1"/>
                  </a:moveTo>
                  <a:cubicBezTo>
                    <a:pt x="2251" y="1"/>
                    <a:pt x="893" y="1048"/>
                    <a:pt x="155" y="3465"/>
                  </a:cubicBezTo>
                  <a:lnTo>
                    <a:pt x="0" y="3965"/>
                  </a:lnTo>
                  <a:cubicBezTo>
                    <a:pt x="643" y="3549"/>
                    <a:pt x="1369" y="3346"/>
                    <a:pt x="2191" y="3346"/>
                  </a:cubicBezTo>
                  <a:lnTo>
                    <a:pt x="31052" y="3346"/>
                  </a:lnTo>
                  <a:cubicBezTo>
                    <a:pt x="31873" y="3346"/>
                    <a:pt x="32600" y="3549"/>
                    <a:pt x="33254" y="3965"/>
                  </a:cubicBezTo>
                  <a:lnTo>
                    <a:pt x="33100" y="3465"/>
                  </a:lnTo>
                  <a:cubicBezTo>
                    <a:pt x="32350" y="1048"/>
                    <a:pt x="31004" y="1"/>
                    <a:pt x="29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7"/>
            <p:cNvSpPr/>
            <p:nvPr/>
          </p:nvSpPr>
          <p:spPr>
            <a:xfrm>
              <a:off x="1220356" y="2188123"/>
              <a:ext cx="2062511" cy="218037"/>
            </a:xfrm>
            <a:custGeom>
              <a:avLst/>
              <a:gdLst/>
              <a:ahLst/>
              <a:cxnLst/>
              <a:rect l="l" t="t" r="r" b="b"/>
              <a:pathLst>
                <a:path w="42804" h="4525" extrusionOk="0">
                  <a:moveTo>
                    <a:pt x="2262" y="0"/>
                  </a:moveTo>
                  <a:cubicBezTo>
                    <a:pt x="1012" y="0"/>
                    <a:pt x="0" y="1012"/>
                    <a:pt x="0" y="2262"/>
                  </a:cubicBezTo>
                  <a:cubicBezTo>
                    <a:pt x="0" y="3513"/>
                    <a:pt x="1012" y="4525"/>
                    <a:pt x="2262" y="4525"/>
                  </a:cubicBezTo>
                  <a:lnTo>
                    <a:pt x="40541" y="4525"/>
                  </a:lnTo>
                  <a:cubicBezTo>
                    <a:pt x="41791" y="4525"/>
                    <a:pt x="42803" y="3513"/>
                    <a:pt x="42803" y="2262"/>
                  </a:cubicBezTo>
                  <a:cubicBezTo>
                    <a:pt x="42803" y="1012"/>
                    <a:pt x="41791" y="0"/>
                    <a:pt x="40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7"/>
            <p:cNvSpPr/>
            <p:nvPr/>
          </p:nvSpPr>
          <p:spPr>
            <a:xfrm>
              <a:off x="1219200" y="2188123"/>
              <a:ext cx="2062511" cy="113042"/>
            </a:xfrm>
            <a:custGeom>
              <a:avLst/>
              <a:gdLst/>
              <a:ahLst/>
              <a:cxnLst/>
              <a:rect l="l" t="t" r="r" b="b"/>
              <a:pathLst>
                <a:path w="42804" h="2346" extrusionOk="0">
                  <a:moveTo>
                    <a:pt x="2262" y="0"/>
                  </a:moveTo>
                  <a:cubicBezTo>
                    <a:pt x="1012" y="0"/>
                    <a:pt x="0" y="1012"/>
                    <a:pt x="0" y="2262"/>
                  </a:cubicBezTo>
                  <a:lnTo>
                    <a:pt x="0" y="2346"/>
                  </a:lnTo>
                  <a:lnTo>
                    <a:pt x="42803" y="2346"/>
                  </a:lnTo>
                  <a:lnTo>
                    <a:pt x="42803" y="2262"/>
                  </a:lnTo>
                  <a:cubicBezTo>
                    <a:pt x="42803" y="1012"/>
                    <a:pt x="41791" y="0"/>
                    <a:pt x="40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7"/>
            <p:cNvSpPr/>
            <p:nvPr/>
          </p:nvSpPr>
          <p:spPr>
            <a:xfrm>
              <a:off x="1524405" y="1928212"/>
              <a:ext cx="1436009" cy="259958"/>
            </a:xfrm>
            <a:custGeom>
              <a:avLst/>
              <a:gdLst/>
              <a:ahLst/>
              <a:cxnLst/>
              <a:rect l="l" t="t" r="r" b="b"/>
              <a:pathLst>
                <a:path w="29802" h="5395" extrusionOk="0">
                  <a:moveTo>
                    <a:pt x="5251" y="1"/>
                  </a:moveTo>
                  <a:cubicBezTo>
                    <a:pt x="2346" y="1"/>
                    <a:pt x="0" y="2346"/>
                    <a:pt x="0" y="5251"/>
                  </a:cubicBezTo>
                  <a:lnTo>
                    <a:pt x="0" y="5394"/>
                  </a:lnTo>
                  <a:lnTo>
                    <a:pt x="29802" y="5394"/>
                  </a:lnTo>
                  <a:lnTo>
                    <a:pt x="29802" y="5251"/>
                  </a:lnTo>
                  <a:cubicBezTo>
                    <a:pt x="29802" y="2346"/>
                    <a:pt x="27456" y="1"/>
                    <a:pt x="24551" y="1"/>
                  </a:cubicBezTo>
                  <a:close/>
                </a:path>
              </a:pathLst>
            </a:custGeom>
            <a:solidFill>
              <a:srgbClr val="00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7"/>
            <p:cNvSpPr/>
            <p:nvPr/>
          </p:nvSpPr>
          <p:spPr>
            <a:xfrm>
              <a:off x="1957542" y="2861078"/>
              <a:ext cx="270270" cy="247285"/>
            </a:xfrm>
            <a:custGeom>
              <a:avLst/>
              <a:gdLst/>
              <a:ahLst/>
              <a:cxnLst/>
              <a:rect l="l" t="t" r="r" b="b"/>
              <a:pathLst>
                <a:path w="5609" h="5132" extrusionOk="0">
                  <a:moveTo>
                    <a:pt x="2846" y="0"/>
                  </a:moveTo>
                  <a:cubicBezTo>
                    <a:pt x="2120" y="0"/>
                    <a:pt x="1441" y="381"/>
                    <a:pt x="1048" y="1012"/>
                  </a:cubicBezTo>
                  <a:lnTo>
                    <a:pt x="1" y="2739"/>
                  </a:lnTo>
                  <a:lnTo>
                    <a:pt x="3763" y="5132"/>
                  </a:lnTo>
                  <a:lnTo>
                    <a:pt x="5608" y="1834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7"/>
            <p:cNvSpPr/>
            <p:nvPr/>
          </p:nvSpPr>
          <p:spPr>
            <a:xfrm>
              <a:off x="2173267" y="2861656"/>
              <a:ext cx="429762" cy="358593"/>
            </a:xfrm>
            <a:custGeom>
              <a:avLst/>
              <a:gdLst/>
              <a:ahLst/>
              <a:cxnLst/>
              <a:rect l="l" t="t" r="r" b="b"/>
              <a:pathLst>
                <a:path w="8919" h="7442" extrusionOk="0">
                  <a:moveTo>
                    <a:pt x="0" y="0"/>
                  </a:moveTo>
                  <a:lnTo>
                    <a:pt x="3072" y="5834"/>
                  </a:lnTo>
                  <a:lnTo>
                    <a:pt x="1370" y="6858"/>
                  </a:lnTo>
                  <a:lnTo>
                    <a:pt x="6477" y="7441"/>
                  </a:lnTo>
                  <a:lnTo>
                    <a:pt x="8918" y="2393"/>
                  </a:lnTo>
                  <a:lnTo>
                    <a:pt x="7144" y="3286"/>
                  </a:lnTo>
                  <a:lnTo>
                    <a:pt x="5811" y="1024"/>
                  </a:lnTo>
                  <a:cubicBezTo>
                    <a:pt x="5477" y="393"/>
                    <a:pt x="4822" y="0"/>
                    <a:pt x="4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7"/>
            <p:cNvSpPr/>
            <p:nvPr/>
          </p:nvSpPr>
          <p:spPr>
            <a:xfrm>
              <a:off x="2420505" y="3208734"/>
              <a:ext cx="269113" cy="263957"/>
            </a:xfrm>
            <a:custGeom>
              <a:avLst/>
              <a:gdLst/>
              <a:ahLst/>
              <a:cxnLst/>
              <a:rect l="l" t="t" r="r" b="b"/>
              <a:pathLst>
                <a:path w="5585" h="5478" extrusionOk="0">
                  <a:moveTo>
                    <a:pt x="4121" y="0"/>
                  </a:moveTo>
                  <a:lnTo>
                    <a:pt x="1" y="2394"/>
                  </a:lnTo>
                  <a:lnTo>
                    <a:pt x="1715" y="5477"/>
                  </a:lnTo>
                  <a:lnTo>
                    <a:pt x="4454" y="5477"/>
                  </a:lnTo>
                  <a:lnTo>
                    <a:pt x="5168" y="4322"/>
                  </a:lnTo>
                  <a:cubicBezTo>
                    <a:pt x="5573" y="3679"/>
                    <a:pt x="5585" y="2858"/>
                    <a:pt x="5216" y="2203"/>
                  </a:cubicBezTo>
                  <a:lnTo>
                    <a:pt x="4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7"/>
            <p:cNvSpPr/>
            <p:nvPr/>
          </p:nvSpPr>
          <p:spPr>
            <a:xfrm>
              <a:off x="2139971" y="3390007"/>
              <a:ext cx="495149" cy="397044"/>
            </a:xfrm>
            <a:custGeom>
              <a:avLst/>
              <a:gdLst/>
              <a:ahLst/>
              <a:cxnLst/>
              <a:rect l="l" t="t" r="r" b="b"/>
              <a:pathLst>
                <a:path w="10276" h="8240" extrusionOk="0">
                  <a:moveTo>
                    <a:pt x="3430" y="1"/>
                  </a:moveTo>
                  <a:lnTo>
                    <a:pt x="1" y="3775"/>
                  </a:lnTo>
                  <a:lnTo>
                    <a:pt x="3430" y="8240"/>
                  </a:lnTo>
                  <a:lnTo>
                    <a:pt x="3430" y="6871"/>
                  </a:lnTo>
                  <a:lnTo>
                    <a:pt x="6168" y="6871"/>
                  </a:lnTo>
                  <a:cubicBezTo>
                    <a:pt x="6179" y="6871"/>
                    <a:pt x="6189" y="6871"/>
                    <a:pt x="6199" y="6871"/>
                  </a:cubicBezTo>
                  <a:cubicBezTo>
                    <a:pt x="6913" y="6871"/>
                    <a:pt x="7554" y="6469"/>
                    <a:pt x="7883" y="5835"/>
                  </a:cubicBezTo>
                  <a:lnTo>
                    <a:pt x="10276" y="1715"/>
                  </a:lnTo>
                  <a:lnTo>
                    <a:pt x="3430" y="1715"/>
                  </a:lnTo>
                  <a:lnTo>
                    <a:pt x="3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7"/>
            <p:cNvSpPr/>
            <p:nvPr/>
          </p:nvSpPr>
          <p:spPr>
            <a:xfrm>
              <a:off x="1851968" y="3488690"/>
              <a:ext cx="204883" cy="231240"/>
            </a:xfrm>
            <a:custGeom>
              <a:avLst/>
              <a:gdLst/>
              <a:ahLst/>
              <a:cxnLst/>
              <a:rect l="l" t="t" r="r" b="b"/>
              <a:pathLst>
                <a:path w="4252" h="4799" extrusionOk="0">
                  <a:moveTo>
                    <a:pt x="834" y="1"/>
                  </a:moveTo>
                  <a:lnTo>
                    <a:pt x="834" y="13"/>
                  </a:lnTo>
                  <a:lnTo>
                    <a:pt x="1" y="1929"/>
                  </a:lnTo>
                  <a:lnTo>
                    <a:pt x="1037" y="3727"/>
                  </a:lnTo>
                  <a:cubicBezTo>
                    <a:pt x="1430" y="4382"/>
                    <a:pt x="2132" y="4787"/>
                    <a:pt x="2882" y="4799"/>
                  </a:cubicBezTo>
                  <a:lnTo>
                    <a:pt x="4251" y="4799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7"/>
            <p:cNvSpPr/>
            <p:nvPr/>
          </p:nvSpPr>
          <p:spPr>
            <a:xfrm>
              <a:off x="1726349" y="3125519"/>
              <a:ext cx="363749" cy="456746"/>
            </a:xfrm>
            <a:custGeom>
              <a:avLst/>
              <a:gdLst/>
              <a:ahLst/>
              <a:cxnLst/>
              <a:rect l="l" t="t" r="r" b="b"/>
              <a:pathLst>
                <a:path w="7549" h="9479" extrusionOk="0">
                  <a:moveTo>
                    <a:pt x="5489" y="1"/>
                  </a:moveTo>
                  <a:lnTo>
                    <a:pt x="0" y="346"/>
                  </a:lnTo>
                  <a:lnTo>
                    <a:pt x="1965" y="1561"/>
                  </a:lnTo>
                  <a:lnTo>
                    <a:pt x="679" y="4121"/>
                  </a:lnTo>
                  <a:cubicBezTo>
                    <a:pt x="322" y="4763"/>
                    <a:pt x="322" y="5537"/>
                    <a:pt x="679" y="6180"/>
                  </a:cubicBezTo>
                  <a:lnTo>
                    <a:pt x="2584" y="9478"/>
                  </a:lnTo>
                  <a:lnTo>
                    <a:pt x="3310" y="8252"/>
                  </a:lnTo>
                  <a:lnTo>
                    <a:pt x="5846" y="3823"/>
                  </a:lnTo>
                  <a:lnTo>
                    <a:pt x="7549" y="4466"/>
                  </a:lnTo>
                  <a:lnTo>
                    <a:pt x="7549" y="4466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7"/>
            <p:cNvSpPr/>
            <p:nvPr/>
          </p:nvSpPr>
          <p:spPr>
            <a:xfrm>
              <a:off x="1790580" y="1351628"/>
              <a:ext cx="1138274" cy="837648"/>
            </a:xfrm>
            <a:custGeom>
              <a:avLst/>
              <a:gdLst/>
              <a:ahLst/>
              <a:cxnLst/>
              <a:rect l="l" t="t" r="r" b="b"/>
              <a:pathLst>
                <a:path w="23623" h="17384" extrusionOk="0">
                  <a:moveTo>
                    <a:pt x="16140" y="1"/>
                  </a:moveTo>
                  <a:cubicBezTo>
                    <a:pt x="14393" y="1"/>
                    <a:pt x="12645" y="668"/>
                    <a:pt x="11312" y="2001"/>
                  </a:cubicBezTo>
                  <a:lnTo>
                    <a:pt x="2073" y="11240"/>
                  </a:lnTo>
                  <a:cubicBezTo>
                    <a:pt x="1" y="13312"/>
                    <a:pt x="584" y="15336"/>
                    <a:pt x="2192" y="17384"/>
                  </a:cubicBezTo>
                  <a:lnTo>
                    <a:pt x="15241" y="17384"/>
                  </a:lnTo>
                  <a:lnTo>
                    <a:pt x="20968" y="11657"/>
                  </a:lnTo>
                  <a:cubicBezTo>
                    <a:pt x="23623" y="9002"/>
                    <a:pt x="23623" y="4668"/>
                    <a:pt x="20968" y="2001"/>
                  </a:cubicBezTo>
                  <a:cubicBezTo>
                    <a:pt x="19634" y="668"/>
                    <a:pt x="17887" y="1"/>
                    <a:pt x="16140" y="1"/>
                  </a:cubicBezTo>
                  <a:close/>
                </a:path>
              </a:pathLst>
            </a:custGeom>
            <a:solidFill>
              <a:srgbClr val="25B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7"/>
            <p:cNvSpPr/>
            <p:nvPr/>
          </p:nvSpPr>
          <p:spPr>
            <a:xfrm>
              <a:off x="1795206" y="1915588"/>
              <a:ext cx="325875" cy="273691"/>
            </a:xfrm>
            <a:custGeom>
              <a:avLst/>
              <a:gdLst/>
              <a:ahLst/>
              <a:cxnLst/>
              <a:rect l="l" t="t" r="r" b="b"/>
              <a:pathLst>
                <a:path w="6763" h="5680" extrusionOk="0">
                  <a:moveTo>
                    <a:pt x="1560" y="1"/>
                  </a:moveTo>
                  <a:lnTo>
                    <a:pt x="1560" y="1"/>
                  </a:lnTo>
                  <a:cubicBezTo>
                    <a:pt x="0" y="1906"/>
                    <a:pt x="607" y="3787"/>
                    <a:pt x="2096" y="5680"/>
                  </a:cubicBezTo>
                  <a:lnTo>
                    <a:pt x="6763" y="5680"/>
                  </a:lnTo>
                  <a:cubicBezTo>
                    <a:pt x="5929" y="5120"/>
                    <a:pt x="5108" y="4382"/>
                    <a:pt x="4274" y="3549"/>
                  </a:cubicBezTo>
                  <a:cubicBezTo>
                    <a:pt x="3084" y="2358"/>
                    <a:pt x="2072" y="1179"/>
                    <a:pt x="1560" y="1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7"/>
            <p:cNvSpPr/>
            <p:nvPr/>
          </p:nvSpPr>
          <p:spPr>
            <a:xfrm>
              <a:off x="2362008" y="1631054"/>
              <a:ext cx="546225" cy="558223"/>
            </a:xfrm>
            <a:custGeom>
              <a:avLst/>
              <a:gdLst/>
              <a:ahLst/>
              <a:cxnLst/>
              <a:rect l="l" t="t" r="r" b="b"/>
              <a:pathLst>
                <a:path w="11336" h="11585" extrusionOk="0">
                  <a:moveTo>
                    <a:pt x="11026" y="0"/>
                  </a:moveTo>
                  <a:lnTo>
                    <a:pt x="11026" y="0"/>
                  </a:lnTo>
                  <a:cubicBezTo>
                    <a:pt x="10692" y="703"/>
                    <a:pt x="10252" y="1358"/>
                    <a:pt x="9668" y="1941"/>
                  </a:cubicBezTo>
                  <a:lnTo>
                    <a:pt x="429" y="11180"/>
                  </a:lnTo>
                  <a:cubicBezTo>
                    <a:pt x="274" y="11323"/>
                    <a:pt x="131" y="11466"/>
                    <a:pt x="1" y="11585"/>
                  </a:cubicBezTo>
                  <a:lnTo>
                    <a:pt x="3394" y="11585"/>
                  </a:lnTo>
                  <a:lnTo>
                    <a:pt x="9109" y="5858"/>
                  </a:lnTo>
                  <a:cubicBezTo>
                    <a:pt x="10692" y="4251"/>
                    <a:pt x="11335" y="2072"/>
                    <a:pt x="11026" y="0"/>
                  </a:cubicBez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7"/>
            <p:cNvSpPr/>
            <p:nvPr/>
          </p:nvSpPr>
          <p:spPr>
            <a:xfrm>
              <a:off x="2555327" y="1216276"/>
              <a:ext cx="495727" cy="467009"/>
            </a:xfrm>
            <a:custGeom>
              <a:avLst/>
              <a:gdLst/>
              <a:ahLst/>
              <a:cxnLst/>
              <a:rect l="l" t="t" r="r" b="b"/>
              <a:pathLst>
                <a:path w="10288" h="9692" extrusionOk="0">
                  <a:moveTo>
                    <a:pt x="7399" y="1"/>
                  </a:moveTo>
                  <a:cubicBezTo>
                    <a:pt x="7136" y="1"/>
                    <a:pt x="6870" y="116"/>
                    <a:pt x="6597" y="393"/>
                  </a:cubicBezTo>
                  <a:lnTo>
                    <a:pt x="811" y="6179"/>
                  </a:lnTo>
                  <a:cubicBezTo>
                    <a:pt x="1" y="6989"/>
                    <a:pt x="1" y="8287"/>
                    <a:pt x="811" y="9085"/>
                  </a:cubicBezTo>
                  <a:cubicBezTo>
                    <a:pt x="1209" y="9489"/>
                    <a:pt x="1733" y="9692"/>
                    <a:pt x="2257" y="9692"/>
                  </a:cubicBezTo>
                  <a:cubicBezTo>
                    <a:pt x="2781" y="9692"/>
                    <a:pt x="3305" y="9489"/>
                    <a:pt x="3704" y="9085"/>
                  </a:cubicBezTo>
                  <a:lnTo>
                    <a:pt x="9502" y="3298"/>
                  </a:lnTo>
                  <a:cubicBezTo>
                    <a:pt x="10288" y="2488"/>
                    <a:pt x="9740" y="1762"/>
                    <a:pt x="8931" y="953"/>
                  </a:cubicBezTo>
                  <a:cubicBezTo>
                    <a:pt x="8406" y="428"/>
                    <a:pt x="7907" y="1"/>
                    <a:pt x="7399" y="1"/>
                  </a:cubicBezTo>
                  <a:close/>
                </a:path>
              </a:pathLst>
            </a:custGeom>
            <a:solidFill>
              <a:srgbClr val="25B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7"/>
            <p:cNvSpPr/>
            <p:nvPr/>
          </p:nvSpPr>
          <p:spPr>
            <a:xfrm>
              <a:off x="1493422" y="646582"/>
              <a:ext cx="453855" cy="333344"/>
            </a:xfrm>
            <a:custGeom>
              <a:avLst/>
              <a:gdLst/>
              <a:ahLst/>
              <a:cxnLst/>
              <a:rect l="l" t="t" r="r" b="b"/>
              <a:pathLst>
                <a:path w="9419" h="6918" extrusionOk="0">
                  <a:moveTo>
                    <a:pt x="7990" y="0"/>
                  </a:moveTo>
                  <a:lnTo>
                    <a:pt x="0" y="4227"/>
                  </a:lnTo>
                  <a:lnTo>
                    <a:pt x="1417" y="6918"/>
                  </a:lnTo>
                  <a:lnTo>
                    <a:pt x="9418" y="2679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25B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7"/>
            <p:cNvSpPr/>
            <p:nvPr/>
          </p:nvSpPr>
          <p:spPr>
            <a:xfrm>
              <a:off x="1493422" y="646582"/>
              <a:ext cx="453855" cy="333344"/>
            </a:xfrm>
            <a:custGeom>
              <a:avLst/>
              <a:gdLst/>
              <a:ahLst/>
              <a:cxnLst/>
              <a:rect l="l" t="t" r="r" b="b"/>
              <a:pathLst>
                <a:path w="9419" h="6918" extrusionOk="0">
                  <a:moveTo>
                    <a:pt x="7990" y="0"/>
                  </a:moveTo>
                  <a:lnTo>
                    <a:pt x="0" y="4227"/>
                  </a:lnTo>
                  <a:lnTo>
                    <a:pt x="1417" y="6918"/>
                  </a:lnTo>
                  <a:lnTo>
                    <a:pt x="9418" y="2679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25B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7"/>
            <p:cNvSpPr/>
            <p:nvPr/>
          </p:nvSpPr>
          <p:spPr>
            <a:xfrm>
              <a:off x="1494578" y="689178"/>
              <a:ext cx="717186" cy="748699"/>
            </a:xfrm>
            <a:custGeom>
              <a:avLst/>
              <a:gdLst/>
              <a:ahLst/>
              <a:cxnLst/>
              <a:rect l="l" t="t" r="r" b="b"/>
              <a:pathLst>
                <a:path w="14884" h="15538" extrusionOk="0">
                  <a:moveTo>
                    <a:pt x="8653" y="1"/>
                  </a:moveTo>
                  <a:cubicBezTo>
                    <a:pt x="8481" y="1"/>
                    <a:pt x="8307" y="41"/>
                    <a:pt x="8144" y="128"/>
                  </a:cubicBezTo>
                  <a:lnTo>
                    <a:pt x="727" y="4057"/>
                  </a:lnTo>
                  <a:cubicBezTo>
                    <a:pt x="215" y="4319"/>
                    <a:pt x="0" y="4974"/>
                    <a:pt x="286" y="5510"/>
                  </a:cubicBezTo>
                  <a:lnTo>
                    <a:pt x="5287" y="14963"/>
                  </a:lnTo>
                  <a:cubicBezTo>
                    <a:pt x="5469" y="15329"/>
                    <a:pt x="5843" y="15538"/>
                    <a:pt x="6235" y="15538"/>
                  </a:cubicBezTo>
                  <a:cubicBezTo>
                    <a:pt x="6404" y="15538"/>
                    <a:pt x="6577" y="15499"/>
                    <a:pt x="6739" y="15416"/>
                  </a:cubicBezTo>
                  <a:lnTo>
                    <a:pt x="14157" y="11487"/>
                  </a:lnTo>
                  <a:cubicBezTo>
                    <a:pt x="14681" y="11213"/>
                    <a:pt x="14883" y="10558"/>
                    <a:pt x="14609" y="10022"/>
                  </a:cubicBezTo>
                  <a:lnTo>
                    <a:pt x="9609" y="569"/>
                  </a:lnTo>
                  <a:cubicBezTo>
                    <a:pt x="9418" y="213"/>
                    <a:pt x="9043" y="1"/>
                    <a:pt x="8653" y="1"/>
                  </a:cubicBezTo>
                  <a:close/>
                </a:path>
              </a:pathLst>
            </a:custGeom>
            <a:solidFill>
              <a:srgbClr val="25B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7"/>
            <p:cNvSpPr/>
            <p:nvPr/>
          </p:nvSpPr>
          <p:spPr>
            <a:xfrm>
              <a:off x="1740708" y="1156574"/>
              <a:ext cx="470478" cy="280678"/>
            </a:xfrm>
            <a:custGeom>
              <a:avLst/>
              <a:gdLst/>
              <a:ahLst/>
              <a:cxnLst/>
              <a:rect l="l" t="t" r="r" b="b"/>
              <a:pathLst>
                <a:path w="9764" h="5825" extrusionOk="0">
                  <a:moveTo>
                    <a:pt x="9323" y="1"/>
                  </a:moveTo>
                  <a:lnTo>
                    <a:pt x="0" y="4942"/>
                  </a:lnTo>
                  <a:lnTo>
                    <a:pt x="167" y="5251"/>
                  </a:lnTo>
                  <a:cubicBezTo>
                    <a:pt x="363" y="5619"/>
                    <a:pt x="733" y="5824"/>
                    <a:pt x="1111" y="5824"/>
                  </a:cubicBezTo>
                  <a:cubicBezTo>
                    <a:pt x="1284" y="5824"/>
                    <a:pt x="1459" y="5782"/>
                    <a:pt x="1619" y="5692"/>
                  </a:cubicBezTo>
                  <a:lnTo>
                    <a:pt x="9037" y="1763"/>
                  </a:lnTo>
                  <a:cubicBezTo>
                    <a:pt x="9573" y="1477"/>
                    <a:pt x="9763" y="822"/>
                    <a:pt x="9477" y="310"/>
                  </a:cubicBezTo>
                  <a:lnTo>
                    <a:pt x="9323" y="1"/>
                  </a:ln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7"/>
            <p:cNvSpPr/>
            <p:nvPr/>
          </p:nvSpPr>
          <p:spPr>
            <a:xfrm>
              <a:off x="1408520" y="557825"/>
              <a:ext cx="527867" cy="327032"/>
            </a:xfrm>
            <a:custGeom>
              <a:avLst/>
              <a:gdLst/>
              <a:ahLst/>
              <a:cxnLst/>
              <a:rect l="l" t="t" r="r" b="b"/>
              <a:pathLst>
                <a:path w="10955" h="6787" extrusionOk="0">
                  <a:moveTo>
                    <a:pt x="9615" y="0"/>
                  </a:moveTo>
                  <a:cubicBezTo>
                    <a:pt x="9444" y="0"/>
                    <a:pt x="9271" y="41"/>
                    <a:pt x="9109" y="128"/>
                  </a:cubicBezTo>
                  <a:lnTo>
                    <a:pt x="739" y="4569"/>
                  </a:lnTo>
                  <a:cubicBezTo>
                    <a:pt x="215" y="4831"/>
                    <a:pt x="0" y="5485"/>
                    <a:pt x="286" y="6021"/>
                  </a:cubicBezTo>
                  <a:lnTo>
                    <a:pt x="393" y="6212"/>
                  </a:lnTo>
                  <a:cubicBezTo>
                    <a:pt x="576" y="6577"/>
                    <a:pt x="950" y="6786"/>
                    <a:pt x="1341" y="6786"/>
                  </a:cubicBezTo>
                  <a:cubicBezTo>
                    <a:pt x="1511" y="6786"/>
                    <a:pt x="1684" y="6747"/>
                    <a:pt x="1846" y="6664"/>
                  </a:cubicBezTo>
                  <a:lnTo>
                    <a:pt x="10228" y="2223"/>
                  </a:lnTo>
                  <a:cubicBezTo>
                    <a:pt x="10752" y="1961"/>
                    <a:pt x="10954" y="1306"/>
                    <a:pt x="10668" y="771"/>
                  </a:cubicBezTo>
                  <a:lnTo>
                    <a:pt x="10573" y="580"/>
                  </a:lnTo>
                  <a:cubicBezTo>
                    <a:pt x="10382" y="215"/>
                    <a:pt x="10006" y="0"/>
                    <a:pt x="9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7"/>
            <p:cNvSpPr/>
            <p:nvPr/>
          </p:nvSpPr>
          <p:spPr>
            <a:xfrm>
              <a:off x="1539294" y="781983"/>
              <a:ext cx="612190" cy="533553"/>
            </a:xfrm>
            <a:custGeom>
              <a:avLst/>
              <a:gdLst/>
              <a:ahLst/>
              <a:cxnLst/>
              <a:rect l="l" t="t" r="r" b="b"/>
              <a:pathLst>
                <a:path w="12705" h="11073" extrusionOk="0">
                  <a:moveTo>
                    <a:pt x="9395" y="0"/>
                  </a:moveTo>
                  <a:lnTo>
                    <a:pt x="1" y="4810"/>
                  </a:lnTo>
                  <a:lnTo>
                    <a:pt x="3323" y="11073"/>
                  </a:lnTo>
                  <a:lnTo>
                    <a:pt x="12705" y="6263"/>
                  </a:lnTo>
                  <a:lnTo>
                    <a:pt x="9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7"/>
            <p:cNvSpPr/>
            <p:nvPr/>
          </p:nvSpPr>
          <p:spPr>
            <a:xfrm>
              <a:off x="2862267" y="1190834"/>
              <a:ext cx="215772" cy="195872"/>
            </a:xfrm>
            <a:custGeom>
              <a:avLst/>
              <a:gdLst/>
              <a:ahLst/>
              <a:cxnLst/>
              <a:rect l="l" t="t" r="r" b="b"/>
              <a:pathLst>
                <a:path w="4478" h="4065" extrusionOk="0">
                  <a:moveTo>
                    <a:pt x="1542" y="0"/>
                  </a:moveTo>
                  <a:cubicBezTo>
                    <a:pt x="1274" y="0"/>
                    <a:pt x="1003" y="117"/>
                    <a:pt x="727" y="397"/>
                  </a:cubicBezTo>
                  <a:lnTo>
                    <a:pt x="1" y="1123"/>
                  </a:lnTo>
                  <a:cubicBezTo>
                    <a:pt x="465" y="1373"/>
                    <a:pt x="1013" y="1873"/>
                    <a:pt x="1608" y="2457"/>
                  </a:cubicBezTo>
                  <a:cubicBezTo>
                    <a:pt x="2192" y="3052"/>
                    <a:pt x="2692" y="3588"/>
                    <a:pt x="2930" y="4064"/>
                  </a:cubicBezTo>
                  <a:lnTo>
                    <a:pt x="3668" y="3326"/>
                  </a:lnTo>
                  <a:cubicBezTo>
                    <a:pt x="4478" y="2516"/>
                    <a:pt x="3906" y="1766"/>
                    <a:pt x="3096" y="969"/>
                  </a:cubicBezTo>
                  <a:cubicBezTo>
                    <a:pt x="2571" y="435"/>
                    <a:pt x="2061" y="0"/>
                    <a:pt x="1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7"/>
            <p:cNvSpPr/>
            <p:nvPr/>
          </p:nvSpPr>
          <p:spPr>
            <a:xfrm>
              <a:off x="1472750" y="4412931"/>
              <a:ext cx="1457837" cy="172743"/>
            </a:xfrm>
            <a:custGeom>
              <a:avLst/>
              <a:gdLst/>
              <a:ahLst/>
              <a:cxnLst/>
              <a:rect l="l" t="t" r="r" b="b"/>
              <a:pathLst>
                <a:path w="30255" h="3585" extrusionOk="0">
                  <a:moveTo>
                    <a:pt x="1" y="1"/>
                  </a:moveTo>
                  <a:lnTo>
                    <a:pt x="1" y="310"/>
                  </a:lnTo>
                  <a:cubicBezTo>
                    <a:pt x="1" y="2108"/>
                    <a:pt x="1453" y="3584"/>
                    <a:pt x="3275" y="3584"/>
                  </a:cubicBezTo>
                  <a:lnTo>
                    <a:pt x="26980" y="3584"/>
                  </a:lnTo>
                  <a:cubicBezTo>
                    <a:pt x="28778" y="3584"/>
                    <a:pt x="30255" y="2132"/>
                    <a:pt x="30255" y="310"/>
                  </a:cubicBezTo>
                  <a:lnTo>
                    <a:pt x="30255" y="1"/>
                  </a:lnTo>
                  <a:close/>
                </a:path>
              </a:pathLst>
            </a:custGeom>
            <a:solidFill>
              <a:schemeClr val="accent4">
                <a:alpha val="30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5" name="Google Shape;2725;p67"/>
          <p:cNvGrpSpPr/>
          <p:nvPr/>
        </p:nvGrpSpPr>
        <p:grpSpPr>
          <a:xfrm>
            <a:off x="494882" y="3604629"/>
            <a:ext cx="1617905" cy="1844887"/>
            <a:chOff x="494881" y="2768072"/>
            <a:chExt cx="2631079" cy="2681445"/>
          </a:xfrm>
        </p:grpSpPr>
        <p:grpSp>
          <p:nvGrpSpPr>
            <p:cNvPr id="2726" name="Google Shape;2726;p67"/>
            <p:cNvGrpSpPr/>
            <p:nvPr/>
          </p:nvGrpSpPr>
          <p:grpSpPr>
            <a:xfrm rot="-872865">
              <a:off x="758334" y="2920740"/>
              <a:ext cx="1104590" cy="2238658"/>
              <a:chOff x="1803775" y="5029925"/>
              <a:chExt cx="655775" cy="1329050"/>
            </a:xfrm>
          </p:grpSpPr>
          <p:sp>
            <p:nvSpPr>
              <p:cNvPr id="2727" name="Google Shape;2727;p67"/>
              <p:cNvSpPr/>
              <p:nvPr/>
            </p:nvSpPr>
            <p:spPr>
              <a:xfrm>
                <a:off x="1955600" y="5030950"/>
                <a:ext cx="183975" cy="658600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26344" extrusionOk="0">
                    <a:moveTo>
                      <a:pt x="2447" y="1"/>
                    </a:moveTo>
                    <a:cubicBezTo>
                      <a:pt x="2378" y="1"/>
                      <a:pt x="2308" y="6"/>
                      <a:pt x="2238" y="19"/>
                    </a:cubicBezTo>
                    <a:cubicBezTo>
                      <a:pt x="1441" y="138"/>
                      <a:pt x="988" y="959"/>
                      <a:pt x="714" y="1709"/>
                    </a:cubicBezTo>
                    <a:cubicBezTo>
                      <a:pt x="12" y="3769"/>
                      <a:pt x="0" y="6031"/>
                      <a:pt x="655" y="8079"/>
                    </a:cubicBezTo>
                    <a:cubicBezTo>
                      <a:pt x="1107" y="9448"/>
                      <a:pt x="1846" y="10722"/>
                      <a:pt x="2262" y="12103"/>
                    </a:cubicBezTo>
                    <a:cubicBezTo>
                      <a:pt x="3131" y="14925"/>
                      <a:pt x="2631" y="18045"/>
                      <a:pt x="3572" y="20855"/>
                    </a:cubicBezTo>
                    <a:cubicBezTo>
                      <a:pt x="3822" y="21640"/>
                      <a:pt x="5763" y="26343"/>
                      <a:pt x="5763" y="26343"/>
                    </a:cubicBezTo>
                    <a:cubicBezTo>
                      <a:pt x="5763" y="26343"/>
                      <a:pt x="5977" y="23295"/>
                      <a:pt x="6227" y="22533"/>
                    </a:cubicBezTo>
                    <a:cubicBezTo>
                      <a:pt x="6882" y="20462"/>
                      <a:pt x="7358" y="18247"/>
                      <a:pt x="6858" y="16092"/>
                    </a:cubicBezTo>
                    <a:cubicBezTo>
                      <a:pt x="6620" y="15020"/>
                      <a:pt x="6144" y="14008"/>
                      <a:pt x="5834" y="12949"/>
                    </a:cubicBezTo>
                    <a:cubicBezTo>
                      <a:pt x="5120" y="10603"/>
                      <a:pt x="5179" y="8079"/>
                      <a:pt x="5167" y="5626"/>
                    </a:cubicBezTo>
                    <a:cubicBezTo>
                      <a:pt x="5167" y="3841"/>
                      <a:pt x="5036" y="1852"/>
                      <a:pt x="3739" y="614"/>
                    </a:cubicBezTo>
                    <a:cubicBezTo>
                      <a:pt x="3385" y="271"/>
                      <a:pt x="2923" y="1"/>
                      <a:pt x="2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67"/>
              <p:cNvSpPr/>
              <p:nvPr/>
            </p:nvSpPr>
            <p:spPr>
              <a:xfrm>
                <a:off x="2114250" y="5235650"/>
                <a:ext cx="2310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23430" extrusionOk="0">
                    <a:moveTo>
                      <a:pt x="7573" y="1"/>
                    </a:moveTo>
                    <a:cubicBezTo>
                      <a:pt x="7215" y="1"/>
                      <a:pt x="6845" y="121"/>
                      <a:pt x="6549" y="332"/>
                    </a:cubicBezTo>
                    <a:cubicBezTo>
                      <a:pt x="6013" y="701"/>
                      <a:pt x="5667" y="1296"/>
                      <a:pt x="5417" y="1891"/>
                    </a:cubicBezTo>
                    <a:cubicBezTo>
                      <a:pt x="3715" y="5785"/>
                      <a:pt x="4584" y="10476"/>
                      <a:pt x="2643" y="14274"/>
                    </a:cubicBezTo>
                    <a:cubicBezTo>
                      <a:pt x="2286" y="14988"/>
                      <a:pt x="1822" y="15643"/>
                      <a:pt x="1465" y="16369"/>
                    </a:cubicBezTo>
                    <a:cubicBezTo>
                      <a:pt x="857" y="17572"/>
                      <a:pt x="0" y="21299"/>
                      <a:pt x="274" y="23430"/>
                    </a:cubicBezTo>
                    <a:cubicBezTo>
                      <a:pt x="1167" y="21251"/>
                      <a:pt x="2346" y="18858"/>
                      <a:pt x="3548" y="16810"/>
                    </a:cubicBezTo>
                    <a:cubicBezTo>
                      <a:pt x="5834" y="12976"/>
                      <a:pt x="7572" y="8821"/>
                      <a:pt x="8715" y="4511"/>
                    </a:cubicBezTo>
                    <a:cubicBezTo>
                      <a:pt x="9001" y="3451"/>
                      <a:pt x="9239" y="2332"/>
                      <a:pt x="8966" y="1260"/>
                    </a:cubicBezTo>
                    <a:cubicBezTo>
                      <a:pt x="8870" y="879"/>
                      <a:pt x="8692" y="486"/>
                      <a:pt x="8370" y="248"/>
                    </a:cubicBezTo>
                    <a:cubicBezTo>
                      <a:pt x="8142" y="78"/>
                      <a:pt x="7861" y="1"/>
                      <a:pt x="75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67"/>
              <p:cNvSpPr/>
              <p:nvPr/>
            </p:nvSpPr>
            <p:spPr>
              <a:xfrm>
                <a:off x="2142525" y="5476450"/>
                <a:ext cx="239625" cy="558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22335" extrusionOk="0">
                    <a:moveTo>
                      <a:pt x="8295" y="0"/>
                    </a:moveTo>
                    <a:cubicBezTo>
                      <a:pt x="7885" y="0"/>
                      <a:pt x="7450" y="190"/>
                      <a:pt x="7120" y="475"/>
                    </a:cubicBezTo>
                    <a:cubicBezTo>
                      <a:pt x="5120" y="2201"/>
                      <a:pt x="6096" y="5952"/>
                      <a:pt x="4025" y="7607"/>
                    </a:cubicBezTo>
                    <a:cubicBezTo>
                      <a:pt x="3655" y="7904"/>
                      <a:pt x="3227" y="8095"/>
                      <a:pt x="2882" y="8404"/>
                    </a:cubicBezTo>
                    <a:cubicBezTo>
                      <a:pt x="2048" y="9130"/>
                      <a:pt x="1810" y="10309"/>
                      <a:pt x="1762" y="11428"/>
                    </a:cubicBezTo>
                    <a:cubicBezTo>
                      <a:pt x="1727" y="12524"/>
                      <a:pt x="1822" y="13655"/>
                      <a:pt x="1465" y="14703"/>
                    </a:cubicBezTo>
                    <a:cubicBezTo>
                      <a:pt x="1286" y="15226"/>
                      <a:pt x="1012" y="15703"/>
                      <a:pt x="798" y="16203"/>
                    </a:cubicBezTo>
                    <a:cubicBezTo>
                      <a:pt x="12" y="18048"/>
                      <a:pt x="0" y="20406"/>
                      <a:pt x="417" y="22335"/>
                    </a:cubicBezTo>
                    <a:cubicBezTo>
                      <a:pt x="572" y="19632"/>
                      <a:pt x="2155" y="17393"/>
                      <a:pt x="3477" y="15131"/>
                    </a:cubicBezTo>
                    <a:cubicBezTo>
                      <a:pt x="5156" y="12286"/>
                      <a:pt x="6453" y="9226"/>
                      <a:pt x="7739" y="6178"/>
                    </a:cubicBezTo>
                    <a:cubicBezTo>
                      <a:pt x="8251" y="4940"/>
                      <a:pt x="8775" y="3701"/>
                      <a:pt x="9192" y="2415"/>
                    </a:cubicBezTo>
                    <a:cubicBezTo>
                      <a:pt x="9442" y="1641"/>
                      <a:pt x="9585" y="653"/>
                      <a:pt x="8930" y="189"/>
                    </a:cubicBezTo>
                    <a:cubicBezTo>
                      <a:pt x="8740" y="58"/>
                      <a:pt x="8521" y="0"/>
                      <a:pt x="8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67"/>
              <p:cNvSpPr/>
              <p:nvPr/>
            </p:nvSpPr>
            <p:spPr>
              <a:xfrm>
                <a:off x="2187475" y="5688250"/>
                <a:ext cx="272075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852" extrusionOk="0">
                    <a:moveTo>
                      <a:pt x="9750" y="1"/>
                    </a:moveTo>
                    <a:cubicBezTo>
                      <a:pt x="9429" y="1"/>
                      <a:pt x="9097" y="124"/>
                      <a:pt x="8823" y="289"/>
                    </a:cubicBezTo>
                    <a:cubicBezTo>
                      <a:pt x="7382" y="1182"/>
                      <a:pt x="6965" y="3075"/>
                      <a:pt x="5941" y="4433"/>
                    </a:cubicBezTo>
                    <a:cubicBezTo>
                      <a:pt x="5417" y="5123"/>
                      <a:pt x="4715" y="5707"/>
                      <a:pt x="4310" y="6481"/>
                    </a:cubicBezTo>
                    <a:cubicBezTo>
                      <a:pt x="3751" y="7588"/>
                      <a:pt x="3881" y="8874"/>
                      <a:pt x="3774" y="10112"/>
                    </a:cubicBezTo>
                    <a:cubicBezTo>
                      <a:pt x="3751" y="10422"/>
                      <a:pt x="3703" y="10743"/>
                      <a:pt x="3560" y="11017"/>
                    </a:cubicBezTo>
                    <a:cubicBezTo>
                      <a:pt x="3358" y="11374"/>
                      <a:pt x="3000" y="11612"/>
                      <a:pt x="2727" y="11898"/>
                    </a:cubicBezTo>
                    <a:cubicBezTo>
                      <a:pt x="1798" y="12850"/>
                      <a:pt x="1655" y="14279"/>
                      <a:pt x="1488" y="15601"/>
                    </a:cubicBezTo>
                    <a:cubicBezTo>
                      <a:pt x="1357" y="16732"/>
                      <a:pt x="1143" y="17851"/>
                      <a:pt x="905" y="18958"/>
                    </a:cubicBezTo>
                    <a:cubicBezTo>
                      <a:pt x="738" y="19673"/>
                      <a:pt x="0" y="21232"/>
                      <a:pt x="369" y="21852"/>
                    </a:cubicBezTo>
                    <a:cubicBezTo>
                      <a:pt x="2941" y="15696"/>
                      <a:pt x="6489" y="10279"/>
                      <a:pt x="9751" y="4457"/>
                    </a:cubicBezTo>
                    <a:cubicBezTo>
                      <a:pt x="10239" y="3576"/>
                      <a:pt x="10716" y="2671"/>
                      <a:pt x="10823" y="1671"/>
                    </a:cubicBezTo>
                    <a:cubicBezTo>
                      <a:pt x="10882" y="1075"/>
                      <a:pt x="10739" y="397"/>
                      <a:pt x="10228" y="111"/>
                    </a:cubicBezTo>
                    <a:cubicBezTo>
                      <a:pt x="10078" y="34"/>
                      <a:pt x="9915" y="1"/>
                      <a:pt x="97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67"/>
              <p:cNvSpPr/>
              <p:nvPr/>
            </p:nvSpPr>
            <p:spPr>
              <a:xfrm>
                <a:off x="1875225" y="5439475"/>
                <a:ext cx="275350" cy="58135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23254" extrusionOk="0">
                    <a:moveTo>
                      <a:pt x="1532" y="0"/>
                    </a:moveTo>
                    <a:cubicBezTo>
                      <a:pt x="1396" y="0"/>
                      <a:pt x="1258" y="23"/>
                      <a:pt x="1120" y="72"/>
                    </a:cubicBezTo>
                    <a:cubicBezTo>
                      <a:pt x="167" y="418"/>
                      <a:pt x="0" y="1668"/>
                      <a:pt x="72" y="2668"/>
                    </a:cubicBezTo>
                    <a:cubicBezTo>
                      <a:pt x="405" y="6859"/>
                      <a:pt x="2215" y="10836"/>
                      <a:pt x="4501" y="14396"/>
                    </a:cubicBezTo>
                    <a:cubicBezTo>
                      <a:pt x="6465" y="17444"/>
                      <a:pt x="8692" y="20456"/>
                      <a:pt x="11014" y="23254"/>
                    </a:cubicBezTo>
                    <a:cubicBezTo>
                      <a:pt x="10966" y="22111"/>
                      <a:pt x="9954" y="20718"/>
                      <a:pt x="9335" y="19801"/>
                    </a:cubicBezTo>
                    <a:cubicBezTo>
                      <a:pt x="8763" y="18968"/>
                      <a:pt x="8132" y="18158"/>
                      <a:pt x="7906" y="17182"/>
                    </a:cubicBezTo>
                    <a:cubicBezTo>
                      <a:pt x="7632" y="15967"/>
                      <a:pt x="8073" y="14598"/>
                      <a:pt x="7454" y="13515"/>
                    </a:cubicBezTo>
                    <a:cubicBezTo>
                      <a:pt x="7001" y="12681"/>
                      <a:pt x="6025" y="12253"/>
                      <a:pt x="5346" y="11586"/>
                    </a:cubicBezTo>
                    <a:cubicBezTo>
                      <a:pt x="4108" y="10371"/>
                      <a:pt x="3858" y="8478"/>
                      <a:pt x="3858" y="6764"/>
                    </a:cubicBezTo>
                    <a:cubicBezTo>
                      <a:pt x="3858" y="5025"/>
                      <a:pt x="4037" y="3240"/>
                      <a:pt x="3406" y="1632"/>
                    </a:cubicBezTo>
                    <a:cubicBezTo>
                      <a:pt x="3089" y="816"/>
                      <a:pt x="2345" y="0"/>
                      <a:pt x="1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67"/>
              <p:cNvSpPr/>
              <p:nvPr/>
            </p:nvSpPr>
            <p:spPr>
              <a:xfrm>
                <a:off x="1803775" y="5791475"/>
                <a:ext cx="395625" cy="436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7473" extrusionOk="0">
                    <a:moveTo>
                      <a:pt x="1787" y="0"/>
                    </a:moveTo>
                    <a:cubicBezTo>
                      <a:pt x="1712" y="0"/>
                      <a:pt x="1636" y="6"/>
                      <a:pt x="1561" y="18"/>
                    </a:cubicBezTo>
                    <a:cubicBezTo>
                      <a:pt x="489" y="197"/>
                      <a:pt x="1" y="1471"/>
                      <a:pt x="1" y="2566"/>
                    </a:cubicBezTo>
                    <a:cubicBezTo>
                      <a:pt x="13" y="4554"/>
                      <a:pt x="1001" y="6447"/>
                      <a:pt x="2335" y="7924"/>
                    </a:cubicBezTo>
                    <a:cubicBezTo>
                      <a:pt x="3680" y="9388"/>
                      <a:pt x="5347" y="10519"/>
                      <a:pt x="7002" y="11638"/>
                    </a:cubicBezTo>
                    <a:cubicBezTo>
                      <a:pt x="8442" y="12627"/>
                      <a:pt x="9895" y="13591"/>
                      <a:pt x="11371" y="14556"/>
                    </a:cubicBezTo>
                    <a:cubicBezTo>
                      <a:pt x="12752" y="15484"/>
                      <a:pt x="14288" y="16877"/>
                      <a:pt x="15824" y="17473"/>
                    </a:cubicBezTo>
                    <a:cubicBezTo>
                      <a:pt x="15670" y="16258"/>
                      <a:pt x="14824" y="14734"/>
                      <a:pt x="13931" y="13901"/>
                    </a:cubicBezTo>
                    <a:cubicBezTo>
                      <a:pt x="13276" y="13305"/>
                      <a:pt x="12479" y="12901"/>
                      <a:pt x="11836" y="12305"/>
                    </a:cubicBezTo>
                    <a:cubicBezTo>
                      <a:pt x="10395" y="10936"/>
                      <a:pt x="9931" y="8614"/>
                      <a:pt x="8157" y="7721"/>
                    </a:cubicBezTo>
                    <a:cubicBezTo>
                      <a:pt x="7276" y="7293"/>
                      <a:pt x="6180" y="7245"/>
                      <a:pt x="5525" y="6519"/>
                    </a:cubicBezTo>
                    <a:cubicBezTo>
                      <a:pt x="5192" y="6162"/>
                      <a:pt x="5049" y="5673"/>
                      <a:pt x="4894" y="5209"/>
                    </a:cubicBezTo>
                    <a:cubicBezTo>
                      <a:pt x="4644" y="4364"/>
                      <a:pt x="4382" y="3530"/>
                      <a:pt x="4120" y="2685"/>
                    </a:cubicBezTo>
                    <a:cubicBezTo>
                      <a:pt x="3918" y="2030"/>
                      <a:pt x="3728" y="1375"/>
                      <a:pt x="3311" y="840"/>
                    </a:cubicBezTo>
                    <a:cubicBezTo>
                      <a:pt x="2951" y="364"/>
                      <a:pt x="2385" y="0"/>
                      <a:pt x="17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67"/>
              <p:cNvSpPr/>
              <p:nvPr/>
            </p:nvSpPr>
            <p:spPr>
              <a:xfrm>
                <a:off x="2005900" y="5029925"/>
                <a:ext cx="226525" cy="132905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53162" extrusionOk="0">
                    <a:moveTo>
                      <a:pt x="441" y="0"/>
                    </a:moveTo>
                    <a:lnTo>
                      <a:pt x="0" y="83"/>
                    </a:lnTo>
                    <a:cubicBezTo>
                      <a:pt x="1381" y="6787"/>
                      <a:pt x="2286" y="14180"/>
                      <a:pt x="3239" y="22015"/>
                    </a:cubicBezTo>
                    <a:cubicBezTo>
                      <a:pt x="4548" y="32754"/>
                      <a:pt x="5906" y="43875"/>
                      <a:pt x="8632" y="53161"/>
                    </a:cubicBezTo>
                    <a:lnTo>
                      <a:pt x="9061" y="53042"/>
                    </a:lnTo>
                    <a:cubicBezTo>
                      <a:pt x="6358" y="43779"/>
                      <a:pt x="5001" y="32695"/>
                      <a:pt x="3691" y="21967"/>
                    </a:cubicBezTo>
                    <a:cubicBezTo>
                      <a:pt x="2739" y="14121"/>
                      <a:pt x="1846" y="6727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67"/>
              <p:cNvSpPr/>
              <p:nvPr/>
            </p:nvSpPr>
            <p:spPr>
              <a:xfrm>
                <a:off x="2117225" y="5235900"/>
                <a:ext cx="205700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22884" extrusionOk="0">
                    <a:moveTo>
                      <a:pt x="7834" y="0"/>
                    </a:moveTo>
                    <a:cubicBezTo>
                      <a:pt x="6584" y="1989"/>
                      <a:pt x="6037" y="4596"/>
                      <a:pt x="5513" y="7132"/>
                    </a:cubicBezTo>
                    <a:cubicBezTo>
                      <a:pt x="5215" y="8561"/>
                      <a:pt x="4929" y="9906"/>
                      <a:pt x="4548" y="11109"/>
                    </a:cubicBezTo>
                    <a:cubicBezTo>
                      <a:pt x="4024" y="12704"/>
                      <a:pt x="3286" y="14228"/>
                      <a:pt x="2572" y="15716"/>
                    </a:cubicBezTo>
                    <a:cubicBezTo>
                      <a:pt x="1465" y="17967"/>
                      <a:pt x="357" y="20288"/>
                      <a:pt x="0" y="22824"/>
                    </a:cubicBezTo>
                    <a:lnTo>
                      <a:pt x="453" y="22884"/>
                    </a:lnTo>
                    <a:cubicBezTo>
                      <a:pt x="798" y="20419"/>
                      <a:pt x="1917" y="18133"/>
                      <a:pt x="2989" y="15907"/>
                    </a:cubicBezTo>
                    <a:cubicBezTo>
                      <a:pt x="3703" y="14407"/>
                      <a:pt x="4453" y="12859"/>
                      <a:pt x="4977" y="11252"/>
                    </a:cubicBezTo>
                    <a:cubicBezTo>
                      <a:pt x="5382" y="10025"/>
                      <a:pt x="5668" y="8668"/>
                      <a:pt x="5965" y="7239"/>
                    </a:cubicBezTo>
                    <a:cubicBezTo>
                      <a:pt x="6477" y="4751"/>
                      <a:pt x="7001" y="2179"/>
                      <a:pt x="8227" y="250"/>
                    </a:cubicBezTo>
                    <a:lnTo>
                      <a:pt x="7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67"/>
              <p:cNvSpPr/>
              <p:nvPr/>
            </p:nvSpPr>
            <p:spPr>
              <a:xfrm>
                <a:off x="2144900" y="5476700"/>
                <a:ext cx="224750" cy="5256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1027" extrusionOk="0">
                    <a:moveTo>
                      <a:pt x="8680" y="0"/>
                    </a:moveTo>
                    <a:cubicBezTo>
                      <a:pt x="7239" y="1358"/>
                      <a:pt x="6096" y="3620"/>
                      <a:pt x="5715" y="5930"/>
                    </a:cubicBezTo>
                    <a:cubicBezTo>
                      <a:pt x="5692" y="6084"/>
                      <a:pt x="5680" y="6251"/>
                      <a:pt x="5644" y="6418"/>
                    </a:cubicBezTo>
                    <a:cubicBezTo>
                      <a:pt x="5442" y="7692"/>
                      <a:pt x="5227" y="9001"/>
                      <a:pt x="4513" y="10049"/>
                    </a:cubicBezTo>
                    <a:cubicBezTo>
                      <a:pt x="4394" y="10216"/>
                      <a:pt x="4275" y="10371"/>
                      <a:pt x="4144" y="10537"/>
                    </a:cubicBezTo>
                    <a:cubicBezTo>
                      <a:pt x="3918" y="10823"/>
                      <a:pt x="3679" y="11121"/>
                      <a:pt x="3513" y="11442"/>
                    </a:cubicBezTo>
                    <a:cubicBezTo>
                      <a:pt x="3263" y="11918"/>
                      <a:pt x="3168" y="12442"/>
                      <a:pt x="3084" y="12954"/>
                    </a:cubicBezTo>
                    <a:cubicBezTo>
                      <a:pt x="3037" y="13157"/>
                      <a:pt x="3013" y="13395"/>
                      <a:pt x="2953" y="13609"/>
                    </a:cubicBezTo>
                    <a:cubicBezTo>
                      <a:pt x="2703" y="14621"/>
                      <a:pt x="2144" y="15574"/>
                      <a:pt x="1632" y="16479"/>
                    </a:cubicBezTo>
                    <a:cubicBezTo>
                      <a:pt x="1513" y="16705"/>
                      <a:pt x="1370" y="16907"/>
                      <a:pt x="1251" y="17133"/>
                    </a:cubicBezTo>
                    <a:cubicBezTo>
                      <a:pt x="679" y="18193"/>
                      <a:pt x="0" y="19586"/>
                      <a:pt x="143" y="21027"/>
                    </a:cubicBezTo>
                    <a:lnTo>
                      <a:pt x="584" y="20967"/>
                    </a:lnTo>
                    <a:cubicBezTo>
                      <a:pt x="477" y="19658"/>
                      <a:pt x="1060" y="18395"/>
                      <a:pt x="1655" y="17336"/>
                    </a:cubicBezTo>
                    <a:cubicBezTo>
                      <a:pt x="1774" y="17133"/>
                      <a:pt x="1905" y="16907"/>
                      <a:pt x="2025" y="16705"/>
                    </a:cubicBezTo>
                    <a:cubicBezTo>
                      <a:pt x="2572" y="15764"/>
                      <a:pt x="3132" y="14800"/>
                      <a:pt x="3394" y="13704"/>
                    </a:cubicBezTo>
                    <a:cubicBezTo>
                      <a:pt x="3441" y="13490"/>
                      <a:pt x="3489" y="13252"/>
                      <a:pt x="3525" y="13026"/>
                    </a:cubicBezTo>
                    <a:cubicBezTo>
                      <a:pt x="3620" y="12538"/>
                      <a:pt x="3715" y="12073"/>
                      <a:pt x="3918" y="11657"/>
                    </a:cubicBezTo>
                    <a:cubicBezTo>
                      <a:pt x="4060" y="11371"/>
                      <a:pt x="4275" y="11109"/>
                      <a:pt x="4501" y="10835"/>
                    </a:cubicBezTo>
                    <a:cubicBezTo>
                      <a:pt x="4632" y="10668"/>
                      <a:pt x="4763" y="10514"/>
                      <a:pt x="4882" y="10335"/>
                    </a:cubicBezTo>
                    <a:cubicBezTo>
                      <a:pt x="5680" y="9192"/>
                      <a:pt x="5882" y="7835"/>
                      <a:pt x="6096" y="6501"/>
                    </a:cubicBezTo>
                    <a:cubicBezTo>
                      <a:pt x="6120" y="6346"/>
                      <a:pt x="6132" y="6180"/>
                      <a:pt x="6168" y="6013"/>
                    </a:cubicBezTo>
                    <a:cubicBezTo>
                      <a:pt x="6537" y="3810"/>
                      <a:pt x="7609" y="1643"/>
                      <a:pt x="8990" y="346"/>
                    </a:cubicBez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67"/>
              <p:cNvSpPr/>
              <p:nvPr/>
            </p:nvSpPr>
            <p:spPr>
              <a:xfrm>
                <a:off x="1821950" y="5686250"/>
                <a:ext cx="624500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2146" extrusionOk="0">
                    <a:moveTo>
                      <a:pt x="24694" y="0"/>
                    </a:moveTo>
                    <a:cubicBezTo>
                      <a:pt x="23420" y="1012"/>
                      <a:pt x="22610" y="2810"/>
                      <a:pt x="22241" y="3798"/>
                    </a:cubicBezTo>
                    <a:cubicBezTo>
                      <a:pt x="22110" y="4120"/>
                      <a:pt x="22003" y="4453"/>
                      <a:pt x="21884" y="4775"/>
                    </a:cubicBezTo>
                    <a:cubicBezTo>
                      <a:pt x="21539" y="5739"/>
                      <a:pt x="21193" y="6727"/>
                      <a:pt x="20681" y="7608"/>
                    </a:cubicBezTo>
                    <a:cubicBezTo>
                      <a:pt x="20455" y="7977"/>
                      <a:pt x="20181" y="8335"/>
                      <a:pt x="19931" y="8692"/>
                    </a:cubicBezTo>
                    <a:cubicBezTo>
                      <a:pt x="19586" y="9168"/>
                      <a:pt x="19229" y="9668"/>
                      <a:pt x="18955" y="10204"/>
                    </a:cubicBezTo>
                    <a:cubicBezTo>
                      <a:pt x="18610" y="10883"/>
                      <a:pt x="18395" y="11609"/>
                      <a:pt x="18193" y="12323"/>
                    </a:cubicBezTo>
                    <a:cubicBezTo>
                      <a:pt x="18062" y="12788"/>
                      <a:pt x="17919" y="13276"/>
                      <a:pt x="17740" y="13716"/>
                    </a:cubicBezTo>
                    <a:cubicBezTo>
                      <a:pt x="17550" y="14216"/>
                      <a:pt x="17312" y="14693"/>
                      <a:pt x="17086" y="15145"/>
                    </a:cubicBezTo>
                    <a:cubicBezTo>
                      <a:pt x="16931" y="15466"/>
                      <a:pt x="16764" y="15800"/>
                      <a:pt x="16609" y="16133"/>
                    </a:cubicBezTo>
                    <a:cubicBezTo>
                      <a:pt x="16216" y="17026"/>
                      <a:pt x="15919" y="17979"/>
                      <a:pt x="15633" y="18884"/>
                    </a:cubicBezTo>
                    <a:lnTo>
                      <a:pt x="14883" y="21265"/>
                    </a:lnTo>
                    <a:cubicBezTo>
                      <a:pt x="14740" y="21122"/>
                      <a:pt x="14585" y="20967"/>
                      <a:pt x="14442" y="20800"/>
                    </a:cubicBezTo>
                    <a:cubicBezTo>
                      <a:pt x="13311" y="19634"/>
                      <a:pt x="12025" y="18324"/>
                      <a:pt x="10799" y="17407"/>
                    </a:cubicBezTo>
                    <a:lnTo>
                      <a:pt x="10466" y="17169"/>
                    </a:lnTo>
                    <a:cubicBezTo>
                      <a:pt x="9847" y="16717"/>
                      <a:pt x="9204" y="16252"/>
                      <a:pt x="8680" y="15681"/>
                    </a:cubicBezTo>
                    <a:cubicBezTo>
                      <a:pt x="8489" y="15466"/>
                      <a:pt x="8299" y="15205"/>
                      <a:pt x="8096" y="14966"/>
                    </a:cubicBezTo>
                    <a:cubicBezTo>
                      <a:pt x="7858" y="14669"/>
                      <a:pt x="7620" y="14371"/>
                      <a:pt x="7358" y="14097"/>
                    </a:cubicBezTo>
                    <a:cubicBezTo>
                      <a:pt x="6930" y="13657"/>
                      <a:pt x="6418" y="13300"/>
                      <a:pt x="5929" y="12966"/>
                    </a:cubicBezTo>
                    <a:cubicBezTo>
                      <a:pt x="5739" y="12823"/>
                      <a:pt x="5537" y="12692"/>
                      <a:pt x="5358" y="12561"/>
                    </a:cubicBezTo>
                    <a:cubicBezTo>
                      <a:pt x="2822" y="10680"/>
                      <a:pt x="929" y="7561"/>
                      <a:pt x="453" y="4418"/>
                    </a:cubicBezTo>
                    <a:lnTo>
                      <a:pt x="0" y="4489"/>
                    </a:lnTo>
                    <a:cubicBezTo>
                      <a:pt x="512" y="7739"/>
                      <a:pt x="2465" y="10978"/>
                      <a:pt x="5096" y="12930"/>
                    </a:cubicBezTo>
                    <a:cubicBezTo>
                      <a:pt x="5287" y="13085"/>
                      <a:pt x="5477" y="13216"/>
                      <a:pt x="5679" y="13347"/>
                    </a:cubicBezTo>
                    <a:cubicBezTo>
                      <a:pt x="6180" y="13704"/>
                      <a:pt x="6644" y="14038"/>
                      <a:pt x="7049" y="14431"/>
                    </a:cubicBezTo>
                    <a:cubicBezTo>
                      <a:pt x="7299" y="14693"/>
                      <a:pt x="7501" y="14966"/>
                      <a:pt x="7739" y="15264"/>
                    </a:cubicBezTo>
                    <a:cubicBezTo>
                      <a:pt x="7942" y="15526"/>
                      <a:pt x="8132" y="15776"/>
                      <a:pt x="8358" y="16014"/>
                    </a:cubicBezTo>
                    <a:cubicBezTo>
                      <a:pt x="8906" y="16621"/>
                      <a:pt x="9573" y="17098"/>
                      <a:pt x="10216" y="17562"/>
                    </a:cubicBezTo>
                    <a:lnTo>
                      <a:pt x="10537" y="17800"/>
                    </a:lnTo>
                    <a:cubicBezTo>
                      <a:pt x="11752" y="18681"/>
                      <a:pt x="13014" y="19991"/>
                      <a:pt x="14133" y="21134"/>
                    </a:cubicBezTo>
                    <a:cubicBezTo>
                      <a:pt x="14371" y="21396"/>
                      <a:pt x="14609" y="21634"/>
                      <a:pt x="14847" y="21872"/>
                    </a:cubicBezTo>
                    <a:lnTo>
                      <a:pt x="15109" y="22146"/>
                    </a:lnTo>
                    <a:lnTo>
                      <a:pt x="16097" y="18991"/>
                    </a:lnTo>
                    <a:cubicBezTo>
                      <a:pt x="16371" y="18074"/>
                      <a:pt x="16657" y="17157"/>
                      <a:pt x="17050" y="16276"/>
                    </a:cubicBezTo>
                    <a:cubicBezTo>
                      <a:pt x="17193" y="15955"/>
                      <a:pt x="17348" y="15621"/>
                      <a:pt x="17502" y="15312"/>
                    </a:cubicBezTo>
                    <a:cubicBezTo>
                      <a:pt x="17740" y="14835"/>
                      <a:pt x="17979" y="14347"/>
                      <a:pt x="18181" y="13835"/>
                    </a:cubicBezTo>
                    <a:cubicBezTo>
                      <a:pt x="18360" y="13383"/>
                      <a:pt x="18502" y="12883"/>
                      <a:pt x="18633" y="12407"/>
                    </a:cubicBezTo>
                    <a:cubicBezTo>
                      <a:pt x="18836" y="11728"/>
                      <a:pt x="19038" y="11025"/>
                      <a:pt x="19372" y="10383"/>
                    </a:cubicBezTo>
                    <a:cubicBezTo>
                      <a:pt x="19634" y="9871"/>
                      <a:pt x="19979" y="9394"/>
                      <a:pt x="20324" y="8930"/>
                    </a:cubicBezTo>
                    <a:cubicBezTo>
                      <a:pt x="20574" y="8573"/>
                      <a:pt x="20836" y="8204"/>
                      <a:pt x="21074" y="7811"/>
                    </a:cubicBezTo>
                    <a:cubicBezTo>
                      <a:pt x="21634" y="6906"/>
                      <a:pt x="21991" y="5894"/>
                      <a:pt x="22324" y="4906"/>
                    </a:cubicBezTo>
                    <a:cubicBezTo>
                      <a:pt x="22432" y="4584"/>
                      <a:pt x="22551" y="4275"/>
                      <a:pt x="22670" y="3941"/>
                    </a:cubicBezTo>
                    <a:cubicBezTo>
                      <a:pt x="23015" y="3001"/>
                      <a:pt x="23789" y="1298"/>
                      <a:pt x="24979" y="357"/>
                    </a:cubicBez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67"/>
              <p:cNvSpPr/>
              <p:nvPr/>
            </p:nvSpPr>
            <p:spPr>
              <a:xfrm>
                <a:off x="1896650" y="5436500"/>
                <a:ext cx="263450" cy="569750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22790" extrusionOk="0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" y="1382"/>
                      <a:pt x="215" y="2751"/>
                      <a:pt x="501" y="4275"/>
                    </a:cubicBezTo>
                    <a:cubicBezTo>
                      <a:pt x="977" y="6895"/>
                      <a:pt x="1572" y="9657"/>
                      <a:pt x="3037" y="11955"/>
                    </a:cubicBezTo>
                    <a:cubicBezTo>
                      <a:pt x="3239" y="12252"/>
                      <a:pt x="3442" y="12550"/>
                      <a:pt x="3656" y="12848"/>
                    </a:cubicBezTo>
                    <a:cubicBezTo>
                      <a:pt x="3954" y="13253"/>
                      <a:pt x="4239" y="13669"/>
                      <a:pt x="4489" y="14098"/>
                    </a:cubicBezTo>
                    <a:cubicBezTo>
                      <a:pt x="4763" y="14586"/>
                      <a:pt x="5013" y="15110"/>
                      <a:pt x="5227" y="15634"/>
                    </a:cubicBezTo>
                    <a:cubicBezTo>
                      <a:pt x="5347" y="15932"/>
                      <a:pt x="5489" y="16241"/>
                      <a:pt x="5632" y="16539"/>
                    </a:cubicBezTo>
                    <a:cubicBezTo>
                      <a:pt x="6763" y="18908"/>
                      <a:pt x="8514" y="20885"/>
                      <a:pt x="10204" y="22790"/>
                    </a:cubicBezTo>
                    <a:lnTo>
                      <a:pt x="10538" y="22480"/>
                    </a:lnTo>
                    <a:cubicBezTo>
                      <a:pt x="8871" y="20599"/>
                      <a:pt x="7144" y="18646"/>
                      <a:pt x="6049" y="16348"/>
                    </a:cubicBezTo>
                    <a:lnTo>
                      <a:pt x="5644" y="15455"/>
                    </a:lnTo>
                    <a:cubicBezTo>
                      <a:pt x="5418" y="14931"/>
                      <a:pt x="5180" y="14384"/>
                      <a:pt x="4882" y="13872"/>
                    </a:cubicBezTo>
                    <a:cubicBezTo>
                      <a:pt x="4632" y="13407"/>
                      <a:pt x="4335" y="12991"/>
                      <a:pt x="4037" y="12574"/>
                    </a:cubicBezTo>
                    <a:cubicBezTo>
                      <a:pt x="3834" y="12300"/>
                      <a:pt x="3620" y="12002"/>
                      <a:pt x="3430" y="11705"/>
                    </a:cubicBezTo>
                    <a:cubicBezTo>
                      <a:pt x="2001" y="9466"/>
                      <a:pt x="1417" y="6776"/>
                      <a:pt x="941" y="4180"/>
                    </a:cubicBezTo>
                    <a:cubicBezTo>
                      <a:pt x="679" y="2716"/>
                      <a:pt x="477" y="1382"/>
                      <a:pt x="763" y="10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8" name="Google Shape;2738;p67"/>
            <p:cNvSpPr/>
            <p:nvPr/>
          </p:nvSpPr>
          <p:spPr>
            <a:xfrm rot="2376268">
              <a:off x="936679" y="2844360"/>
              <a:ext cx="340032" cy="279653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9" name="Google Shape;2739;p67"/>
            <p:cNvGrpSpPr/>
            <p:nvPr/>
          </p:nvGrpSpPr>
          <p:grpSpPr>
            <a:xfrm rot="2700000">
              <a:off x="2022629" y="4043249"/>
              <a:ext cx="736574" cy="1342446"/>
              <a:chOff x="-214625" y="3943775"/>
              <a:chExt cx="458725" cy="836125"/>
            </a:xfrm>
          </p:grpSpPr>
          <p:sp>
            <p:nvSpPr>
              <p:cNvPr id="2740" name="Google Shape;2740;p67"/>
              <p:cNvSpPr/>
              <p:nvPr/>
            </p:nvSpPr>
            <p:spPr>
              <a:xfrm>
                <a:off x="-114025" y="3943775"/>
                <a:ext cx="195000" cy="501875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20075" extrusionOk="0">
                    <a:moveTo>
                      <a:pt x="4323" y="0"/>
                    </a:moveTo>
                    <a:cubicBezTo>
                      <a:pt x="2204" y="3013"/>
                      <a:pt x="1" y="6299"/>
                      <a:pt x="84" y="9978"/>
                    </a:cubicBezTo>
                    <a:cubicBezTo>
                      <a:pt x="120" y="11918"/>
                      <a:pt x="811" y="13800"/>
                      <a:pt x="1596" y="15586"/>
                    </a:cubicBezTo>
                    <a:cubicBezTo>
                      <a:pt x="2335" y="17217"/>
                      <a:pt x="3168" y="18872"/>
                      <a:pt x="4490" y="20074"/>
                    </a:cubicBezTo>
                    <a:cubicBezTo>
                      <a:pt x="4454" y="18991"/>
                      <a:pt x="5156" y="18205"/>
                      <a:pt x="5680" y="17252"/>
                    </a:cubicBezTo>
                    <a:cubicBezTo>
                      <a:pt x="6811" y="15193"/>
                      <a:pt x="7800" y="12930"/>
                      <a:pt x="7538" y="10597"/>
                    </a:cubicBezTo>
                    <a:cubicBezTo>
                      <a:pt x="7371" y="9216"/>
                      <a:pt x="6776" y="7918"/>
                      <a:pt x="6252" y="6620"/>
                    </a:cubicBezTo>
                    <a:cubicBezTo>
                      <a:pt x="5394" y="4453"/>
                      <a:pt x="4692" y="2322"/>
                      <a:pt x="4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67"/>
              <p:cNvSpPr/>
              <p:nvPr/>
            </p:nvSpPr>
            <p:spPr>
              <a:xfrm>
                <a:off x="64875" y="4296800"/>
                <a:ext cx="179225" cy="32742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13097" extrusionOk="0">
                    <a:moveTo>
                      <a:pt x="6787" y="0"/>
                    </a:moveTo>
                    <a:cubicBezTo>
                      <a:pt x="5692" y="2536"/>
                      <a:pt x="2810" y="3798"/>
                      <a:pt x="1322" y="6120"/>
                    </a:cubicBezTo>
                    <a:cubicBezTo>
                      <a:pt x="1" y="8192"/>
                      <a:pt x="12" y="11049"/>
                      <a:pt x="1358" y="13097"/>
                    </a:cubicBezTo>
                    <a:cubicBezTo>
                      <a:pt x="1703" y="12502"/>
                      <a:pt x="2287" y="12109"/>
                      <a:pt x="2846" y="11704"/>
                    </a:cubicBezTo>
                    <a:cubicBezTo>
                      <a:pt x="4680" y="10406"/>
                      <a:pt x="6299" y="8632"/>
                      <a:pt x="6751" y="6429"/>
                    </a:cubicBezTo>
                    <a:cubicBezTo>
                      <a:pt x="7168" y="4429"/>
                      <a:pt x="6561" y="2048"/>
                      <a:pt x="6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67"/>
              <p:cNvSpPr/>
              <p:nvPr/>
            </p:nvSpPr>
            <p:spPr>
              <a:xfrm>
                <a:off x="-214625" y="4372100"/>
                <a:ext cx="2339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105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2" y="2548"/>
                      <a:pt x="810" y="5168"/>
                      <a:pt x="2168" y="7346"/>
                    </a:cubicBezTo>
                    <a:cubicBezTo>
                      <a:pt x="2620" y="8049"/>
                      <a:pt x="3156" y="8704"/>
                      <a:pt x="3846" y="9132"/>
                    </a:cubicBezTo>
                    <a:cubicBezTo>
                      <a:pt x="4596" y="9585"/>
                      <a:pt x="5477" y="9775"/>
                      <a:pt x="6323" y="9954"/>
                    </a:cubicBezTo>
                    <a:cubicBezTo>
                      <a:pt x="7024" y="10104"/>
                      <a:pt x="8138" y="10541"/>
                      <a:pt x="8942" y="10541"/>
                    </a:cubicBezTo>
                    <a:cubicBezTo>
                      <a:pt x="9094" y="10541"/>
                      <a:pt x="9234" y="10526"/>
                      <a:pt x="9359" y="10490"/>
                    </a:cubicBezTo>
                    <a:cubicBezTo>
                      <a:pt x="8180" y="8204"/>
                      <a:pt x="7037" y="5465"/>
                      <a:pt x="5299" y="3525"/>
                    </a:cubicBezTo>
                    <a:cubicBezTo>
                      <a:pt x="3870" y="1929"/>
                      <a:pt x="1906" y="95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67"/>
              <p:cNvSpPr/>
              <p:nvPr/>
            </p:nvSpPr>
            <p:spPr>
              <a:xfrm>
                <a:off x="-32750" y="3943775"/>
                <a:ext cx="219700" cy="8361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3445" extrusionOk="0">
                    <a:moveTo>
                      <a:pt x="1072" y="0"/>
                    </a:moveTo>
                    <a:cubicBezTo>
                      <a:pt x="858" y="1489"/>
                      <a:pt x="679" y="2965"/>
                      <a:pt x="536" y="4453"/>
                    </a:cubicBezTo>
                    <a:cubicBezTo>
                      <a:pt x="369" y="5941"/>
                      <a:pt x="250" y="7430"/>
                      <a:pt x="167" y="8918"/>
                    </a:cubicBezTo>
                    <a:cubicBezTo>
                      <a:pt x="0" y="11906"/>
                      <a:pt x="60" y="14907"/>
                      <a:pt x="524" y="17883"/>
                    </a:cubicBezTo>
                    <a:cubicBezTo>
                      <a:pt x="1012" y="20848"/>
                      <a:pt x="1870" y="23765"/>
                      <a:pt x="3227" y="26444"/>
                    </a:cubicBezTo>
                    <a:cubicBezTo>
                      <a:pt x="3917" y="27789"/>
                      <a:pt x="4703" y="29063"/>
                      <a:pt x="5620" y="30254"/>
                    </a:cubicBezTo>
                    <a:cubicBezTo>
                      <a:pt x="6561" y="31433"/>
                      <a:pt x="7608" y="32516"/>
                      <a:pt x="8787" y="33445"/>
                    </a:cubicBezTo>
                    <a:cubicBezTo>
                      <a:pt x="7668" y="32445"/>
                      <a:pt x="6668" y="31326"/>
                      <a:pt x="5811" y="30123"/>
                    </a:cubicBezTo>
                    <a:cubicBezTo>
                      <a:pt x="4930" y="28920"/>
                      <a:pt x="4179" y="27635"/>
                      <a:pt x="3536" y="26301"/>
                    </a:cubicBezTo>
                    <a:cubicBezTo>
                      <a:pt x="2274" y="23622"/>
                      <a:pt x="1417" y="20753"/>
                      <a:pt x="965" y="17812"/>
                    </a:cubicBezTo>
                    <a:cubicBezTo>
                      <a:pt x="477" y="14883"/>
                      <a:pt x="417" y="11906"/>
                      <a:pt x="512" y="8930"/>
                    </a:cubicBezTo>
                    <a:cubicBezTo>
                      <a:pt x="548" y="7442"/>
                      <a:pt x="643" y="5953"/>
                      <a:pt x="739" y="446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67"/>
              <p:cNvSpPr/>
              <p:nvPr/>
            </p:nvSpPr>
            <p:spPr>
              <a:xfrm>
                <a:off x="-214625" y="4297375"/>
                <a:ext cx="450675" cy="3959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837" extrusionOk="0">
                    <a:moveTo>
                      <a:pt x="17979" y="1"/>
                    </a:moveTo>
                    <a:lnTo>
                      <a:pt x="17979" y="1"/>
                    </a:lnTo>
                    <a:cubicBezTo>
                      <a:pt x="17920" y="1394"/>
                      <a:pt x="17431" y="2704"/>
                      <a:pt x="16812" y="3930"/>
                    </a:cubicBezTo>
                    <a:cubicBezTo>
                      <a:pt x="16217" y="5144"/>
                      <a:pt x="15443" y="6287"/>
                      <a:pt x="14669" y="7442"/>
                    </a:cubicBezTo>
                    <a:cubicBezTo>
                      <a:pt x="13895" y="8585"/>
                      <a:pt x="13169" y="9788"/>
                      <a:pt x="12693" y="11109"/>
                    </a:cubicBezTo>
                    <a:cubicBezTo>
                      <a:pt x="12276" y="12275"/>
                      <a:pt x="12087" y="13514"/>
                      <a:pt x="12134" y="14746"/>
                    </a:cubicBezTo>
                    <a:lnTo>
                      <a:pt x="12134" y="14746"/>
                    </a:lnTo>
                    <a:cubicBezTo>
                      <a:pt x="11083" y="13910"/>
                      <a:pt x="9889" y="13326"/>
                      <a:pt x="8752" y="12705"/>
                    </a:cubicBezTo>
                    <a:cubicBezTo>
                      <a:pt x="8097" y="12348"/>
                      <a:pt x="7466" y="11979"/>
                      <a:pt x="6871" y="11562"/>
                    </a:cubicBezTo>
                    <a:cubicBezTo>
                      <a:pt x="6275" y="11145"/>
                      <a:pt x="5739" y="10633"/>
                      <a:pt x="5239" y="10121"/>
                    </a:cubicBezTo>
                    <a:cubicBezTo>
                      <a:pt x="4227" y="9062"/>
                      <a:pt x="3358" y="7835"/>
                      <a:pt x="2537" y="6621"/>
                    </a:cubicBezTo>
                    <a:cubicBezTo>
                      <a:pt x="1703" y="5394"/>
                      <a:pt x="905" y="4132"/>
                      <a:pt x="1" y="2977"/>
                    </a:cubicBezTo>
                    <a:lnTo>
                      <a:pt x="1" y="2977"/>
                    </a:lnTo>
                    <a:cubicBezTo>
                      <a:pt x="834" y="4204"/>
                      <a:pt x="1572" y="5490"/>
                      <a:pt x="2382" y="6764"/>
                    </a:cubicBezTo>
                    <a:cubicBezTo>
                      <a:pt x="3168" y="8014"/>
                      <a:pt x="3989" y="9264"/>
                      <a:pt x="5001" y="10383"/>
                    </a:cubicBezTo>
                    <a:cubicBezTo>
                      <a:pt x="5501" y="10931"/>
                      <a:pt x="6061" y="11455"/>
                      <a:pt x="6668" y="11907"/>
                    </a:cubicBezTo>
                    <a:cubicBezTo>
                      <a:pt x="7275" y="12348"/>
                      <a:pt x="7918" y="12741"/>
                      <a:pt x="8573" y="13098"/>
                    </a:cubicBezTo>
                    <a:cubicBezTo>
                      <a:pt x="9883" y="13812"/>
                      <a:pt x="11192" y="14491"/>
                      <a:pt x="12276" y="15443"/>
                    </a:cubicBezTo>
                    <a:lnTo>
                      <a:pt x="12705" y="15836"/>
                    </a:lnTo>
                    <a:lnTo>
                      <a:pt x="12645" y="15253"/>
                    </a:lnTo>
                    <a:cubicBezTo>
                      <a:pt x="12502" y="13907"/>
                      <a:pt x="12645" y="12538"/>
                      <a:pt x="13097" y="11264"/>
                    </a:cubicBezTo>
                    <a:cubicBezTo>
                      <a:pt x="13538" y="9978"/>
                      <a:pt x="14252" y="8811"/>
                      <a:pt x="14967" y="7633"/>
                    </a:cubicBezTo>
                    <a:cubicBezTo>
                      <a:pt x="15693" y="6454"/>
                      <a:pt x="16455" y="5275"/>
                      <a:pt x="17027" y="4013"/>
                    </a:cubicBezTo>
                    <a:cubicBezTo>
                      <a:pt x="17574" y="2751"/>
                      <a:pt x="18027" y="1382"/>
                      <a:pt x="17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67"/>
              <p:cNvSpPr/>
              <p:nvPr/>
            </p:nvSpPr>
            <p:spPr>
              <a:xfrm>
                <a:off x="-67875" y="4054800"/>
                <a:ext cx="893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8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655"/>
                      <a:pt x="274" y="1286"/>
                      <a:pt x="512" y="1905"/>
                    </a:cubicBezTo>
                    <a:cubicBezTo>
                      <a:pt x="774" y="2513"/>
                      <a:pt x="1096" y="3096"/>
                      <a:pt x="1477" y="3644"/>
                    </a:cubicBezTo>
                    <a:lnTo>
                      <a:pt x="1632" y="3870"/>
                    </a:lnTo>
                    <a:lnTo>
                      <a:pt x="1822" y="3691"/>
                    </a:lnTo>
                    <a:cubicBezTo>
                      <a:pt x="2227" y="3298"/>
                      <a:pt x="2560" y="2870"/>
                      <a:pt x="2858" y="2405"/>
                    </a:cubicBezTo>
                    <a:cubicBezTo>
                      <a:pt x="3013" y="2179"/>
                      <a:pt x="3144" y="1929"/>
                      <a:pt x="3263" y="1691"/>
                    </a:cubicBezTo>
                    <a:cubicBezTo>
                      <a:pt x="3382" y="1441"/>
                      <a:pt x="3501" y="1191"/>
                      <a:pt x="3572" y="929"/>
                    </a:cubicBezTo>
                    <a:lnTo>
                      <a:pt x="3572" y="929"/>
                    </a:lnTo>
                    <a:lnTo>
                      <a:pt x="3096" y="1584"/>
                    </a:lnTo>
                    <a:lnTo>
                      <a:pt x="3096" y="1584"/>
                    </a:lnTo>
                    <a:cubicBezTo>
                      <a:pt x="2953" y="1798"/>
                      <a:pt x="2775" y="2001"/>
                      <a:pt x="2608" y="2215"/>
                    </a:cubicBezTo>
                    <a:cubicBezTo>
                      <a:pt x="2323" y="2549"/>
                      <a:pt x="2030" y="2867"/>
                      <a:pt x="1722" y="3169"/>
                    </a:cubicBezTo>
                    <a:lnTo>
                      <a:pt x="1722" y="3169"/>
                    </a:lnTo>
                    <a:cubicBezTo>
                      <a:pt x="1417" y="2702"/>
                      <a:pt x="1126" y="2220"/>
                      <a:pt x="870" y="1739"/>
                    </a:cubicBezTo>
                    <a:cubicBezTo>
                      <a:pt x="572" y="1167"/>
                      <a:pt x="286" y="59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7"/>
              <p:cNvSpPr/>
              <p:nvPr/>
            </p:nvSpPr>
            <p:spPr>
              <a:xfrm>
                <a:off x="-90800" y="4143200"/>
                <a:ext cx="1381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335" extrusionOk="0">
                    <a:moveTo>
                      <a:pt x="1" y="0"/>
                    </a:moveTo>
                    <a:cubicBezTo>
                      <a:pt x="132" y="453"/>
                      <a:pt x="310" y="882"/>
                      <a:pt x="489" y="1310"/>
                    </a:cubicBezTo>
                    <a:cubicBezTo>
                      <a:pt x="667" y="1739"/>
                      <a:pt x="846" y="2179"/>
                      <a:pt x="1060" y="2596"/>
                    </a:cubicBezTo>
                    <a:cubicBezTo>
                      <a:pt x="1453" y="3441"/>
                      <a:pt x="1918" y="4275"/>
                      <a:pt x="2406" y="5061"/>
                    </a:cubicBezTo>
                    <a:lnTo>
                      <a:pt x="2572" y="5334"/>
                    </a:lnTo>
                    <a:lnTo>
                      <a:pt x="2763" y="5096"/>
                    </a:lnTo>
                    <a:cubicBezTo>
                      <a:pt x="3322" y="4418"/>
                      <a:pt x="3858" y="3715"/>
                      <a:pt x="4311" y="2989"/>
                    </a:cubicBezTo>
                    <a:cubicBezTo>
                      <a:pt x="4549" y="2620"/>
                      <a:pt x="4763" y="2251"/>
                      <a:pt x="4966" y="1858"/>
                    </a:cubicBezTo>
                    <a:cubicBezTo>
                      <a:pt x="5168" y="1477"/>
                      <a:pt x="5358" y="1084"/>
                      <a:pt x="5525" y="679"/>
                    </a:cubicBezTo>
                    <a:lnTo>
                      <a:pt x="5525" y="679"/>
                    </a:lnTo>
                    <a:cubicBezTo>
                      <a:pt x="5287" y="1048"/>
                      <a:pt x="5049" y="1417"/>
                      <a:pt x="4787" y="1763"/>
                    </a:cubicBezTo>
                    <a:cubicBezTo>
                      <a:pt x="4537" y="2120"/>
                      <a:pt x="4287" y="2453"/>
                      <a:pt x="4037" y="2798"/>
                    </a:cubicBezTo>
                    <a:cubicBezTo>
                      <a:pt x="3578" y="3403"/>
                      <a:pt x="3110" y="3990"/>
                      <a:pt x="2633" y="4566"/>
                    </a:cubicBezTo>
                    <a:lnTo>
                      <a:pt x="2633" y="4566"/>
                    </a:lnTo>
                    <a:cubicBezTo>
                      <a:pt x="2202" y="3867"/>
                      <a:pt x="1781" y="3159"/>
                      <a:pt x="1370" y="24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7"/>
              <p:cNvSpPr/>
              <p:nvPr/>
            </p:nvSpPr>
            <p:spPr>
              <a:xfrm>
                <a:off x="-80675" y="4247375"/>
                <a:ext cx="136350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442" extrusionOk="0">
                    <a:moveTo>
                      <a:pt x="5453" y="1"/>
                    </a:moveTo>
                    <a:lnTo>
                      <a:pt x="5453" y="1"/>
                    </a:lnTo>
                    <a:cubicBezTo>
                      <a:pt x="4942" y="691"/>
                      <a:pt x="4430" y="1358"/>
                      <a:pt x="3894" y="2013"/>
                    </a:cubicBezTo>
                    <a:cubicBezTo>
                      <a:pt x="3632" y="2358"/>
                      <a:pt x="3358" y="2668"/>
                      <a:pt x="3096" y="2989"/>
                    </a:cubicBezTo>
                    <a:lnTo>
                      <a:pt x="2449" y="3758"/>
                    </a:lnTo>
                    <a:lnTo>
                      <a:pt x="2449" y="3758"/>
                    </a:lnTo>
                    <a:lnTo>
                      <a:pt x="1310" y="2382"/>
                    </a:lnTo>
                    <a:cubicBezTo>
                      <a:pt x="870" y="1858"/>
                      <a:pt x="441" y="1322"/>
                      <a:pt x="0" y="810"/>
                    </a:cubicBezTo>
                    <a:lnTo>
                      <a:pt x="0" y="810"/>
                    </a:lnTo>
                    <a:cubicBezTo>
                      <a:pt x="298" y="1429"/>
                      <a:pt x="655" y="2013"/>
                      <a:pt x="1036" y="2572"/>
                    </a:cubicBezTo>
                    <a:cubicBezTo>
                      <a:pt x="1405" y="3156"/>
                      <a:pt x="1822" y="3703"/>
                      <a:pt x="2263" y="4239"/>
                    </a:cubicBezTo>
                    <a:lnTo>
                      <a:pt x="2417" y="4442"/>
                    </a:lnTo>
                    <a:lnTo>
                      <a:pt x="2596" y="4239"/>
                    </a:lnTo>
                    <a:cubicBezTo>
                      <a:pt x="2894" y="3930"/>
                      <a:pt x="3167" y="3584"/>
                      <a:pt x="3429" y="3263"/>
                    </a:cubicBezTo>
                    <a:cubicBezTo>
                      <a:pt x="3703" y="2930"/>
                      <a:pt x="3953" y="2596"/>
                      <a:pt x="4191" y="2239"/>
                    </a:cubicBezTo>
                    <a:cubicBezTo>
                      <a:pt x="4680" y="1525"/>
                      <a:pt x="5120" y="786"/>
                      <a:pt x="5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7"/>
              <p:cNvSpPr/>
              <p:nvPr/>
            </p:nvSpPr>
            <p:spPr>
              <a:xfrm>
                <a:off x="164900" y="4391450"/>
                <a:ext cx="610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3084" extrusionOk="0">
                    <a:moveTo>
                      <a:pt x="631" y="0"/>
                    </a:moveTo>
                    <a:lnTo>
                      <a:pt x="631" y="0"/>
                    </a:lnTo>
                    <a:cubicBezTo>
                      <a:pt x="441" y="441"/>
                      <a:pt x="310" y="893"/>
                      <a:pt x="191" y="1358"/>
                    </a:cubicBezTo>
                    <a:cubicBezTo>
                      <a:pt x="95" y="1810"/>
                      <a:pt x="36" y="2274"/>
                      <a:pt x="12" y="2751"/>
                    </a:cubicBezTo>
                    <a:lnTo>
                      <a:pt x="0" y="3084"/>
                    </a:lnTo>
                    <a:lnTo>
                      <a:pt x="0" y="3084"/>
                    </a:lnTo>
                    <a:lnTo>
                      <a:pt x="310" y="2989"/>
                    </a:lnTo>
                    <a:cubicBezTo>
                      <a:pt x="691" y="2870"/>
                      <a:pt x="1084" y="2739"/>
                      <a:pt x="1441" y="2548"/>
                    </a:cubicBezTo>
                    <a:cubicBezTo>
                      <a:pt x="1798" y="2346"/>
                      <a:pt x="2143" y="2120"/>
                      <a:pt x="2441" y="1846"/>
                    </a:cubicBezTo>
                    <a:lnTo>
                      <a:pt x="2441" y="1846"/>
                    </a:lnTo>
                    <a:cubicBezTo>
                      <a:pt x="2048" y="1989"/>
                      <a:pt x="1679" y="2108"/>
                      <a:pt x="1310" y="2227"/>
                    </a:cubicBezTo>
                    <a:lnTo>
                      <a:pt x="502" y="2465"/>
                    </a:lnTo>
                    <a:lnTo>
                      <a:pt x="502" y="2465"/>
                    </a:lnTo>
                    <a:cubicBezTo>
                      <a:pt x="528" y="2112"/>
                      <a:pt x="553" y="1761"/>
                      <a:pt x="572" y="1417"/>
                    </a:cubicBezTo>
                    <a:cubicBezTo>
                      <a:pt x="607" y="941"/>
                      <a:pt x="631" y="476"/>
                      <a:pt x="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7"/>
              <p:cNvSpPr/>
              <p:nvPr/>
            </p:nvSpPr>
            <p:spPr>
              <a:xfrm>
                <a:off x="119050" y="4444725"/>
                <a:ext cx="8307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930" extrusionOk="0">
                    <a:moveTo>
                      <a:pt x="239" y="0"/>
                    </a:moveTo>
                    <a:cubicBezTo>
                      <a:pt x="108" y="596"/>
                      <a:pt x="48" y="1203"/>
                      <a:pt x="36" y="1810"/>
                    </a:cubicBezTo>
                    <a:cubicBezTo>
                      <a:pt x="1" y="2417"/>
                      <a:pt x="36" y="3013"/>
                      <a:pt x="96" y="3632"/>
                    </a:cubicBezTo>
                    <a:lnTo>
                      <a:pt x="120" y="3930"/>
                    </a:lnTo>
                    <a:lnTo>
                      <a:pt x="405" y="3822"/>
                    </a:lnTo>
                    <a:cubicBezTo>
                      <a:pt x="941" y="3632"/>
                      <a:pt x="1453" y="3394"/>
                      <a:pt x="1953" y="3108"/>
                    </a:cubicBezTo>
                    <a:cubicBezTo>
                      <a:pt x="2441" y="2822"/>
                      <a:pt x="2906" y="2477"/>
                      <a:pt x="3322" y="2096"/>
                    </a:cubicBezTo>
                    <a:lnTo>
                      <a:pt x="3322" y="2096"/>
                    </a:lnTo>
                    <a:cubicBezTo>
                      <a:pt x="2798" y="2346"/>
                      <a:pt x="2287" y="2572"/>
                      <a:pt x="1786" y="2798"/>
                    </a:cubicBezTo>
                    <a:cubicBezTo>
                      <a:pt x="1367" y="2964"/>
                      <a:pt x="947" y="3138"/>
                      <a:pt x="521" y="3294"/>
                    </a:cubicBezTo>
                    <a:lnTo>
                      <a:pt x="521" y="3294"/>
                    </a:lnTo>
                    <a:cubicBezTo>
                      <a:pt x="477" y="2795"/>
                      <a:pt x="445" y="2297"/>
                      <a:pt x="405" y="1798"/>
                    </a:cubicBezTo>
                    <a:cubicBezTo>
                      <a:pt x="358" y="1203"/>
                      <a:pt x="310" y="608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7"/>
              <p:cNvSpPr/>
              <p:nvPr/>
            </p:nvSpPr>
            <p:spPr>
              <a:xfrm>
                <a:off x="-177425" y="4447700"/>
                <a:ext cx="646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228" extrusionOk="0">
                    <a:moveTo>
                      <a:pt x="2204" y="1"/>
                    </a:moveTo>
                    <a:lnTo>
                      <a:pt x="2168" y="1405"/>
                    </a:lnTo>
                    <a:cubicBezTo>
                      <a:pt x="2159" y="1730"/>
                      <a:pt x="2151" y="2056"/>
                      <a:pt x="2135" y="2381"/>
                    </a:cubicBezTo>
                    <a:lnTo>
                      <a:pt x="2135" y="2381"/>
                    </a:lnTo>
                    <a:cubicBezTo>
                      <a:pt x="1857" y="2192"/>
                      <a:pt x="1569" y="2007"/>
                      <a:pt x="1275" y="1822"/>
                    </a:cubicBezTo>
                    <a:cubicBezTo>
                      <a:pt x="858" y="1572"/>
                      <a:pt x="441" y="1334"/>
                      <a:pt x="1" y="1144"/>
                    </a:cubicBezTo>
                    <a:lnTo>
                      <a:pt x="1" y="1144"/>
                    </a:lnTo>
                    <a:cubicBezTo>
                      <a:pt x="322" y="1501"/>
                      <a:pt x="691" y="1810"/>
                      <a:pt x="1049" y="2108"/>
                    </a:cubicBezTo>
                    <a:cubicBezTo>
                      <a:pt x="1430" y="2406"/>
                      <a:pt x="1811" y="2691"/>
                      <a:pt x="2204" y="2977"/>
                    </a:cubicBezTo>
                    <a:lnTo>
                      <a:pt x="2561" y="3227"/>
                    </a:lnTo>
                    <a:lnTo>
                      <a:pt x="2573" y="2810"/>
                    </a:lnTo>
                    <a:cubicBezTo>
                      <a:pt x="2585" y="2334"/>
                      <a:pt x="2585" y="1858"/>
                      <a:pt x="2525" y="1382"/>
                    </a:cubicBezTo>
                    <a:cubicBezTo>
                      <a:pt x="2477" y="917"/>
                      <a:pt x="2382" y="441"/>
                      <a:pt x="2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67"/>
              <p:cNvSpPr/>
              <p:nvPr/>
            </p:nvSpPr>
            <p:spPr>
              <a:xfrm>
                <a:off x="-128300" y="4497700"/>
                <a:ext cx="777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728" extrusionOk="0">
                    <a:moveTo>
                      <a:pt x="2263" y="1"/>
                    </a:moveTo>
                    <a:lnTo>
                      <a:pt x="2263" y="1"/>
                    </a:lnTo>
                    <a:cubicBezTo>
                      <a:pt x="2346" y="572"/>
                      <a:pt x="2417" y="1132"/>
                      <a:pt x="2501" y="1703"/>
                    </a:cubicBezTo>
                    <a:cubicBezTo>
                      <a:pt x="2548" y="2141"/>
                      <a:pt x="2596" y="2594"/>
                      <a:pt x="2625" y="3045"/>
                    </a:cubicBezTo>
                    <a:lnTo>
                      <a:pt x="2625" y="3045"/>
                    </a:lnTo>
                    <a:lnTo>
                      <a:pt x="1489" y="2644"/>
                    </a:lnTo>
                    <a:cubicBezTo>
                      <a:pt x="989" y="2477"/>
                      <a:pt x="500" y="2299"/>
                      <a:pt x="0" y="2144"/>
                    </a:cubicBezTo>
                    <a:lnTo>
                      <a:pt x="0" y="2144"/>
                    </a:lnTo>
                    <a:cubicBezTo>
                      <a:pt x="429" y="2465"/>
                      <a:pt x="870" y="2727"/>
                      <a:pt x="1334" y="2977"/>
                    </a:cubicBezTo>
                    <a:cubicBezTo>
                      <a:pt x="1572" y="3096"/>
                      <a:pt x="1810" y="3204"/>
                      <a:pt x="2048" y="3311"/>
                    </a:cubicBezTo>
                    <a:cubicBezTo>
                      <a:pt x="2286" y="3430"/>
                      <a:pt x="2536" y="3513"/>
                      <a:pt x="2775" y="3608"/>
                    </a:cubicBezTo>
                    <a:lnTo>
                      <a:pt x="3108" y="3727"/>
                    </a:lnTo>
                    <a:lnTo>
                      <a:pt x="3096" y="3370"/>
                    </a:lnTo>
                    <a:cubicBezTo>
                      <a:pt x="3060" y="2787"/>
                      <a:pt x="2989" y="2203"/>
                      <a:pt x="2858" y="1644"/>
                    </a:cubicBezTo>
                    <a:cubicBezTo>
                      <a:pt x="2715" y="1072"/>
                      <a:pt x="2525" y="525"/>
                      <a:pt x="2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64" name="Google Shape;2764;p67"/>
          <p:cNvSpPr txBox="1">
            <a:spLocks noGrp="1"/>
          </p:cNvSpPr>
          <p:nvPr>
            <p:ph type="subTitle" idx="1"/>
          </p:nvPr>
        </p:nvSpPr>
        <p:spPr>
          <a:xfrm>
            <a:off x="3996874" y="1925400"/>
            <a:ext cx="4417903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b="1" dirty="0">
                <a:latin typeface="Londrina Solid"/>
              </a:rPr>
              <a:t>"Olah.in" </a:t>
            </a:r>
            <a:r>
              <a:rPr lang="en-ID" b="1" dirty="0" err="1">
                <a:latin typeface="Londrina Solid"/>
              </a:rPr>
              <a:t>adalah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sebuah</a:t>
            </a:r>
            <a:r>
              <a:rPr lang="en-ID" b="1" dirty="0">
                <a:latin typeface="Londrina Solid"/>
              </a:rPr>
              <a:t> website yang </a:t>
            </a:r>
            <a:r>
              <a:rPr lang="en-ID" b="1" dirty="0" err="1">
                <a:latin typeface="Londrina Solid"/>
              </a:rPr>
              <a:t>dirancang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untuk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membantu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masyarakat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dalam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mengelola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limbah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plastik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rumah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tangga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secara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efektif</a:t>
            </a:r>
            <a:r>
              <a:rPr lang="en-ID" b="1" dirty="0">
                <a:latin typeface="Londrina Solid"/>
              </a:rPr>
              <a:t> dan </a:t>
            </a:r>
            <a:r>
              <a:rPr lang="en-ID" b="1" dirty="0" err="1">
                <a:latin typeface="Londrina Solid"/>
              </a:rPr>
              <a:t>efisien</a:t>
            </a:r>
            <a:r>
              <a:rPr lang="en-ID" b="1" dirty="0">
                <a:latin typeface="Londrina Solid"/>
              </a:rPr>
              <a:t>. "Olah.in" </a:t>
            </a:r>
            <a:r>
              <a:rPr lang="en-ID" b="1" dirty="0" err="1">
                <a:latin typeface="Londrina Solid"/>
              </a:rPr>
              <a:t>menyediakan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panduan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langkah</a:t>
            </a:r>
            <a:r>
              <a:rPr lang="en-ID" b="1" dirty="0">
                <a:latin typeface="Londrina Solid"/>
              </a:rPr>
              <a:t>-demi-</a:t>
            </a:r>
            <a:r>
              <a:rPr lang="en-ID" b="1" dirty="0" err="1">
                <a:latin typeface="Londrina Solid"/>
              </a:rPr>
              <a:t>langkah</a:t>
            </a:r>
            <a:r>
              <a:rPr lang="en-ID" b="1" dirty="0">
                <a:latin typeface="Londrina Solid"/>
              </a:rPr>
              <a:t>, </a:t>
            </a:r>
            <a:r>
              <a:rPr lang="en-ID" b="1" dirty="0" err="1">
                <a:latin typeface="Londrina Solid"/>
              </a:rPr>
              <a:t>informasi</a:t>
            </a:r>
            <a:r>
              <a:rPr lang="en-ID" b="1" dirty="0">
                <a:latin typeface="Londrina Solid"/>
              </a:rPr>
              <a:t>, dan </a:t>
            </a:r>
            <a:r>
              <a:rPr lang="en-ID" b="1" dirty="0" err="1">
                <a:latin typeface="Londrina Solid"/>
              </a:rPr>
              <a:t>sumber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daya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praktis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untuk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membantu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pengguna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mengubah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limbah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plastik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menjadi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produk</a:t>
            </a:r>
            <a:r>
              <a:rPr lang="en-ID" b="1" dirty="0">
                <a:latin typeface="Londrina Solid"/>
              </a:rPr>
              <a:t> yang </a:t>
            </a:r>
            <a:r>
              <a:rPr lang="en-ID" b="1" dirty="0" err="1">
                <a:latin typeface="Londrina Solid"/>
              </a:rPr>
              <a:t>berguna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atau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bernilai</a:t>
            </a:r>
            <a:r>
              <a:rPr lang="en-ID" b="1" dirty="0">
                <a:latin typeface="Londrina Solid"/>
              </a:rPr>
              <a:t> </a:t>
            </a:r>
            <a:r>
              <a:rPr lang="en-ID" b="1" dirty="0" err="1">
                <a:latin typeface="Londrina Solid"/>
              </a:rPr>
              <a:t>jual</a:t>
            </a:r>
            <a:r>
              <a:rPr lang="en-ID" b="1" dirty="0">
                <a:latin typeface="Londrina Solid"/>
              </a:rPr>
              <a:t>.</a:t>
            </a:r>
            <a:endParaRPr b="1" dirty="0">
              <a:latin typeface="Londrina Soli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p84"/>
          <p:cNvSpPr/>
          <p:nvPr/>
        </p:nvSpPr>
        <p:spPr>
          <a:xfrm rot="10473965" flipH="1">
            <a:off x="3122869" y="1987702"/>
            <a:ext cx="2482622" cy="2168338"/>
          </a:xfrm>
          <a:custGeom>
            <a:avLst/>
            <a:gdLst/>
            <a:ahLst/>
            <a:cxnLst/>
            <a:rect l="l" t="t" r="r" b="b"/>
            <a:pathLst>
              <a:path w="69045" h="52409" extrusionOk="0">
                <a:moveTo>
                  <a:pt x="54204" y="1"/>
                </a:moveTo>
                <a:cubicBezTo>
                  <a:pt x="53288" y="1"/>
                  <a:pt x="52358" y="89"/>
                  <a:pt x="51423" y="275"/>
                </a:cubicBezTo>
                <a:cubicBezTo>
                  <a:pt x="43720" y="1811"/>
                  <a:pt x="38195" y="8955"/>
                  <a:pt x="30802" y="11836"/>
                </a:cubicBezTo>
                <a:cubicBezTo>
                  <a:pt x="24051" y="14479"/>
                  <a:pt x="16371" y="13312"/>
                  <a:pt x="9942" y="16718"/>
                </a:cubicBezTo>
                <a:cubicBezTo>
                  <a:pt x="3155" y="20301"/>
                  <a:pt x="0" y="28279"/>
                  <a:pt x="1512" y="34553"/>
                </a:cubicBezTo>
                <a:cubicBezTo>
                  <a:pt x="3036" y="40816"/>
                  <a:pt x="8334" y="45471"/>
                  <a:pt x="14442" y="48448"/>
                </a:cubicBezTo>
                <a:cubicBezTo>
                  <a:pt x="19241" y="50769"/>
                  <a:pt x="24765" y="52174"/>
                  <a:pt x="30492" y="52377"/>
                </a:cubicBezTo>
                <a:cubicBezTo>
                  <a:pt x="31072" y="52398"/>
                  <a:pt x="31655" y="52409"/>
                  <a:pt x="32241" y="52409"/>
                </a:cubicBezTo>
                <a:cubicBezTo>
                  <a:pt x="40620" y="52409"/>
                  <a:pt x="49442" y="50200"/>
                  <a:pt x="55674" y="44090"/>
                </a:cubicBezTo>
                <a:cubicBezTo>
                  <a:pt x="62758" y="37161"/>
                  <a:pt x="67473" y="28433"/>
                  <a:pt x="68473" y="19611"/>
                </a:cubicBezTo>
                <a:cubicBezTo>
                  <a:pt x="69044" y="14551"/>
                  <a:pt x="68366" y="9383"/>
                  <a:pt x="65437" y="5466"/>
                </a:cubicBezTo>
                <a:cubicBezTo>
                  <a:pt x="63005" y="2220"/>
                  <a:pt x="58794" y="1"/>
                  <a:pt x="54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2" name="Google Shape;4682;p8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grpSp>
        <p:nvGrpSpPr>
          <p:cNvPr id="4683" name="Google Shape;4683;p84"/>
          <p:cNvGrpSpPr/>
          <p:nvPr/>
        </p:nvGrpSpPr>
        <p:grpSpPr>
          <a:xfrm>
            <a:off x="3351839" y="1867751"/>
            <a:ext cx="1764171" cy="2044492"/>
            <a:chOff x="5574007" y="3029072"/>
            <a:chExt cx="1620190" cy="1814901"/>
          </a:xfrm>
        </p:grpSpPr>
        <p:sp>
          <p:nvSpPr>
            <p:cNvPr id="4684" name="Google Shape;4684;p84"/>
            <p:cNvSpPr/>
            <p:nvPr/>
          </p:nvSpPr>
          <p:spPr>
            <a:xfrm>
              <a:off x="6484850" y="3120927"/>
              <a:ext cx="463564" cy="763774"/>
            </a:xfrm>
            <a:custGeom>
              <a:avLst/>
              <a:gdLst/>
              <a:ahLst/>
              <a:cxnLst/>
              <a:rect l="l" t="t" r="r" b="b"/>
              <a:pathLst>
                <a:path w="6490" h="10693" extrusionOk="0">
                  <a:moveTo>
                    <a:pt x="1191" y="0"/>
                  </a:moveTo>
                  <a:lnTo>
                    <a:pt x="965" y="477"/>
                  </a:lnTo>
                  <a:lnTo>
                    <a:pt x="286" y="1262"/>
                  </a:lnTo>
                  <a:cubicBezTo>
                    <a:pt x="286" y="1262"/>
                    <a:pt x="36" y="1798"/>
                    <a:pt x="250" y="2239"/>
                  </a:cubicBezTo>
                  <a:cubicBezTo>
                    <a:pt x="489" y="2691"/>
                    <a:pt x="1727" y="4406"/>
                    <a:pt x="1727" y="4406"/>
                  </a:cubicBezTo>
                  <a:cubicBezTo>
                    <a:pt x="1727" y="4406"/>
                    <a:pt x="1346" y="4799"/>
                    <a:pt x="1644" y="5430"/>
                  </a:cubicBezTo>
                  <a:lnTo>
                    <a:pt x="346" y="6644"/>
                  </a:lnTo>
                  <a:cubicBezTo>
                    <a:pt x="346" y="6644"/>
                    <a:pt x="0" y="6870"/>
                    <a:pt x="120" y="7382"/>
                  </a:cubicBezTo>
                  <a:cubicBezTo>
                    <a:pt x="239" y="7882"/>
                    <a:pt x="1001" y="10216"/>
                    <a:pt x="1001" y="10216"/>
                  </a:cubicBezTo>
                  <a:cubicBezTo>
                    <a:pt x="1001" y="10216"/>
                    <a:pt x="1227" y="10692"/>
                    <a:pt x="1846" y="10430"/>
                  </a:cubicBezTo>
                  <a:cubicBezTo>
                    <a:pt x="2477" y="10180"/>
                    <a:pt x="5906" y="8632"/>
                    <a:pt x="5906" y="8632"/>
                  </a:cubicBezTo>
                  <a:cubicBezTo>
                    <a:pt x="5906" y="8632"/>
                    <a:pt x="6489" y="8180"/>
                    <a:pt x="6239" y="7454"/>
                  </a:cubicBezTo>
                  <a:cubicBezTo>
                    <a:pt x="5989" y="6727"/>
                    <a:pt x="5346" y="4299"/>
                    <a:pt x="5346" y="4299"/>
                  </a:cubicBezTo>
                  <a:lnTo>
                    <a:pt x="4858" y="1096"/>
                  </a:lnTo>
                  <a:cubicBezTo>
                    <a:pt x="4858" y="1096"/>
                    <a:pt x="4751" y="572"/>
                    <a:pt x="4418" y="453"/>
                  </a:cubicBezTo>
                  <a:cubicBezTo>
                    <a:pt x="4096" y="358"/>
                    <a:pt x="2215" y="0"/>
                    <a:pt x="2215" y="0"/>
                  </a:cubicBez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84"/>
            <p:cNvSpPr/>
            <p:nvPr/>
          </p:nvSpPr>
          <p:spPr>
            <a:xfrm>
              <a:off x="6862416" y="3425351"/>
              <a:ext cx="86856" cy="327495"/>
            </a:xfrm>
            <a:custGeom>
              <a:avLst/>
              <a:gdLst/>
              <a:ahLst/>
              <a:cxnLst/>
              <a:rect l="l" t="t" r="r" b="b"/>
              <a:pathLst>
                <a:path w="1216" h="4585" extrusionOk="0">
                  <a:moveTo>
                    <a:pt x="620" y="4382"/>
                  </a:moveTo>
                  <a:lnTo>
                    <a:pt x="620" y="4382"/>
                  </a:lnTo>
                  <a:cubicBezTo>
                    <a:pt x="644" y="4382"/>
                    <a:pt x="1215" y="3930"/>
                    <a:pt x="965" y="3204"/>
                  </a:cubicBezTo>
                  <a:cubicBezTo>
                    <a:pt x="715" y="2477"/>
                    <a:pt x="72" y="48"/>
                    <a:pt x="72" y="48"/>
                  </a:cubicBezTo>
                  <a:lnTo>
                    <a:pt x="72" y="1"/>
                  </a:lnTo>
                  <a:lnTo>
                    <a:pt x="72" y="3620"/>
                  </a:lnTo>
                  <a:cubicBezTo>
                    <a:pt x="84" y="3620"/>
                    <a:pt x="1" y="4585"/>
                    <a:pt x="620" y="4382"/>
                  </a:cubicBez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84"/>
            <p:cNvSpPr/>
            <p:nvPr/>
          </p:nvSpPr>
          <p:spPr>
            <a:xfrm>
              <a:off x="6510350" y="3508707"/>
              <a:ext cx="202497" cy="86856"/>
            </a:xfrm>
            <a:custGeom>
              <a:avLst/>
              <a:gdLst/>
              <a:ahLst/>
              <a:cxnLst/>
              <a:rect l="l" t="t" r="r" b="b"/>
              <a:pathLst>
                <a:path w="2835" h="1216" extrusionOk="0">
                  <a:moveTo>
                    <a:pt x="1298" y="1"/>
                  </a:moveTo>
                  <a:lnTo>
                    <a:pt x="1" y="1215"/>
                  </a:lnTo>
                  <a:cubicBezTo>
                    <a:pt x="1" y="1215"/>
                    <a:pt x="2787" y="310"/>
                    <a:pt x="2811" y="179"/>
                  </a:cubicBezTo>
                  <a:cubicBezTo>
                    <a:pt x="2834" y="48"/>
                    <a:pt x="2715" y="13"/>
                    <a:pt x="2715" y="13"/>
                  </a:cubicBez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84"/>
            <p:cNvSpPr/>
            <p:nvPr/>
          </p:nvSpPr>
          <p:spPr>
            <a:xfrm>
              <a:off x="6497636" y="3259568"/>
              <a:ext cx="216068" cy="176069"/>
            </a:xfrm>
            <a:custGeom>
              <a:avLst/>
              <a:gdLst/>
              <a:ahLst/>
              <a:cxnLst/>
              <a:rect l="l" t="t" r="r" b="b"/>
              <a:pathLst>
                <a:path w="3025" h="2465" extrusionOk="0">
                  <a:moveTo>
                    <a:pt x="0" y="0"/>
                  </a:moveTo>
                  <a:cubicBezTo>
                    <a:pt x="12" y="107"/>
                    <a:pt x="48" y="203"/>
                    <a:pt x="95" y="298"/>
                  </a:cubicBezTo>
                  <a:cubicBezTo>
                    <a:pt x="322" y="750"/>
                    <a:pt x="1560" y="2465"/>
                    <a:pt x="1560" y="2465"/>
                  </a:cubicBezTo>
                  <a:lnTo>
                    <a:pt x="2429" y="2381"/>
                  </a:lnTo>
                  <a:cubicBezTo>
                    <a:pt x="2965" y="2346"/>
                    <a:pt x="3024" y="2131"/>
                    <a:pt x="2560" y="1691"/>
                  </a:cubicBezTo>
                  <a:cubicBezTo>
                    <a:pt x="2215" y="135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84"/>
            <p:cNvSpPr/>
            <p:nvPr/>
          </p:nvSpPr>
          <p:spPr>
            <a:xfrm>
              <a:off x="6515493" y="3029072"/>
              <a:ext cx="133569" cy="125927"/>
            </a:xfrm>
            <a:custGeom>
              <a:avLst/>
              <a:gdLst/>
              <a:ahLst/>
              <a:cxnLst/>
              <a:rect l="l" t="t" r="r" b="b"/>
              <a:pathLst>
                <a:path w="1870" h="1763" extrusionOk="0">
                  <a:moveTo>
                    <a:pt x="155" y="417"/>
                  </a:moveTo>
                  <a:lnTo>
                    <a:pt x="1286" y="36"/>
                  </a:lnTo>
                  <a:cubicBezTo>
                    <a:pt x="1369" y="1"/>
                    <a:pt x="1476" y="48"/>
                    <a:pt x="1512" y="143"/>
                  </a:cubicBezTo>
                  <a:lnTo>
                    <a:pt x="1834" y="1120"/>
                  </a:lnTo>
                  <a:cubicBezTo>
                    <a:pt x="1869" y="1203"/>
                    <a:pt x="1822" y="1310"/>
                    <a:pt x="1715" y="1334"/>
                  </a:cubicBezTo>
                  <a:lnTo>
                    <a:pt x="583" y="1727"/>
                  </a:lnTo>
                  <a:cubicBezTo>
                    <a:pt x="500" y="1763"/>
                    <a:pt x="393" y="1715"/>
                    <a:pt x="357" y="1608"/>
                  </a:cubicBezTo>
                  <a:lnTo>
                    <a:pt x="36" y="643"/>
                  </a:lnTo>
                  <a:cubicBezTo>
                    <a:pt x="0" y="548"/>
                    <a:pt x="60" y="453"/>
                    <a:pt x="155" y="4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84"/>
            <p:cNvSpPr/>
            <p:nvPr/>
          </p:nvSpPr>
          <p:spPr>
            <a:xfrm>
              <a:off x="6798631" y="3273997"/>
              <a:ext cx="297781" cy="562206"/>
            </a:xfrm>
            <a:custGeom>
              <a:avLst/>
              <a:gdLst/>
              <a:ahLst/>
              <a:cxnLst/>
              <a:rect l="l" t="t" r="r" b="b"/>
              <a:pathLst>
                <a:path w="4169" h="7871" extrusionOk="0">
                  <a:moveTo>
                    <a:pt x="1180" y="60"/>
                  </a:moveTo>
                  <a:lnTo>
                    <a:pt x="846" y="131"/>
                  </a:lnTo>
                  <a:lnTo>
                    <a:pt x="406" y="655"/>
                  </a:lnTo>
                  <a:cubicBezTo>
                    <a:pt x="406" y="655"/>
                    <a:pt x="203" y="917"/>
                    <a:pt x="287" y="1322"/>
                  </a:cubicBezTo>
                  <a:cubicBezTo>
                    <a:pt x="358" y="1727"/>
                    <a:pt x="703" y="2691"/>
                    <a:pt x="703" y="2691"/>
                  </a:cubicBezTo>
                  <a:cubicBezTo>
                    <a:pt x="703" y="2691"/>
                    <a:pt x="846" y="3049"/>
                    <a:pt x="1334" y="3156"/>
                  </a:cubicBezTo>
                  <a:lnTo>
                    <a:pt x="1013" y="3465"/>
                  </a:lnTo>
                  <a:cubicBezTo>
                    <a:pt x="1013" y="3465"/>
                    <a:pt x="751" y="3703"/>
                    <a:pt x="953" y="4072"/>
                  </a:cubicBezTo>
                  <a:cubicBezTo>
                    <a:pt x="1144" y="4430"/>
                    <a:pt x="1322" y="4942"/>
                    <a:pt x="1322" y="4942"/>
                  </a:cubicBezTo>
                  <a:cubicBezTo>
                    <a:pt x="1322" y="4942"/>
                    <a:pt x="1025" y="4977"/>
                    <a:pt x="965" y="5061"/>
                  </a:cubicBezTo>
                  <a:cubicBezTo>
                    <a:pt x="906" y="5132"/>
                    <a:pt x="144" y="6680"/>
                    <a:pt x="144" y="6680"/>
                  </a:cubicBezTo>
                  <a:cubicBezTo>
                    <a:pt x="144" y="6680"/>
                    <a:pt x="1" y="6966"/>
                    <a:pt x="263" y="7109"/>
                  </a:cubicBezTo>
                  <a:cubicBezTo>
                    <a:pt x="537" y="7263"/>
                    <a:pt x="1406" y="7871"/>
                    <a:pt x="2537" y="7811"/>
                  </a:cubicBezTo>
                  <a:cubicBezTo>
                    <a:pt x="2858" y="7751"/>
                    <a:pt x="2930" y="7656"/>
                    <a:pt x="3001" y="7382"/>
                  </a:cubicBezTo>
                  <a:cubicBezTo>
                    <a:pt x="3156" y="6882"/>
                    <a:pt x="3335" y="5716"/>
                    <a:pt x="3335" y="5716"/>
                  </a:cubicBezTo>
                  <a:cubicBezTo>
                    <a:pt x="3335" y="5716"/>
                    <a:pt x="3370" y="5501"/>
                    <a:pt x="3180" y="5394"/>
                  </a:cubicBezTo>
                  <a:lnTo>
                    <a:pt x="3894" y="4096"/>
                  </a:lnTo>
                  <a:cubicBezTo>
                    <a:pt x="3894" y="4096"/>
                    <a:pt x="4168" y="3775"/>
                    <a:pt x="3930" y="3418"/>
                  </a:cubicBezTo>
                  <a:cubicBezTo>
                    <a:pt x="3692" y="3060"/>
                    <a:pt x="3299" y="2656"/>
                    <a:pt x="3299" y="2656"/>
                  </a:cubicBezTo>
                  <a:lnTo>
                    <a:pt x="3275" y="763"/>
                  </a:lnTo>
                  <a:cubicBezTo>
                    <a:pt x="3275" y="763"/>
                    <a:pt x="3275" y="203"/>
                    <a:pt x="2442" y="108"/>
                  </a:cubicBezTo>
                  <a:cubicBezTo>
                    <a:pt x="1632" y="1"/>
                    <a:pt x="1180" y="60"/>
                    <a:pt x="1180" y="60"/>
                  </a:cubicBez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84"/>
            <p:cNvSpPr/>
            <p:nvPr/>
          </p:nvSpPr>
          <p:spPr>
            <a:xfrm>
              <a:off x="6914344" y="3275711"/>
              <a:ext cx="115713" cy="37499"/>
            </a:xfrm>
            <a:custGeom>
              <a:avLst/>
              <a:gdLst/>
              <a:ahLst/>
              <a:cxnLst/>
              <a:rect l="l" t="t" r="r" b="b"/>
              <a:pathLst>
                <a:path w="1620" h="525" extrusionOk="0">
                  <a:moveTo>
                    <a:pt x="1619" y="524"/>
                  </a:moveTo>
                  <a:cubicBezTo>
                    <a:pt x="1548" y="346"/>
                    <a:pt x="1346" y="119"/>
                    <a:pt x="845" y="60"/>
                  </a:cubicBezTo>
                  <a:cubicBezTo>
                    <a:pt x="512" y="12"/>
                    <a:pt x="226" y="0"/>
                    <a:pt x="12" y="0"/>
                  </a:cubicBezTo>
                  <a:lnTo>
                    <a:pt x="0" y="274"/>
                  </a:ln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84"/>
            <p:cNvSpPr/>
            <p:nvPr/>
          </p:nvSpPr>
          <p:spPr>
            <a:xfrm>
              <a:off x="6860773" y="3483208"/>
              <a:ext cx="112284" cy="58713"/>
            </a:xfrm>
            <a:custGeom>
              <a:avLst/>
              <a:gdLst/>
              <a:ahLst/>
              <a:cxnLst/>
              <a:rect l="l" t="t" r="r" b="b"/>
              <a:pathLst>
                <a:path w="1572" h="822" extrusionOk="0">
                  <a:moveTo>
                    <a:pt x="464" y="227"/>
                  </a:moveTo>
                  <a:lnTo>
                    <a:pt x="143" y="536"/>
                  </a:lnTo>
                  <a:cubicBezTo>
                    <a:pt x="143" y="536"/>
                    <a:pt x="24" y="643"/>
                    <a:pt x="0" y="822"/>
                  </a:cubicBezTo>
                  <a:cubicBezTo>
                    <a:pt x="405" y="524"/>
                    <a:pt x="1072" y="322"/>
                    <a:pt x="1572" y="0"/>
                  </a:cubicBezTo>
                  <a:cubicBezTo>
                    <a:pt x="1048" y="250"/>
                    <a:pt x="464" y="227"/>
                    <a:pt x="464" y="227"/>
                  </a:cubicBez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84"/>
            <p:cNvSpPr/>
            <p:nvPr/>
          </p:nvSpPr>
          <p:spPr>
            <a:xfrm>
              <a:off x="6868416" y="3626920"/>
              <a:ext cx="83356" cy="31571"/>
            </a:xfrm>
            <a:custGeom>
              <a:avLst/>
              <a:gdLst/>
              <a:ahLst/>
              <a:cxnLst/>
              <a:rect l="l" t="t" r="r" b="b"/>
              <a:pathLst>
                <a:path w="1167" h="442" extrusionOk="0">
                  <a:moveTo>
                    <a:pt x="357" y="1"/>
                  </a:moveTo>
                  <a:cubicBezTo>
                    <a:pt x="357" y="1"/>
                    <a:pt x="72" y="36"/>
                    <a:pt x="0" y="120"/>
                  </a:cubicBezTo>
                  <a:lnTo>
                    <a:pt x="1167" y="441"/>
                  </a:ln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84"/>
            <p:cNvSpPr/>
            <p:nvPr/>
          </p:nvSpPr>
          <p:spPr>
            <a:xfrm>
              <a:off x="6978914" y="3565707"/>
              <a:ext cx="99570" cy="96141"/>
            </a:xfrm>
            <a:custGeom>
              <a:avLst/>
              <a:gdLst/>
              <a:ahLst/>
              <a:cxnLst/>
              <a:rect l="l" t="t" r="r" b="b"/>
              <a:pathLst>
                <a:path w="1394" h="1346" extrusionOk="0">
                  <a:moveTo>
                    <a:pt x="692" y="1298"/>
                  </a:moveTo>
                  <a:lnTo>
                    <a:pt x="1394" y="0"/>
                  </a:lnTo>
                  <a:lnTo>
                    <a:pt x="1" y="1346"/>
                  </a:ln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84"/>
            <p:cNvSpPr/>
            <p:nvPr/>
          </p:nvSpPr>
          <p:spPr>
            <a:xfrm>
              <a:off x="6985771" y="3353067"/>
              <a:ext cx="50214" cy="109784"/>
            </a:xfrm>
            <a:custGeom>
              <a:avLst/>
              <a:gdLst/>
              <a:ahLst/>
              <a:cxnLst/>
              <a:rect l="l" t="t" r="r" b="b"/>
              <a:pathLst>
                <a:path w="703" h="1537" extrusionOk="0">
                  <a:moveTo>
                    <a:pt x="703" y="1537"/>
                  </a:moveTo>
                  <a:lnTo>
                    <a:pt x="667" y="1"/>
                  </a:lnTo>
                  <a:cubicBezTo>
                    <a:pt x="524" y="215"/>
                    <a:pt x="286" y="525"/>
                    <a:pt x="179" y="679"/>
                  </a:cubicBezTo>
                  <a:cubicBezTo>
                    <a:pt x="0" y="918"/>
                    <a:pt x="179" y="1060"/>
                    <a:pt x="179" y="1060"/>
                  </a:cubicBez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84"/>
            <p:cNvSpPr/>
            <p:nvPr/>
          </p:nvSpPr>
          <p:spPr>
            <a:xfrm>
              <a:off x="6855630" y="3221283"/>
              <a:ext cx="120855" cy="74927"/>
            </a:xfrm>
            <a:custGeom>
              <a:avLst/>
              <a:gdLst/>
              <a:ahLst/>
              <a:cxnLst/>
              <a:rect l="l" t="t" r="r" b="b"/>
              <a:pathLst>
                <a:path w="1692" h="1049" extrusionOk="0">
                  <a:moveTo>
                    <a:pt x="1691" y="762"/>
                  </a:moveTo>
                  <a:cubicBezTo>
                    <a:pt x="1691" y="893"/>
                    <a:pt x="1310" y="1036"/>
                    <a:pt x="870" y="1036"/>
                  </a:cubicBezTo>
                  <a:cubicBezTo>
                    <a:pt x="405" y="1048"/>
                    <a:pt x="36" y="941"/>
                    <a:pt x="36" y="810"/>
                  </a:cubicBezTo>
                  <a:lnTo>
                    <a:pt x="1" y="48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84"/>
            <p:cNvSpPr/>
            <p:nvPr/>
          </p:nvSpPr>
          <p:spPr>
            <a:xfrm>
              <a:off x="6855630" y="3205998"/>
              <a:ext cx="118284" cy="36571"/>
            </a:xfrm>
            <a:custGeom>
              <a:avLst/>
              <a:gdLst/>
              <a:ahLst/>
              <a:cxnLst/>
              <a:rect l="l" t="t" r="r" b="b"/>
              <a:pathLst>
                <a:path w="1656" h="512" extrusionOk="0">
                  <a:moveTo>
                    <a:pt x="1" y="274"/>
                  </a:moveTo>
                  <a:cubicBezTo>
                    <a:pt x="1" y="143"/>
                    <a:pt x="382" y="12"/>
                    <a:pt x="822" y="12"/>
                  </a:cubicBezTo>
                  <a:cubicBezTo>
                    <a:pt x="1286" y="0"/>
                    <a:pt x="1656" y="95"/>
                    <a:pt x="1656" y="238"/>
                  </a:cubicBezTo>
                  <a:cubicBezTo>
                    <a:pt x="1656" y="369"/>
                    <a:pt x="1286" y="500"/>
                    <a:pt x="834" y="500"/>
                  </a:cubicBezTo>
                  <a:cubicBezTo>
                    <a:pt x="382" y="512"/>
                    <a:pt x="1" y="417"/>
                    <a:pt x="1" y="2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84"/>
            <p:cNvSpPr/>
            <p:nvPr/>
          </p:nvSpPr>
          <p:spPr>
            <a:xfrm>
              <a:off x="5646291" y="3222997"/>
              <a:ext cx="432994" cy="718632"/>
            </a:xfrm>
            <a:custGeom>
              <a:avLst/>
              <a:gdLst/>
              <a:ahLst/>
              <a:cxnLst/>
              <a:rect l="l" t="t" r="r" b="b"/>
              <a:pathLst>
                <a:path w="6062" h="10061" extrusionOk="0">
                  <a:moveTo>
                    <a:pt x="4966" y="0"/>
                  </a:moveTo>
                  <a:lnTo>
                    <a:pt x="5180" y="441"/>
                  </a:lnTo>
                  <a:lnTo>
                    <a:pt x="5823" y="1191"/>
                  </a:lnTo>
                  <a:cubicBezTo>
                    <a:pt x="5823" y="1191"/>
                    <a:pt x="6061" y="1691"/>
                    <a:pt x="5835" y="2108"/>
                  </a:cubicBezTo>
                  <a:cubicBezTo>
                    <a:pt x="5609" y="2524"/>
                    <a:pt x="4454" y="4132"/>
                    <a:pt x="4454" y="4132"/>
                  </a:cubicBezTo>
                  <a:cubicBezTo>
                    <a:pt x="4454" y="4132"/>
                    <a:pt x="4811" y="4501"/>
                    <a:pt x="4537" y="5096"/>
                  </a:cubicBezTo>
                  <a:lnTo>
                    <a:pt x="5740" y="6251"/>
                  </a:lnTo>
                  <a:cubicBezTo>
                    <a:pt x="5740" y="6251"/>
                    <a:pt x="6049" y="6453"/>
                    <a:pt x="5954" y="6930"/>
                  </a:cubicBezTo>
                  <a:cubicBezTo>
                    <a:pt x="5847" y="7406"/>
                    <a:pt x="5132" y="9608"/>
                    <a:pt x="5132" y="9608"/>
                  </a:cubicBezTo>
                  <a:cubicBezTo>
                    <a:pt x="5132" y="9608"/>
                    <a:pt x="4918" y="10061"/>
                    <a:pt x="4347" y="9799"/>
                  </a:cubicBezTo>
                  <a:cubicBezTo>
                    <a:pt x="3763" y="9561"/>
                    <a:pt x="537" y="8108"/>
                    <a:pt x="537" y="8108"/>
                  </a:cubicBezTo>
                  <a:cubicBezTo>
                    <a:pt x="537" y="8108"/>
                    <a:pt x="1" y="7692"/>
                    <a:pt x="227" y="7001"/>
                  </a:cubicBezTo>
                  <a:cubicBezTo>
                    <a:pt x="465" y="6322"/>
                    <a:pt x="1061" y="4048"/>
                    <a:pt x="1061" y="4048"/>
                  </a:cubicBezTo>
                  <a:lnTo>
                    <a:pt x="1513" y="1036"/>
                  </a:lnTo>
                  <a:cubicBezTo>
                    <a:pt x="1513" y="1036"/>
                    <a:pt x="1620" y="548"/>
                    <a:pt x="1918" y="441"/>
                  </a:cubicBezTo>
                  <a:cubicBezTo>
                    <a:pt x="2227" y="334"/>
                    <a:pt x="3989" y="12"/>
                    <a:pt x="3989" y="12"/>
                  </a:cubicBez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84"/>
            <p:cNvSpPr/>
            <p:nvPr/>
          </p:nvSpPr>
          <p:spPr>
            <a:xfrm>
              <a:off x="5646291" y="3508707"/>
              <a:ext cx="80856" cy="307924"/>
            </a:xfrm>
            <a:custGeom>
              <a:avLst/>
              <a:gdLst/>
              <a:ahLst/>
              <a:cxnLst/>
              <a:rect l="l" t="t" r="r" b="b"/>
              <a:pathLst>
                <a:path w="1132" h="4311" extrusionOk="0">
                  <a:moveTo>
                    <a:pt x="549" y="4108"/>
                  </a:moveTo>
                  <a:lnTo>
                    <a:pt x="549" y="4108"/>
                  </a:lnTo>
                  <a:cubicBezTo>
                    <a:pt x="537" y="4108"/>
                    <a:pt x="1" y="3692"/>
                    <a:pt x="227" y="3001"/>
                  </a:cubicBezTo>
                  <a:cubicBezTo>
                    <a:pt x="465" y="2322"/>
                    <a:pt x="1061" y="48"/>
                    <a:pt x="1061" y="48"/>
                  </a:cubicBezTo>
                  <a:lnTo>
                    <a:pt x="1061" y="1"/>
                  </a:lnTo>
                  <a:lnTo>
                    <a:pt x="1061" y="3394"/>
                  </a:lnTo>
                  <a:cubicBezTo>
                    <a:pt x="1061" y="3394"/>
                    <a:pt x="1132" y="4311"/>
                    <a:pt x="549" y="4108"/>
                  </a:cubicBez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84"/>
            <p:cNvSpPr/>
            <p:nvPr/>
          </p:nvSpPr>
          <p:spPr>
            <a:xfrm>
              <a:off x="5868288" y="3586992"/>
              <a:ext cx="189711" cy="82499"/>
            </a:xfrm>
            <a:custGeom>
              <a:avLst/>
              <a:gdLst/>
              <a:ahLst/>
              <a:cxnLst/>
              <a:rect l="l" t="t" r="r" b="b"/>
              <a:pathLst>
                <a:path w="2656" h="1155" extrusionOk="0">
                  <a:moveTo>
                    <a:pt x="1441" y="0"/>
                  </a:moveTo>
                  <a:lnTo>
                    <a:pt x="2656" y="1155"/>
                  </a:lnTo>
                  <a:cubicBezTo>
                    <a:pt x="2656" y="1155"/>
                    <a:pt x="36" y="298"/>
                    <a:pt x="12" y="179"/>
                  </a:cubicBezTo>
                  <a:cubicBezTo>
                    <a:pt x="0" y="60"/>
                    <a:pt x="119" y="36"/>
                    <a:pt x="119" y="36"/>
                  </a:cubicBez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84"/>
            <p:cNvSpPr/>
            <p:nvPr/>
          </p:nvSpPr>
          <p:spPr>
            <a:xfrm>
              <a:off x="5867431" y="3353067"/>
              <a:ext cx="203354" cy="165069"/>
            </a:xfrm>
            <a:custGeom>
              <a:avLst/>
              <a:gdLst/>
              <a:ahLst/>
              <a:cxnLst/>
              <a:rect l="l" t="t" r="r" b="b"/>
              <a:pathLst>
                <a:path w="2847" h="2311" extrusionOk="0">
                  <a:moveTo>
                    <a:pt x="2846" y="1"/>
                  </a:moveTo>
                  <a:cubicBezTo>
                    <a:pt x="2822" y="96"/>
                    <a:pt x="2798" y="203"/>
                    <a:pt x="2751" y="287"/>
                  </a:cubicBezTo>
                  <a:cubicBezTo>
                    <a:pt x="2525" y="703"/>
                    <a:pt x="1370" y="2311"/>
                    <a:pt x="1370" y="2311"/>
                  </a:cubicBezTo>
                  <a:lnTo>
                    <a:pt x="560" y="2251"/>
                  </a:lnTo>
                  <a:cubicBezTo>
                    <a:pt x="60" y="2203"/>
                    <a:pt x="1" y="2013"/>
                    <a:pt x="429" y="1596"/>
                  </a:cubicBezTo>
                  <a:cubicBezTo>
                    <a:pt x="763" y="1275"/>
                    <a:pt x="2822" y="1"/>
                    <a:pt x="2846" y="1"/>
                  </a:cubicBezTo>
                  <a:close/>
                </a:path>
              </a:pathLst>
            </a:custGeom>
            <a:solidFill>
              <a:schemeClr val="accent4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84"/>
            <p:cNvSpPr/>
            <p:nvPr/>
          </p:nvSpPr>
          <p:spPr>
            <a:xfrm>
              <a:off x="5927787" y="3137927"/>
              <a:ext cx="124284" cy="116570"/>
            </a:xfrm>
            <a:custGeom>
              <a:avLst/>
              <a:gdLst/>
              <a:ahLst/>
              <a:cxnLst/>
              <a:rect l="l" t="t" r="r" b="b"/>
              <a:pathLst>
                <a:path w="1740" h="1632" extrusionOk="0">
                  <a:moveTo>
                    <a:pt x="1608" y="382"/>
                  </a:moveTo>
                  <a:lnTo>
                    <a:pt x="549" y="24"/>
                  </a:lnTo>
                  <a:cubicBezTo>
                    <a:pt x="465" y="1"/>
                    <a:pt x="370" y="36"/>
                    <a:pt x="346" y="131"/>
                  </a:cubicBezTo>
                  <a:lnTo>
                    <a:pt x="37" y="1036"/>
                  </a:lnTo>
                  <a:cubicBezTo>
                    <a:pt x="1" y="1132"/>
                    <a:pt x="48" y="1215"/>
                    <a:pt x="132" y="1251"/>
                  </a:cubicBezTo>
                  <a:lnTo>
                    <a:pt x="1191" y="1608"/>
                  </a:lnTo>
                  <a:cubicBezTo>
                    <a:pt x="1287" y="1632"/>
                    <a:pt x="1370" y="1584"/>
                    <a:pt x="1406" y="1501"/>
                  </a:cubicBezTo>
                  <a:lnTo>
                    <a:pt x="1715" y="596"/>
                  </a:lnTo>
                  <a:cubicBezTo>
                    <a:pt x="1739" y="501"/>
                    <a:pt x="1703" y="417"/>
                    <a:pt x="1608" y="3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84"/>
            <p:cNvSpPr/>
            <p:nvPr/>
          </p:nvSpPr>
          <p:spPr>
            <a:xfrm>
              <a:off x="5987358" y="3454280"/>
              <a:ext cx="215211" cy="318995"/>
            </a:xfrm>
            <a:custGeom>
              <a:avLst/>
              <a:gdLst/>
              <a:ahLst/>
              <a:cxnLst/>
              <a:rect l="l" t="t" r="r" b="b"/>
              <a:pathLst>
                <a:path w="3013" h="4466" extrusionOk="0">
                  <a:moveTo>
                    <a:pt x="2060" y="1"/>
                  </a:moveTo>
                  <a:cubicBezTo>
                    <a:pt x="2060" y="1"/>
                    <a:pt x="1429" y="251"/>
                    <a:pt x="1048" y="870"/>
                  </a:cubicBezTo>
                  <a:cubicBezTo>
                    <a:pt x="655" y="1477"/>
                    <a:pt x="60" y="3203"/>
                    <a:pt x="36" y="3501"/>
                  </a:cubicBezTo>
                  <a:cubicBezTo>
                    <a:pt x="0" y="3811"/>
                    <a:pt x="48" y="4263"/>
                    <a:pt x="167" y="4358"/>
                  </a:cubicBezTo>
                  <a:cubicBezTo>
                    <a:pt x="286" y="4465"/>
                    <a:pt x="1131" y="4180"/>
                    <a:pt x="1131" y="4180"/>
                  </a:cubicBezTo>
                  <a:lnTo>
                    <a:pt x="2608" y="2453"/>
                  </a:lnTo>
                  <a:cubicBezTo>
                    <a:pt x="2608" y="2477"/>
                    <a:pt x="3013" y="477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84"/>
            <p:cNvSpPr/>
            <p:nvPr/>
          </p:nvSpPr>
          <p:spPr>
            <a:xfrm>
              <a:off x="6005215" y="3452565"/>
              <a:ext cx="425279" cy="364066"/>
            </a:xfrm>
            <a:custGeom>
              <a:avLst/>
              <a:gdLst/>
              <a:ahLst/>
              <a:cxnLst/>
              <a:rect l="l" t="t" r="r" b="b"/>
              <a:pathLst>
                <a:path w="5954" h="5097" extrusionOk="0">
                  <a:moveTo>
                    <a:pt x="2239" y="1"/>
                  </a:moveTo>
                  <a:lnTo>
                    <a:pt x="3429" y="1668"/>
                  </a:lnTo>
                  <a:cubicBezTo>
                    <a:pt x="3429" y="1668"/>
                    <a:pt x="3751" y="1549"/>
                    <a:pt x="3810" y="1882"/>
                  </a:cubicBezTo>
                  <a:lnTo>
                    <a:pt x="5596" y="2120"/>
                  </a:lnTo>
                  <a:cubicBezTo>
                    <a:pt x="5596" y="2120"/>
                    <a:pt x="5942" y="2108"/>
                    <a:pt x="5942" y="2477"/>
                  </a:cubicBezTo>
                  <a:cubicBezTo>
                    <a:pt x="5953" y="2858"/>
                    <a:pt x="5834" y="4716"/>
                    <a:pt x="5834" y="4716"/>
                  </a:cubicBezTo>
                  <a:cubicBezTo>
                    <a:pt x="5834" y="4716"/>
                    <a:pt x="5811" y="5013"/>
                    <a:pt x="5513" y="5061"/>
                  </a:cubicBezTo>
                  <a:cubicBezTo>
                    <a:pt x="5215" y="5097"/>
                    <a:pt x="4525" y="5073"/>
                    <a:pt x="4525" y="5073"/>
                  </a:cubicBezTo>
                  <a:cubicBezTo>
                    <a:pt x="4525" y="5073"/>
                    <a:pt x="4156" y="5025"/>
                    <a:pt x="4108" y="4668"/>
                  </a:cubicBezTo>
                  <a:lnTo>
                    <a:pt x="0" y="4632"/>
                  </a:lnTo>
                  <a:lnTo>
                    <a:pt x="679" y="4025"/>
                  </a:lnTo>
                  <a:lnTo>
                    <a:pt x="1453" y="2787"/>
                  </a:lnTo>
                  <a:lnTo>
                    <a:pt x="2001" y="1465"/>
                  </a:ln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84"/>
            <p:cNvSpPr/>
            <p:nvPr/>
          </p:nvSpPr>
          <p:spPr>
            <a:xfrm>
              <a:off x="6276496" y="3586992"/>
              <a:ext cx="79142" cy="109713"/>
            </a:xfrm>
            <a:custGeom>
              <a:avLst/>
              <a:gdLst/>
              <a:ahLst/>
              <a:cxnLst/>
              <a:rect l="l" t="t" r="r" b="b"/>
              <a:pathLst>
                <a:path w="1108" h="1536" extrusionOk="0">
                  <a:moveTo>
                    <a:pt x="0" y="0"/>
                  </a:moveTo>
                  <a:lnTo>
                    <a:pt x="1108" y="155"/>
                  </a:lnTo>
                  <a:cubicBezTo>
                    <a:pt x="453" y="417"/>
                    <a:pt x="334" y="1536"/>
                    <a:pt x="334" y="15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84"/>
            <p:cNvSpPr/>
            <p:nvPr/>
          </p:nvSpPr>
          <p:spPr>
            <a:xfrm>
              <a:off x="6298567" y="3734918"/>
              <a:ext cx="79213" cy="81713"/>
            </a:xfrm>
            <a:custGeom>
              <a:avLst/>
              <a:gdLst/>
              <a:ahLst/>
              <a:cxnLst/>
              <a:rect l="l" t="t" r="r" b="b"/>
              <a:pathLst>
                <a:path w="1109" h="1144" extrusionOk="0">
                  <a:moveTo>
                    <a:pt x="1108" y="1132"/>
                  </a:moveTo>
                  <a:cubicBezTo>
                    <a:pt x="799" y="1144"/>
                    <a:pt x="418" y="1120"/>
                    <a:pt x="418" y="1120"/>
                  </a:cubicBezTo>
                  <a:cubicBezTo>
                    <a:pt x="418" y="1120"/>
                    <a:pt x="49" y="1072"/>
                    <a:pt x="1" y="715"/>
                  </a:cubicBezTo>
                  <a:lnTo>
                    <a:pt x="84" y="1"/>
                  </a:lnTo>
                  <a:cubicBezTo>
                    <a:pt x="61" y="1"/>
                    <a:pt x="358" y="810"/>
                    <a:pt x="1108" y="1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84"/>
            <p:cNvSpPr/>
            <p:nvPr/>
          </p:nvSpPr>
          <p:spPr>
            <a:xfrm>
              <a:off x="6005215" y="3585278"/>
              <a:ext cx="168426" cy="199926"/>
            </a:xfrm>
            <a:custGeom>
              <a:avLst/>
              <a:gdLst/>
              <a:ahLst/>
              <a:cxnLst/>
              <a:rect l="l" t="t" r="r" b="b"/>
              <a:pathLst>
                <a:path w="2358" h="2799" extrusionOk="0">
                  <a:moveTo>
                    <a:pt x="2358" y="2798"/>
                  </a:moveTo>
                  <a:lnTo>
                    <a:pt x="0" y="2786"/>
                  </a:lnTo>
                  <a:lnTo>
                    <a:pt x="679" y="2167"/>
                  </a:lnTo>
                  <a:lnTo>
                    <a:pt x="1453" y="941"/>
                  </a:lnTo>
                  <a:lnTo>
                    <a:pt x="1774" y="167"/>
                  </a:lnTo>
                  <a:lnTo>
                    <a:pt x="1989" y="0"/>
                  </a:lnTo>
                  <a:lnTo>
                    <a:pt x="2024" y="2250"/>
                  </a:lnTo>
                  <a:cubicBezTo>
                    <a:pt x="2001" y="2250"/>
                    <a:pt x="2060" y="2548"/>
                    <a:pt x="2358" y="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84"/>
            <p:cNvSpPr/>
            <p:nvPr/>
          </p:nvSpPr>
          <p:spPr>
            <a:xfrm>
              <a:off x="5931216" y="3398995"/>
              <a:ext cx="281567" cy="446565"/>
            </a:xfrm>
            <a:custGeom>
              <a:avLst/>
              <a:gdLst/>
              <a:ahLst/>
              <a:cxnLst/>
              <a:rect l="l" t="t" r="r" b="b"/>
              <a:pathLst>
                <a:path w="3942" h="6252" extrusionOk="0">
                  <a:moveTo>
                    <a:pt x="1834" y="2001"/>
                  </a:moveTo>
                  <a:cubicBezTo>
                    <a:pt x="1715" y="2180"/>
                    <a:pt x="1608" y="2370"/>
                    <a:pt x="1513" y="2572"/>
                  </a:cubicBezTo>
                  <a:cubicBezTo>
                    <a:pt x="1417" y="2787"/>
                    <a:pt x="1334" y="3013"/>
                    <a:pt x="1263" y="3215"/>
                  </a:cubicBezTo>
                  <a:cubicBezTo>
                    <a:pt x="501" y="5573"/>
                    <a:pt x="1298" y="5394"/>
                    <a:pt x="2191" y="3430"/>
                  </a:cubicBezTo>
                  <a:cubicBezTo>
                    <a:pt x="2275" y="3215"/>
                    <a:pt x="2382" y="2977"/>
                    <a:pt x="2489" y="2739"/>
                  </a:cubicBezTo>
                  <a:cubicBezTo>
                    <a:pt x="2572" y="2537"/>
                    <a:pt x="2644" y="2322"/>
                    <a:pt x="2727" y="2144"/>
                  </a:cubicBezTo>
                  <a:cubicBezTo>
                    <a:pt x="3394" y="298"/>
                    <a:pt x="2513" y="906"/>
                    <a:pt x="1834" y="2001"/>
                  </a:cubicBezTo>
                  <a:close/>
                  <a:moveTo>
                    <a:pt x="1143" y="2394"/>
                  </a:moveTo>
                  <a:cubicBezTo>
                    <a:pt x="1251" y="2180"/>
                    <a:pt x="1370" y="1965"/>
                    <a:pt x="1489" y="1775"/>
                  </a:cubicBezTo>
                  <a:cubicBezTo>
                    <a:pt x="2513" y="132"/>
                    <a:pt x="3941" y="1"/>
                    <a:pt x="3120" y="2299"/>
                  </a:cubicBezTo>
                  <a:cubicBezTo>
                    <a:pt x="3048" y="2501"/>
                    <a:pt x="2965" y="2703"/>
                    <a:pt x="2882" y="2906"/>
                  </a:cubicBezTo>
                  <a:cubicBezTo>
                    <a:pt x="2787" y="3144"/>
                    <a:pt x="2679" y="3382"/>
                    <a:pt x="2584" y="3608"/>
                  </a:cubicBezTo>
                  <a:cubicBezTo>
                    <a:pt x="1370" y="6252"/>
                    <a:pt x="0" y="5835"/>
                    <a:pt x="893" y="3096"/>
                  </a:cubicBezTo>
                  <a:cubicBezTo>
                    <a:pt x="953" y="2858"/>
                    <a:pt x="1036" y="2620"/>
                    <a:pt x="1143" y="23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84"/>
            <p:cNvSpPr/>
            <p:nvPr/>
          </p:nvSpPr>
          <p:spPr>
            <a:xfrm>
              <a:off x="5987358" y="3442351"/>
              <a:ext cx="158212" cy="326638"/>
            </a:xfrm>
            <a:custGeom>
              <a:avLst/>
              <a:gdLst/>
              <a:ahLst/>
              <a:cxnLst/>
              <a:rect l="l" t="t" r="r" b="b"/>
              <a:pathLst>
                <a:path w="2215" h="4573" extrusionOk="0">
                  <a:moveTo>
                    <a:pt x="1084" y="2168"/>
                  </a:moveTo>
                  <a:cubicBezTo>
                    <a:pt x="1179" y="1954"/>
                    <a:pt x="1298" y="1763"/>
                    <a:pt x="1393" y="1584"/>
                  </a:cubicBezTo>
                  <a:cubicBezTo>
                    <a:pt x="1667" y="1168"/>
                    <a:pt x="1953" y="822"/>
                    <a:pt x="2179" y="656"/>
                  </a:cubicBezTo>
                  <a:cubicBezTo>
                    <a:pt x="2215" y="1"/>
                    <a:pt x="1584" y="549"/>
                    <a:pt x="1048" y="1406"/>
                  </a:cubicBezTo>
                  <a:cubicBezTo>
                    <a:pt x="929" y="1584"/>
                    <a:pt x="822" y="1775"/>
                    <a:pt x="727" y="1989"/>
                  </a:cubicBezTo>
                  <a:cubicBezTo>
                    <a:pt x="631" y="2192"/>
                    <a:pt x="548" y="2418"/>
                    <a:pt x="477" y="2620"/>
                  </a:cubicBezTo>
                  <a:cubicBezTo>
                    <a:pt x="0" y="4097"/>
                    <a:pt x="131" y="4573"/>
                    <a:pt x="524" y="4240"/>
                  </a:cubicBezTo>
                  <a:cubicBezTo>
                    <a:pt x="524" y="3978"/>
                    <a:pt x="608" y="3501"/>
                    <a:pt x="822" y="2811"/>
                  </a:cubicBezTo>
                  <a:cubicBezTo>
                    <a:pt x="893" y="2597"/>
                    <a:pt x="989" y="2370"/>
                    <a:pt x="1084" y="2168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84"/>
            <p:cNvSpPr/>
            <p:nvPr/>
          </p:nvSpPr>
          <p:spPr>
            <a:xfrm>
              <a:off x="6311353" y="3377781"/>
              <a:ext cx="344495" cy="156498"/>
            </a:xfrm>
            <a:custGeom>
              <a:avLst/>
              <a:gdLst/>
              <a:ahLst/>
              <a:cxnLst/>
              <a:rect l="l" t="t" r="r" b="b"/>
              <a:pathLst>
                <a:path w="4823" h="2191" extrusionOk="0">
                  <a:moveTo>
                    <a:pt x="4823" y="726"/>
                  </a:moveTo>
                  <a:cubicBezTo>
                    <a:pt x="4823" y="726"/>
                    <a:pt x="4346" y="238"/>
                    <a:pt x="3656" y="119"/>
                  </a:cubicBezTo>
                  <a:cubicBezTo>
                    <a:pt x="2953" y="0"/>
                    <a:pt x="1120" y="107"/>
                    <a:pt x="822" y="179"/>
                  </a:cubicBezTo>
                  <a:cubicBezTo>
                    <a:pt x="524" y="274"/>
                    <a:pt x="120" y="476"/>
                    <a:pt x="60" y="643"/>
                  </a:cubicBezTo>
                  <a:cubicBezTo>
                    <a:pt x="1" y="786"/>
                    <a:pt x="584" y="1465"/>
                    <a:pt x="584" y="1465"/>
                  </a:cubicBezTo>
                  <a:lnTo>
                    <a:pt x="2739" y="2179"/>
                  </a:lnTo>
                  <a:cubicBezTo>
                    <a:pt x="2739" y="2191"/>
                    <a:pt x="4751" y="1798"/>
                    <a:pt x="4823" y="7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84"/>
            <p:cNvSpPr/>
            <p:nvPr/>
          </p:nvSpPr>
          <p:spPr>
            <a:xfrm>
              <a:off x="6301139" y="3433851"/>
              <a:ext cx="367494" cy="394708"/>
            </a:xfrm>
            <a:custGeom>
              <a:avLst/>
              <a:gdLst/>
              <a:ahLst/>
              <a:cxnLst/>
              <a:rect l="l" t="t" r="r" b="b"/>
              <a:pathLst>
                <a:path w="5145" h="5526" extrusionOk="0">
                  <a:moveTo>
                    <a:pt x="5144" y="334"/>
                  </a:moveTo>
                  <a:lnTo>
                    <a:pt x="4061" y="2061"/>
                  </a:lnTo>
                  <a:cubicBezTo>
                    <a:pt x="4061" y="2061"/>
                    <a:pt x="4299" y="2323"/>
                    <a:pt x="4001" y="2501"/>
                  </a:cubicBezTo>
                  <a:lnTo>
                    <a:pt x="4466" y="4251"/>
                  </a:lnTo>
                  <a:cubicBezTo>
                    <a:pt x="4466" y="4251"/>
                    <a:pt x="4608" y="4549"/>
                    <a:pt x="4275" y="4692"/>
                  </a:cubicBezTo>
                  <a:cubicBezTo>
                    <a:pt x="3930" y="4847"/>
                    <a:pt x="2156" y="5442"/>
                    <a:pt x="2156" y="5442"/>
                  </a:cubicBezTo>
                  <a:cubicBezTo>
                    <a:pt x="2156" y="5442"/>
                    <a:pt x="1870" y="5525"/>
                    <a:pt x="1715" y="5263"/>
                  </a:cubicBezTo>
                  <a:cubicBezTo>
                    <a:pt x="1549" y="4990"/>
                    <a:pt x="1322" y="4370"/>
                    <a:pt x="1322" y="4370"/>
                  </a:cubicBezTo>
                  <a:cubicBezTo>
                    <a:pt x="1322" y="4370"/>
                    <a:pt x="1215" y="4013"/>
                    <a:pt x="1537" y="3811"/>
                  </a:cubicBezTo>
                  <a:lnTo>
                    <a:pt x="1" y="1"/>
                  </a:lnTo>
                  <a:lnTo>
                    <a:pt x="822" y="394"/>
                  </a:lnTo>
                  <a:lnTo>
                    <a:pt x="2263" y="644"/>
                  </a:lnTo>
                  <a:lnTo>
                    <a:pt x="3704" y="644"/>
                  </a:lnTo>
                  <a:close/>
                </a:path>
              </a:pathLst>
            </a:custGeom>
            <a:solidFill>
              <a:srgbClr val="F35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84"/>
            <p:cNvSpPr/>
            <p:nvPr/>
          </p:nvSpPr>
          <p:spPr>
            <a:xfrm>
              <a:off x="6495921" y="3612492"/>
              <a:ext cx="111427" cy="76570"/>
            </a:xfrm>
            <a:custGeom>
              <a:avLst/>
              <a:gdLst/>
              <a:ahLst/>
              <a:cxnLst/>
              <a:rect l="l" t="t" r="r" b="b"/>
              <a:pathLst>
                <a:path w="1560" h="1072" extrusionOk="0">
                  <a:moveTo>
                    <a:pt x="1274" y="0"/>
                  </a:moveTo>
                  <a:lnTo>
                    <a:pt x="1560" y="1072"/>
                  </a:lnTo>
                  <a:cubicBezTo>
                    <a:pt x="1048" y="572"/>
                    <a:pt x="0" y="881"/>
                    <a:pt x="0" y="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84"/>
            <p:cNvSpPr/>
            <p:nvPr/>
          </p:nvSpPr>
          <p:spPr>
            <a:xfrm>
              <a:off x="6387923" y="3692419"/>
              <a:ext cx="71499" cy="100427"/>
            </a:xfrm>
            <a:custGeom>
              <a:avLst/>
              <a:gdLst/>
              <a:ahLst/>
              <a:cxnLst/>
              <a:rect l="l" t="t" r="r" b="b"/>
              <a:pathLst>
                <a:path w="1001" h="1406" extrusionOk="0">
                  <a:moveTo>
                    <a:pt x="357" y="1405"/>
                  </a:moveTo>
                  <a:cubicBezTo>
                    <a:pt x="226" y="1120"/>
                    <a:pt x="107" y="762"/>
                    <a:pt x="107" y="762"/>
                  </a:cubicBezTo>
                  <a:cubicBezTo>
                    <a:pt x="107" y="762"/>
                    <a:pt x="0" y="405"/>
                    <a:pt x="322" y="215"/>
                  </a:cubicBezTo>
                  <a:lnTo>
                    <a:pt x="1000" y="0"/>
                  </a:lnTo>
                  <a:cubicBezTo>
                    <a:pt x="1000" y="0"/>
                    <a:pt x="381" y="584"/>
                    <a:pt x="357" y="1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84"/>
            <p:cNvSpPr/>
            <p:nvPr/>
          </p:nvSpPr>
          <p:spPr>
            <a:xfrm>
              <a:off x="6301139" y="3435566"/>
              <a:ext cx="237354" cy="155712"/>
            </a:xfrm>
            <a:custGeom>
              <a:avLst/>
              <a:gdLst/>
              <a:ahLst/>
              <a:cxnLst/>
              <a:rect l="l" t="t" r="r" b="b"/>
              <a:pathLst>
                <a:path w="3323" h="2180" extrusionOk="0">
                  <a:moveTo>
                    <a:pt x="882" y="2180"/>
                  </a:moveTo>
                  <a:lnTo>
                    <a:pt x="1" y="1"/>
                  </a:lnTo>
                  <a:lnTo>
                    <a:pt x="822" y="382"/>
                  </a:lnTo>
                  <a:lnTo>
                    <a:pt x="2263" y="632"/>
                  </a:lnTo>
                  <a:lnTo>
                    <a:pt x="3096" y="632"/>
                  </a:lnTo>
                  <a:lnTo>
                    <a:pt x="3323" y="775"/>
                  </a:lnTo>
                  <a:lnTo>
                    <a:pt x="1263" y="1668"/>
                  </a:lnTo>
                  <a:cubicBezTo>
                    <a:pt x="1263" y="1668"/>
                    <a:pt x="1001" y="1810"/>
                    <a:pt x="882" y="21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84"/>
            <p:cNvSpPr/>
            <p:nvPr/>
          </p:nvSpPr>
          <p:spPr>
            <a:xfrm>
              <a:off x="6243354" y="3360710"/>
              <a:ext cx="492421" cy="130212"/>
            </a:xfrm>
            <a:custGeom>
              <a:avLst/>
              <a:gdLst/>
              <a:ahLst/>
              <a:cxnLst/>
              <a:rect l="l" t="t" r="r" b="b"/>
              <a:pathLst>
                <a:path w="6894" h="1823" extrusionOk="0">
                  <a:moveTo>
                    <a:pt x="4263" y="513"/>
                  </a:moveTo>
                  <a:cubicBezTo>
                    <a:pt x="4048" y="465"/>
                    <a:pt x="3834" y="453"/>
                    <a:pt x="3608" y="430"/>
                  </a:cubicBezTo>
                  <a:cubicBezTo>
                    <a:pt x="3370" y="418"/>
                    <a:pt x="3143" y="430"/>
                    <a:pt x="2917" y="453"/>
                  </a:cubicBezTo>
                  <a:cubicBezTo>
                    <a:pt x="464" y="644"/>
                    <a:pt x="929" y="1299"/>
                    <a:pt x="3072" y="1382"/>
                  </a:cubicBezTo>
                  <a:cubicBezTo>
                    <a:pt x="3310" y="1406"/>
                    <a:pt x="3548" y="1406"/>
                    <a:pt x="3810" y="1406"/>
                  </a:cubicBezTo>
                  <a:cubicBezTo>
                    <a:pt x="4036" y="1406"/>
                    <a:pt x="4263" y="1406"/>
                    <a:pt x="4453" y="1382"/>
                  </a:cubicBezTo>
                  <a:cubicBezTo>
                    <a:pt x="6418" y="1299"/>
                    <a:pt x="5525" y="727"/>
                    <a:pt x="4263" y="513"/>
                  </a:cubicBezTo>
                  <a:close/>
                  <a:moveTo>
                    <a:pt x="3620" y="13"/>
                  </a:moveTo>
                  <a:cubicBezTo>
                    <a:pt x="3858" y="37"/>
                    <a:pt x="4096" y="49"/>
                    <a:pt x="4334" y="96"/>
                  </a:cubicBezTo>
                  <a:cubicBezTo>
                    <a:pt x="6239" y="430"/>
                    <a:pt x="6894" y="1692"/>
                    <a:pt x="4465" y="1799"/>
                  </a:cubicBezTo>
                  <a:cubicBezTo>
                    <a:pt x="4251" y="1823"/>
                    <a:pt x="4024" y="1823"/>
                    <a:pt x="3810" y="1823"/>
                  </a:cubicBezTo>
                  <a:cubicBezTo>
                    <a:pt x="3548" y="1823"/>
                    <a:pt x="3298" y="1799"/>
                    <a:pt x="3060" y="1799"/>
                  </a:cubicBezTo>
                  <a:cubicBezTo>
                    <a:pt x="143" y="1680"/>
                    <a:pt x="0" y="251"/>
                    <a:pt x="2893" y="37"/>
                  </a:cubicBezTo>
                  <a:cubicBezTo>
                    <a:pt x="3131" y="1"/>
                    <a:pt x="3370" y="1"/>
                    <a:pt x="362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84"/>
            <p:cNvSpPr/>
            <p:nvPr/>
          </p:nvSpPr>
          <p:spPr>
            <a:xfrm>
              <a:off x="6313067" y="3391352"/>
              <a:ext cx="358066" cy="61285"/>
            </a:xfrm>
            <a:custGeom>
              <a:avLst/>
              <a:gdLst/>
              <a:ahLst/>
              <a:cxnLst/>
              <a:rect l="l" t="t" r="r" b="b"/>
              <a:pathLst>
                <a:path w="5013" h="858" extrusionOk="0">
                  <a:moveTo>
                    <a:pt x="2584" y="405"/>
                  </a:moveTo>
                  <a:cubicBezTo>
                    <a:pt x="2810" y="417"/>
                    <a:pt x="3036" y="441"/>
                    <a:pt x="3239" y="477"/>
                  </a:cubicBezTo>
                  <a:cubicBezTo>
                    <a:pt x="3727" y="572"/>
                    <a:pt x="4168" y="703"/>
                    <a:pt x="4382" y="858"/>
                  </a:cubicBezTo>
                  <a:cubicBezTo>
                    <a:pt x="5013" y="644"/>
                    <a:pt x="4263" y="263"/>
                    <a:pt x="3275" y="96"/>
                  </a:cubicBezTo>
                  <a:cubicBezTo>
                    <a:pt x="3060" y="48"/>
                    <a:pt x="2834" y="36"/>
                    <a:pt x="2620" y="24"/>
                  </a:cubicBezTo>
                  <a:cubicBezTo>
                    <a:pt x="2382" y="1"/>
                    <a:pt x="2155" y="24"/>
                    <a:pt x="1929" y="36"/>
                  </a:cubicBezTo>
                  <a:cubicBezTo>
                    <a:pt x="381" y="155"/>
                    <a:pt x="0" y="453"/>
                    <a:pt x="453" y="691"/>
                  </a:cubicBezTo>
                  <a:cubicBezTo>
                    <a:pt x="715" y="584"/>
                    <a:pt x="1167" y="477"/>
                    <a:pt x="1905" y="429"/>
                  </a:cubicBezTo>
                  <a:cubicBezTo>
                    <a:pt x="2108" y="393"/>
                    <a:pt x="2346" y="393"/>
                    <a:pt x="2584" y="405"/>
                  </a:cubicBezTo>
                  <a:close/>
                </a:path>
              </a:pathLst>
            </a:custGeom>
            <a:solidFill>
              <a:srgbClr val="F35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84"/>
            <p:cNvSpPr/>
            <p:nvPr/>
          </p:nvSpPr>
          <p:spPr>
            <a:xfrm>
              <a:off x="5574007" y="3705990"/>
              <a:ext cx="1620190" cy="1137983"/>
            </a:xfrm>
            <a:custGeom>
              <a:avLst/>
              <a:gdLst/>
              <a:ahLst/>
              <a:cxnLst/>
              <a:rect l="l" t="t" r="r" b="b"/>
              <a:pathLst>
                <a:path w="22683" h="15932" extrusionOk="0">
                  <a:moveTo>
                    <a:pt x="822" y="15931"/>
                  </a:moveTo>
                  <a:lnTo>
                    <a:pt x="21861" y="15931"/>
                  </a:lnTo>
                  <a:cubicBezTo>
                    <a:pt x="22313" y="15931"/>
                    <a:pt x="22682" y="15562"/>
                    <a:pt x="22682" y="15110"/>
                  </a:cubicBezTo>
                  <a:lnTo>
                    <a:pt x="22682" y="822"/>
                  </a:lnTo>
                  <a:cubicBezTo>
                    <a:pt x="22682" y="382"/>
                    <a:pt x="22313" y="1"/>
                    <a:pt x="21861" y="1"/>
                  </a:cubicBezTo>
                  <a:lnTo>
                    <a:pt x="822" y="1"/>
                  </a:lnTo>
                  <a:cubicBezTo>
                    <a:pt x="370" y="1"/>
                    <a:pt x="1" y="382"/>
                    <a:pt x="1" y="822"/>
                  </a:cubicBezTo>
                  <a:lnTo>
                    <a:pt x="1" y="15110"/>
                  </a:lnTo>
                  <a:cubicBezTo>
                    <a:pt x="1" y="15562"/>
                    <a:pt x="370" y="15931"/>
                    <a:pt x="822" y="159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84"/>
            <p:cNvSpPr/>
            <p:nvPr/>
          </p:nvSpPr>
          <p:spPr>
            <a:xfrm>
              <a:off x="5574007" y="4495193"/>
              <a:ext cx="1620190" cy="348780"/>
            </a:xfrm>
            <a:custGeom>
              <a:avLst/>
              <a:gdLst/>
              <a:ahLst/>
              <a:cxnLst/>
              <a:rect l="l" t="t" r="r" b="b"/>
              <a:pathLst>
                <a:path w="22683" h="4883" extrusionOk="0">
                  <a:moveTo>
                    <a:pt x="822" y="4882"/>
                  </a:moveTo>
                  <a:lnTo>
                    <a:pt x="21861" y="4882"/>
                  </a:lnTo>
                  <a:cubicBezTo>
                    <a:pt x="22313" y="4882"/>
                    <a:pt x="22682" y="4513"/>
                    <a:pt x="22682" y="4061"/>
                  </a:cubicBezTo>
                  <a:lnTo>
                    <a:pt x="22682" y="1"/>
                  </a:lnTo>
                  <a:lnTo>
                    <a:pt x="20706" y="1751"/>
                  </a:lnTo>
                  <a:lnTo>
                    <a:pt x="19956" y="1953"/>
                  </a:lnTo>
                  <a:lnTo>
                    <a:pt x="18622" y="4394"/>
                  </a:lnTo>
                  <a:lnTo>
                    <a:pt x="3239" y="3001"/>
                  </a:lnTo>
                  <a:lnTo>
                    <a:pt x="1918" y="1513"/>
                  </a:lnTo>
                  <a:lnTo>
                    <a:pt x="1" y="191"/>
                  </a:lnTo>
                  <a:lnTo>
                    <a:pt x="1" y="4049"/>
                  </a:lnTo>
                  <a:cubicBezTo>
                    <a:pt x="1" y="4513"/>
                    <a:pt x="370" y="4882"/>
                    <a:pt x="822" y="48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84"/>
            <p:cNvSpPr/>
            <p:nvPr/>
          </p:nvSpPr>
          <p:spPr>
            <a:xfrm>
              <a:off x="6165069" y="3951772"/>
              <a:ext cx="219497" cy="292638"/>
            </a:xfrm>
            <a:custGeom>
              <a:avLst/>
              <a:gdLst/>
              <a:ahLst/>
              <a:cxnLst/>
              <a:rect l="l" t="t" r="r" b="b"/>
              <a:pathLst>
                <a:path w="3073" h="4097" extrusionOk="0">
                  <a:moveTo>
                    <a:pt x="1977" y="3977"/>
                  </a:moveTo>
                  <a:lnTo>
                    <a:pt x="3037" y="2263"/>
                  </a:lnTo>
                  <a:cubicBezTo>
                    <a:pt x="3049" y="2203"/>
                    <a:pt x="3073" y="2084"/>
                    <a:pt x="2989" y="1953"/>
                  </a:cubicBezTo>
                  <a:lnTo>
                    <a:pt x="1858" y="120"/>
                  </a:lnTo>
                  <a:lnTo>
                    <a:pt x="1858" y="120"/>
                  </a:lnTo>
                  <a:cubicBezTo>
                    <a:pt x="1858" y="120"/>
                    <a:pt x="1787" y="1"/>
                    <a:pt x="1691" y="120"/>
                  </a:cubicBezTo>
                  <a:lnTo>
                    <a:pt x="48" y="2799"/>
                  </a:lnTo>
                  <a:cubicBezTo>
                    <a:pt x="1" y="2894"/>
                    <a:pt x="13" y="2989"/>
                    <a:pt x="108" y="3037"/>
                  </a:cubicBezTo>
                  <a:lnTo>
                    <a:pt x="1727" y="4037"/>
                  </a:lnTo>
                  <a:cubicBezTo>
                    <a:pt x="1810" y="4097"/>
                    <a:pt x="1930" y="4061"/>
                    <a:pt x="1977" y="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84"/>
            <p:cNvSpPr/>
            <p:nvPr/>
          </p:nvSpPr>
          <p:spPr>
            <a:xfrm>
              <a:off x="6305424" y="3901630"/>
              <a:ext cx="324067" cy="325781"/>
            </a:xfrm>
            <a:custGeom>
              <a:avLst/>
              <a:gdLst/>
              <a:ahLst/>
              <a:cxnLst/>
              <a:rect l="l" t="t" r="r" b="b"/>
              <a:pathLst>
                <a:path w="4537" h="4561" extrusionOk="0">
                  <a:moveTo>
                    <a:pt x="1870" y="3548"/>
                  </a:moveTo>
                  <a:lnTo>
                    <a:pt x="24" y="536"/>
                  </a:lnTo>
                  <a:cubicBezTo>
                    <a:pt x="0" y="500"/>
                    <a:pt x="12" y="429"/>
                    <a:pt x="60" y="405"/>
                  </a:cubicBezTo>
                  <a:lnTo>
                    <a:pt x="2072" y="36"/>
                  </a:lnTo>
                  <a:cubicBezTo>
                    <a:pt x="2191" y="24"/>
                    <a:pt x="2346" y="0"/>
                    <a:pt x="2381" y="72"/>
                  </a:cubicBezTo>
                  <a:lnTo>
                    <a:pt x="3775" y="2358"/>
                  </a:lnTo>
                  <a:cubicBezTo>
                    <a:pt x="3822" y="2417"/>
                    <a:pt x="3894" y="2441"/>
                    <a:pt x="3977" y="2393"/>
                  </a:cubicBezTo>
                  <a:cubicBezTo>
                    <a:pt x="4108" y="2310"/>
                    <a:pt x="4251" y="2215"/>
                    <a:pt x="4382" y="2132"/>
                  </a:cubicBezTo>
                  <a:cubicBezTo>
                    <a:pt x="4417" y="2120"/>
                    <a:pt x="4465" y="2120"/>
                    <a:pt x="4489" y="2132"/>
                  </a:cubicBezTo>
                  <a:cubicBezTo>
                    <a:pt x="4525" y="2155"/>
                    <a:pt x="4537" y="2191"/>
                    <a:pt x="4525" y="2239"/>
                  </a:cubicBezTo>
                  <a:lnTo>
                    <a:pt x="3870" y="4156"/>
                  </a:lnTo>
                  <a:cubicBezTo>
                    <a:pt x="3727" y="4560"/>
                    <a:pt x="3822" y="4489"/>
                    <a:pt x="3405" y="4418"/>
                  </a:cubicBezTo>
                  <a:lnTo>
                    <a:pt x="1429" y="4156"/>
                  </a:lnTo>
                  <a:cubicBezTo>
                    <a:pt x="1381" y="4156"/>
                    <a:pt x="1358" y="4120"/>
                    <a:pt x="1358" y="4084"/>
                  </a:cubicBezTo>
                  <a:cubicBezTo>
                    <a:pt x="1334" y="4037"/>
                    <a:pt x="1369" y="4001"/>
                    <a:pt x="1393" y="3977"/>
                  </a:cubicBezTo>
                  <a:cubicBezTo>
                    <a:pt x="1536" y="3882"/>
                    <a:pt x="1679" y="3798"/>
                    <a:pt x="1810" y="3727"/>
                  </a:cubicBezTo>
                  <a:cubicBezTo>
                    <a:pt x="1905" y="3691"/>
                    <a:pt x="1917" y="3620"/>
                    <a:pt x="1870" y="3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84"/>
            <p:cNvSpPr/>
            <p:nvPr/>
          </p:nvSpPr>
          <p:spPr>
            <a:xfrm>
              <a:off x="6519707" y="4200983"/>
              <a:ext cx="250925" cy="219497"/>
            </a:xfrm>
            <a:custGeom>
              <a:avLst/>
              <a:gdLst/>
              <a:ahLst/>
              <a:cxnLst/>
              <a:rect l="l" t="t" r="r" b="b"/>
              <a:pathLst>
                <a:path w="3513" h="3073" extrusionOk="0">
                  <a:moveTo>
                    <a:pt x="48" y="1096"/>
                  </a:moveTo>
                  <a:lnTo>
                    <a:pt x="929" y="2917"/>
                  </a:lnTo>
                  <a:cubicBezTo>
                    <a:pt x="977" y="2953"/>
                    <a:pt x="1060" y="3048"/>
                    <a:pt x="1215" y="3048"/>
                  </a:cubicBezTo>
                  <a:lnTo>
                    <a:pt x="3370" y="3072"/>
                  </a:lnTo>
                  <a:lnTo>
                    <a:pt x="3370" y="3072"/>
                  </a:lnTo>
                  <a:cubicBezTo>
                    <a:pt x="3382" y="3072"/>
                    <a:pt x="3513" y="3072"/>
                    <a:pt x="3453" y="2941"/>
                  </a:cubicBezTo>
                  <a:lnTo>
                    <a:pt x="2084" y="119"/>
                  </a:lnTo>
                  <a:cubicBezTo>
                    <a:pt x="2048" y="24"/>
                    <a:pt x="1941" y="0"/>
                    <a:pt x="1846" y="24"/>
                  </a:cubicBezTo>
                  <a:lnTo>
                    <a:pt x="143" y="858"/>
                  </a:lnTo>
                  <a:cubicBezTo>
                    <a:pt x="48" y="905"/>
                    <a:pt x="1" y="1012"/>
                    <a:pt x="48" y="10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84"/>
            <p:cNvSpPr/>
            <p:nvPr/>
          </p:nvSpPr>
          <p:spPr>
            <a:xfrm>
              <a:off x="6381923" y="4377837"/>
              <a:ext cx="392994" cy="267996"/>
            </a:xfrm>
            <a:custGeom>
              <a:avLst/>
              <a:gdLst/>
              <a:ahLst/>
              <a:cxnLst/>
              <a:rect l="l" t="t" r="r" b="b"/>
              <a:pathLst>
                <a:path w="5502" h="3752" extrusionOk="0">
                  <a:moveTo>
                    <a:pt x="1894" y="763"/>
                  </a:moveTo>
                  <a:lnTo>
                    <a:pt x="5418" y="822"/>
                  </a:lnTo>
                  <a:cubicBezTo>
                    <a:pt x="5478" y="822"/>
                    <a:pt x="5501" y="870"/>
                    <a:pt x="5501" y="929"/>
                  </a:cubicBezTo>
                  <a:lnTo>
                    <a:pt x="4728" y="2823"/>
                  </a:lnTo>
                  <a:cubicBezTo>
                    <a:pt x="4692" y="2918"/>
                    <a:pt x="4597" y="3073"/>
                    <a:pt x="4525" y="3073"/>
                  </a:cubicBezTo>
                  <a:lnTo>
                    <a:pt x="1846" y="3025"/>
                  </a:lnTo>
                  <a:cubicBezTo>
                    <a:pt x="1763" y="3025"/>
                    <a:pt x="1703" y="3085"/>
                    <a:pt x="1703" y="3156"/>
                  </a:cubicBezTo>
                  <a:cubicBezTo>
                    <a:pt x="1703" y="3323"/>
                    <a:pt x="1703" y="3489"/>
                    <a:pt x="1691" y="3656"/>
                  </a:cubicBezTo>
                  <a:cubicBezTo>
                    <a:pt x="1691" y="3692"/>
                    <a:pt x="1668" y="3727"/>
                    <a:pt x="1632" y="3739"/>
                  </a:cubicBezTo>
                  <a:cubicBezTo>
                    <a:pt x="1584" y="3751"/>
                    <a:pt x="1561" y="3739"/>
                    <a:pt x="1525" y="3716"/>
                  </a:cubicBezTo>
                  <a:lnTo>
                    <a:pt x="263" y="2120"/>
                  </a:lnTo>
                  <a:cubicBezTo>
                    <a:pt x="1" y="1787"/>
                    <a:pt x="13" y="1906"/>
                    <a:pt x="275" y="1584"/>
                  </a:cubicBezTo>
                  <a:lnTo>
                    <a:pt x="1572" y="48"/>
                  </a:lnTo>
                  <a:cubicBezTo>
                    <a:pt x="1608" y="25"/>
                    <a:pt x="1644" y="1"/>
                    <a:pt x="1680" y="25"/>
                  </a:cubicBezTo>
                  <a:cubicBezTo>
                    <a:pt x="1727" y="37"/>
                    <a:pt x="1739" y="60"/>
                    <a:pt x="1739" y="108"/>
                  </a:cubicBezTo>
                  <a:cubicBezTo>
                    <a:pt x="1739" y="275"/>
                    <a:pt x="1739" y="441"/>
                    <a:pt x="1727" y="596"/>
                  </a:cubicBezTo>
                  <a:cubicBezTo>
                    <a:pt x="1751" y="703"/>
                    <a:pt x="1811" y="751"/>
                    <a:pt x="1894" y="7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84"/>
            <p:cNvSpPr/>
            <p:nvPr/>
          </p:nvSpPr>
          <p:spPr>
            <a:xfrm>
              <a:off x="6121713" y="4426336"/>
              <a:ext cx="251782" cy="164212"/>
            </a:xfrm>
            <a:custGeom>
              <a:avLst/>
              <a:gdLst/>
              <a:ahLst/>
              <a:cxnLst/>
              <a:rect l="l" t="t" r="r" b="b"/>
              <a:pathLst>
                <a:path w="3525" h="2299" extrusionOk="0">
                  <a:moveTo>
                    <a:pt x="3346" y="60"/>
                  </a:moveTo>
                  <a:lnTo>
                    <a:pt x="1334" y="0"/>
                  </a:lnTo>
                  <a:cubicBezTo>
                    <a:pt x="1274" y="12"/>
                    <a:pt x="1155" y="60"/>
                    <a:pt x="1084" y="191"/>
                  </a:cubicBezTo>
                  <a:lnTo>
                    <a:pt x="60" y="2084"/>
                  </a:lnTo>
                  <a:lnTo>
                    <a:pt x="60" y="2084"/>
                  </a:lnTo>
                  <a:cubicBezTo>
                    <a:pt x="60" y="2084"/>
                    <a:pt x="0" y="2215"/>
                    <a:pt x="131" y="2215"/>
                  </a:cubicBezTo>
                  <a:lnTo>
                    <a:pt x="3275" y="2298"/>
                  </a:lnTo>
                  <a:cubicBezTo>
                    <a:pt x="3370" y="2298"/>
                    <a:pt x="3453" y="2227"/>
                    <a:pt x="3453" y="2120"/>
                  </a:cubicBezTo>
                  <a:lnTo>
                    <a:pt x="3513" y="227"/>
                  </a:lnTo>
                  <a:cubicBezTo>
                    <a:pt x="3525" y="143"/>
                    <a:pt x="3453" y="60"/>
                    <a:pt x="3346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84"/>
            <p:cNvSpPr/>
            <p:nvPr/>
          </p:nvSpPr>
          <p:spPr>
            <a:xfrm>
              <a:off x="5990715" y="4199268"/>
              <a:ext cx="293496" cy="381923"/>
            </a:xfrm>
            <a:custGeom>
              <a:avLst/>
              <a:gdLst/>
              <a:ahLst/>
              <a:cxnLst/>
              <a:rect l="l" t="t" r="r" b="b"/>
              <a:pathLst>
                <a:path w="4109" h="5347" extrusionOk="0">
                  <a:moveTo>
                    <a:pt x="3299" y="2191"/>
                  </a:moveTo>
                  <a:lnTo>
                    <a:pt x="1620" y="5287"/>
                  </a:lnTo>
                  <a:cubicBezTo>
                    <a:pt x="1596" y="5334"/>
                    <a:pt x="1537" y="5346"/>
                    <a:pt x="1489" y="5334"/>
                  </a:cubicBezTo>
                  <a:lnTo>
                    <a:pt x="156" y="3763"/>
                  </a:lnTo>
                  <a:cubicBezTo>
                    <a:pt x="84" y="3680"/>
                    <a:pt x="1" y="3549"/>
                    <a:pt x="49" y="3465"/>
                  </a:cubicBezTo>
                  <a:lnTo>
                    <a:pt x="1323" y="1120"/>
                  </a:lnTo>
                  <a:cubicBezTo>
                    <a:pt x="1346" y="1048"/>
                    <a:pt x="1334" y="965"/>
                    <a:pt x="1263" y="929"/>
                  </a:cubicBezTo>
                  <a:cubicBezTo>
                    <a:pt x="1108" y="858"/>
                    <a:pt x="965" y="762"/>
                    <a:pt x="834" y="691"/>
                  </a:cubicBezTo>
                  <a:cubicBezTo>
                    <a:pt x="799" y="667"/>
                    <a:pt x="775" y="632"/>
                    <a:pt x="787" y="584"/>
                  </a:cubicBezTo>
                  <a:cubicBezTo>
                    <a:pt x="787" y="536"/>
                    <a:pt x="811" y="512"/>
                    <a:pt x="858" y="512"/>
                  </a:cubicBezTo>
                  <a:lnTo>
                    <a:pt x="2858" y="120"/>
                  </a:lnTo>
                  <a:cubicBezTo>
                    <a:pt x="3275" y="48"/>
                    <a:pt x="3168" y="0"/>
                    <a:pt x="3335" y="393"/>
                  </a:cubicBezTo>
                  <a:lnTo>
                    <a:pt x="4085" y="2251"/>
                  </a:lnTo>
                  <a:cubicBezTo>
                    <a:pt x="4109" y="2298"/>
                    <a:pt x="4085" y="2322"/>
                    <a:pt x="4061" y="2358"/>
                  </a:cubicBezTo>
                  <a:cubicBezTo>
                    <a:pt x="4025" y="2382"/>
                    <a:pt x="3990" y="2382"/>
                    <a:pt x="3954" y="2370"/>
                  </a:cubicBezTo>
                  <a:cubicBezTo>
                    <a:pt x="3811" y="2298"/>
                    <a:pt x="3656" y="2203"/>
                    <a:pt x="3525" y="2132"/>
                  </a:cubicBezTo>
                  <a:cubicBezTo>
                    <a:pt x="3406" y="2108"/>
                    <a:pt x="3347" y="2120"/>
                    <a:pt x="3299" y="21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5" name="Google Shape;4725;p84"/>
          <p:cNvSpPr txBox="1">
            <a:spLocks noGrp="1"/>
          </p:cNvSpPr>
          <p:nvPr>
            <p:ph type="title" idx="4294967295"/>
          </p:nvPr>
        </p:nvSpPr>
        <p:spPr>
          <a:xfrm>
            <a:off x="296759" y="1302265"/>
            <a:ext cx="3063013" cy="126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1500" dirty="0" err="1"/>
              <a:t>Mendorong</a:t>
            </a:r>
            <a:r>
              <a:rPr lang="en-ID" sz="1500" dirty="0"/>
              <a:t> </a:t>
            </a:r>
            <a:r>
              <a:rPr lang="en-ID" sz="1500" dirty="0" err="1"/>
              <a:t>kesadaran</a:t>
            </a:r>
            <a:r>
              <a:rPr lang="en-ID" sz="1500" dirty="0"/>
              <a:t> </a:t>
            </a:r>
            <a:r>
              <a:rPr lang="en-ID" sz="1500" dirty="0" err="1"/>
              <a:t>lingkungan</a:t>
            </a:r>
            <a:r>
              <a:rPr lang="en-ID" sz="1500" dirty="0"/>
              <a:t> di </a:t>
            </a:r>
            <a:r>
              <a:rPr lang="en-ID" sz="1500" dirty="0" err="1"/>
              <a:t>kalangan</a:t>
            </a:r>
            <a:r>
              <a:rPr lang="en-ID" sz="1500" dirty="0"/>
              <a:t> </a:t>
            </a:r>
            <a:r>
              <a:rPr lang="en-ID" sz="1500" dirty="0" err="1"/>
              <a:t>individu</a:t>
            </a:r>
            <a:r>
              <a:rPr lang="en-ID" sz="1500" dirty="0"/>
              <a:t> dan </a:t>
            </a:r>
            <a:r>
              <a:rPr lang="en-ID" sz="1500" dirty="0" err="1"/>
              <a:t>keluarga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aktif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pengelolaan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.</a:t>
            </a:r>
            <a:endParaRPr sz="1500" dirty="0"/>
          </a:p>
        </p:txBody>
      </p:sp>
      <p:grpSp>
        <p:nvGrpSpPr>
          <p:cNvPr id="4736" name="Google Shape;4736;p84"/>
          <p:cNvGrpSpPr/>
          <p:nvPr/>
        </p:nvGrpSpPr>
        <p:grpSpPr>
          <a:xfrm>
            <a:off x="3195682" y="1714090"/>
            <a:ext cx="531912" cy="346878"/>
            <a:chOff x="2210600" y="1772875"/>
            <a:chExt cx="1181825" cy="510600"/>
          </a:xfrm>
        </p:grpSpPr>
        <p:cxnSp>
          <p:nvCxnSpPr>
            <p:cNvPr id="4737" name="Google Shape;4737;p84"/>
            <p:cNvCxnSpPr/>
            <p:nvPr/>
          </p:nvCxnSpPr>
          <p:spPr>
            <a:xfrm>
              <a:off x="2210600" y="1772875"/>
              <a:ext cx="67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4738" name="Google Shape;4738;p84"/>
            <p:cNvCxnSpPr/>
            <p:nvPr/>
          </p:nvCxnSpPr>
          <p:spPr>
            <a:xfrm>
              <a:off x="2881825" y="1772875"/>
              <a:ext cx="510600" cy="5106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0" name="Google Shape;4740;p84"/>
          <p:cNvSpPr txBox="1">
            <a:spLocks noGrp="1"/>
          </p:cNvSpPr>
          <p:nvPr>
            <p:ph type="title" idx="4294967295"/>
          </p:nvPr>
        </p:nvSpPr>
        <p:spPr>
          <a:xfrm>
            <a:off x="5967205" y="1299850"/>
            <a:ext cx="3176795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1500" dirty="0" err="1"/>
              <a:t>Mempermudah</a:t>
            </a:r>
            <a:r>
              <a:rPr lang="en-ID" sz="1500" dirty="0"/>
              <a:t> proses </a:t>
            </a:r>
            <a:r>
              <a:rPr lang="en-ID" sz="1500" dirty="0" err="1"/>
              <a:t>pemilahan</a:t>
            </a:r>
            <a:r>
              <a:rPr lang="en-ID" sz="1500" dirty="0"/>
              <a:t>, </a:t>
            </a:r>
            <a:r>
              <a:rPr lang="en-ID" sz="1500" dirty="0" err="1"/>
              <a:t>pengelolaan</a:t>
            </a:r>
            <a:r>
              <a:rPr lang="en-ID" sz="1500" dirty="0"/>
              <a:t>, dan </a:t>
            </a:r>
            <a:r>
              <a:rPr lang="en-ID" sz="1500" dirty="0" err="1"/>
              <a:t>pengolahan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 agar </a:t>
            </a:r>
            <a:r>
              <a:rPr lang="en-ID" sz="1500" dirty="0" err="1"/>
              <a:t>lebih</a:t>
            </a:r>
            <a:r>
              <a:rPr lang="en-ID" sz="1500" dirty="0"/>
              <a:t> </a:t>
            </a:r>
            <a:r>
              <a:rPr lang="en-ID" sz="1500" dirty="0" err="1"/>
              <a:t>efisien</a:t>
            </a:r>
            <a:r>
              <a:rPr lang="en-ID" sz="1500" dirty="0"/>
              <a:t> dan </a:t>
            </a:r>
            <a:r>
              <a:rPr lang="en-ID" sz="1500" dirty="0" err="1"/>
              <a:t>efektif</a:t>
            </a:r>
            <a:r>
              <a:rPr lang="en-ID" sz="1500" dirty="0"/>
              <a:t>. </a:t>
            </a:r>
            <a:endParaRPr sz="1500" dirty="0"/>
          </a:p>
        </p:txBody>
      </p:sp>
      <p:sp>
        <p:nvSpPr>
          <p:cNvPr id="4742" name="Google Shape;4742;p84"/>
          <p:cNvSpPr txBox="1">
            <a:spLocks noGrp="1"/>
          </p:cNvSpPr>
          <p:nvPr>
            <p:ph type="title" idx="4294967295"/>
          </p:nvPr>
        </p:nvSpPr>
        <p:spPr>
          <a:xfrm>
            <a:off x="344360" y="2954937"/>
            <a:ext cx="3252859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panduan</a:t>
            </a:r>
            <a:r>
              <a:rPr lang="en-ID" sz="1500" dirty="0"/>
              <a:t> </a:t>
            </a:r>
            <a:r>
              <a:rPr lang="en-ID" sz="1500" dirty="0" err="1"/>
              <a:t>tentang</a:t>
            </a:r>
            <a:r>
              <a:rPr lang="en-ID" sz="1500" dirty="0"/>
              <a:t> </a:t>
            </a:r>
            <a:r>
              <a:rPr lang="en-ID" sz="1500" dirty="0" err="1"/>
              <a:t>cara</a:t>
            </a:r>
            <a:r>
              <a:rPr lang="en-ID" sz="1500" dirty="0"/>
              <a:t> </a:t>
            </a:r>
            <a:r>
              <a:rPr lang="en-ID" sz="1500" dirty="0" err="1"/>
              <a:t>mengubah</a:t>
            </a:r>
            <a:r>
              <a:rPr lang="en-ID" sz="1500" dirty="0"/>
              <a:t> </a:t>
            </a:r>
            <a:r>
              <a:rPr lang="en-ID" sz="1500" dirty="0" err="1"/>
              <a:t>limbah</a:t>
            </a:r>
            <a:r>
              <a:rPr lang="en-ID" sz="1500" dirty="0"/>
              <a:t> </a:t>
            </a:r>
            <a:r>
              <a:rPr lang="en-ID" sz="1500" dirty="0" err="1"/>
              <a:t>plastik</a:t>
            </a:r>
            <a:r>
              <a:rPr lang="en-ID" sz="1500" dirty="0"/>
              <a:t> </a:t>
            </a:r>
            <a:r>
              <a:rPr lang="en-ID" sz="1500" dirty="0" err="1"/>
              <a:t>menjadi</a:t>
            </a:r>
            <a:r>
              <a:rPr lang="en-ID" sz="1500" dirty="0"/>
              <a:t> </a:t>
            </a:r>
            <a:r>
              <a:rPr lang="en-ID" sz="1500" dirty="0" err="1"/>
              <a:t>produk</a:t>
            </a:r>
            <a:r>
              <a:rPr lang="en-ID" sz="1500" dirty="0"/>
              <a:t> </a:t>
            </a:r>
            <a:r>
              <a:rPr lang="en-ID" sz="1500" dirty="0" err="1"/>
              <a:t>berguna</a:t>
            </a:r>
            <a:r>
              <a:rPr lang="en-ID" sz="1500" dirty="0"/>
              <a:t> </a:t>
            </a:r>
            <a:r>
              <a:rPr lang="en-ID" sz="1500" dirty="0" err="1"/>
              <a:t>atau</a:t>
            </a:r>
            <a:r>
              <a:rPr lang="en-ID" sz="1500" dirty="0"/>
              <a:t> </a:t>
            </a:r>
            <a:r>
              <a:rPr lang="en-ID" sz="1500" dirty="0" err="1"/>
              <a:t>bernilai</a:t>
            </a:r>
            <a:r>
              <a:rPr lang="en-ID" sz="1500" dirty="0"/>
              <a:t> </a:t>
            </a:r>
            <a:r>
              <a:rPr lang="en-ID" sz="1500" dirty="0" err="1"/>
              <a:t>jual</a:t>
            </a:r>
            <a:r>
              <a:rPr lang="en-ID" sz="1500" dirty="0"/>
              <a:t>.</a:t>
            </a:r>
            <a:endParaRPr sz="1500" dirty="0"/>
          </a:p>
        </p:txBody>
      </p:sp>
      <p:grpSp>
        <p:nvGrpSpPr>
          <p:cNvPr id="4743" name="Google Shape;4743;p84"/>
          <p:cNvGrpSpPr/>
          <p:nvPr/>
        </p:nvGrpSpPr>
        <p:grpSpPr>
          <a:xfrm flipH="1">
            <a:off x="5033229" y="1611113"/>
            <a:ext cx="933976" cy="605700"/>
            <a:chOff x="2210600" y="1772875"/>
            <a:chExt cx="1559225" cy="605700"/>
          </a:xfrm>
        </p:grpSpPr>
        <p:cxnSp>
          <p:nvCxnSpPr>
            <p:cNvPr id="4744" name="Google Shape;4744;p84"/>
            <p:cNvCxnSpPr/>
            <p:nvPr/>
          </p:nvCxnSpPr>
          <p:spPr>
            <a:xfrm>
              <a:off x="2210600" y="1772875"/>
              <a:ext cx="67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4745" name="Google Shape;4745;p84"/>
            <p:cNvCxnSpPr/>
            <p:nvPr/>
          </p:nvCxnSpPr>
          <p:spPr>
            <a:xfrm>
              <a:off x="2881825" y="1772875"/>
              <a:ext cx="888000" cy="6057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46" name="Google Shape;4746;p84"/>
          <p:cNvCxnSpPr>
            <a:cxnSpLocks/>
          </p:cNvCxnSpPr>
          <p:nvPr/>
        </p:nvCxnSpPr>
        <p:spPr>
          <a:xfrm flipV="1">
            <a:off x="2713103" y="2662889"/>
            <a:ext cx="668112" cy="372298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1B6F10-D69E-35C2-9915-5126119009C5}"/>
              </a:ext>
            </a:extLst>
          </p:cNvPr>
          <p:cNvSpPr txBox="1"/>
          <p:nvPr/>
        </p:nvSpPr>
        <p:spPr>
          <a:xfrm>
            <a:off x="1916995" y="4295241"/>
            <a:ext cx="52014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sz="1500" b="1" dirty="0" err="1">
                <a:latin typeface="Londrina Solid"/>
              </a:rPr>
              <a:t>Mendukung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terciptanya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lingkungan</a:t>
            </a:r>
            <a:r>
              <a:rPr lang="en-ID" sz="1500" b="1" dirty="0">
                <a:latin typeface="Londrina Solid"/>
              </a:rPr>
              <a:t> yang </a:t>
            </a:r>
            <a:r>
              <a:rPr lang="en-ID" sz="1500" b="1" dirty="0" err="1">
                <a:latin typeface="Londrina Solid"/>
              </a:rPr>
              <a:t>lebih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bersih</a:t>
            </a:r>
            <a:r>
              <a:rPr lang="en-ID" sz="1500" b="1" dirty="0">
                <a:latin typeface="Londrina Solid"/>
              </a:rPr>
              <a:t> dan </a:t>
            </a:r>
            <a:r>
              <a:rPr lang="en-ID" sz="1500" b="1" dirty="0" err="1">
                <a:latin typeface="Londrina Solid"/>
              </a:rPr>
              <a:t>sehat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dengan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mengurangi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jumlah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limbah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plastik</a:t>
            </a:r>
            <a:r>
              <a:rPr lang="en-ID" sz="1500" b="1" dirty="0">
                <a:latin typeface="Londrina Solid"/>
              </a:rPr>
              <a:t> yang </a:t>
            </a:r>
            <a:r>
              <a:rPr lang="en-ID" sz="1500" b="1" dirty="0" err="1">
                <a:latin typeface="Londrina Solid"/>
              </a:rPr>
              <a:t>berakhir</a:t>
            </a:r>
            <a:r>
              <a:rPr lang="en-ID" sz="1500" b="1" dirty="0">
                <a:latin typeface="Londrina Solid"/>
              </a:rPr>
              <a:t> di </a:t>
            </a:r>
            <a:r>
              <a:rPr lang="en-ID" sz="1500" b="1" dirty="0" err="1">
                <a:latin typeface="Londrina Solid"/>
              </a:rPr>
              <a:t>tempat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pembuangan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akhir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atau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mencemari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lingkungan</a:t>
            </a:r>
            <a:r>
              <a:rPr lang="en-ID" sz="1500" b="1" dirty="0">
                <a:latin typeface="Londrina Solid"/>
              </a:rPr>
              <a:t>. </a:t>
            </a:r>
          </a:p>
        </p:txBody>
      </p:sp>
      <p:cxnSp>
        <p:nvCxnSpPr>
          <p:cNvPr id="6" name="Google Shape;4746;p84">
            <a:extLst>
              <a:ext uri="{FF2B5EF4-FFF2-40B4-BE49-F238E27FC236}">
                <a16:creationId xmlns:a16="http://schemas.microsoft.com/office/drawing/2014/main" id="{B51CFD5D-A5A8-7810-6B6F-7DECDB565077}"/>
              </a:ext>
            </a:extLst>
          </p:cNvPr>
          <p:cNvCxnSpPr>
            <a:cxnSpLocks/>
          </p:cNvCxnSpPr>
          <p:nvPr/>
        </p:nvCxnSpPr>
        <p:spPr>
          <a:xfrm flipV="1">
            <a:off x="4080669" y="3912243"/>
            <a:ext cx="0" cy="356475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E34740-E6FE-668A-0C0E-05E424FEC343}"/>
              </a:ext>
            </a:extLst>
          </p:cNvPr>
          <p:cNvSpPr txBox="1"/>
          <p:nvPr/>
        </p:nvSpPr>
        <p:spPr>
          <a:xfrm>
            <a:off x="5546470" y="2442542"/>
            <a:ext cx="383203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sz="1500" b="1" dirty="0" err="1">
                <a:latin typeface="Londrina Solid"/>
              </a:rPr>
              <a:t>Meningkatkan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kesadaran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masyarakat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akan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pentingnya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pengelolaan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limbah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plastik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rumahan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melalui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penyediaan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informasi</a:t>
            </a:r>
            <a:r>
              <a:rPr lang="en-ID" sz="1500" b="1" dirty="0">
                <a:latin typeface="Londrina Solid"/>
              </a:rPr>
              <a:t> dan </a:t>
            </a:r>
            <a:r>
              <a:rPr lang="en-ID" sz="1500" b="1" dirty="0" err="1">
                <a:latin typeface="Londrina Solid"/>
              </a:rPr>
              <a:t>edukasi</a:t>
            </a:r>
            <a:r>
              <a:rPr lang="en-ID" sz="1500" b="1" dirty="0">
                <a:latin typeface="Londrina Solid"/>
              </a:rPr>
              <a:t> yang </a:t>
            </a:r>
            <a:r>
              <a:rPr lang="en-ID" sz="1500" b="1" dirty="0" err="1">
                <a:latin typeface="Londrina Solid"/>
              </a:rPr>
              <a:t>mudah</a:t>
            </a:r>
            <a:r>
              <a:rPr lang="en-ID" sz="1500" b="1" dirty="0">
                <a:latin typeface="Londrina Solid"/>
              </a:rPr>
              <a:t> </a:t>
            </a:r>
            <a:r>
              <a:rPr lang="en-ID" sz="1500" b="1" dirty="0" err="1">
                <a:latin typeface="Londrina Solid"/>
              </a:rPr>
              <a:t>diakses</a:t>
            </a:r>
            <a:r>
              <a:rPr lang="en-ID" sz="1500" b="1" dirty="0">
                <a:latin typeface="Londrina Solid"/>
              </a:rPr>
              <a:t>. </a:t>
            </a:r>
          </a:p>
          <a:p>
            <a:pPr lvl="0"/>
            <a:endParaRPr lang="en-ID" sz="1500" b="1" dirty="0">
              <a:latin typeface="Londrina Solid"/>
            </a:endParaRPr>
          </a:p>
        </p:txBody>
      </p:sp>
      <p:cxnSp>
        <p:nvCxnSpPr>
          <p:cNvPr id="12" name="Google Shape;4746;p84">
            <a:extLst>
              <a:ext uri="{FF2B5EF4-FFF2-40B4-BE49-F238E27FC236}">
                <a16:creationId xmlns:a16="http://schemas.microsoft.com/office/drawing/2014/main" id="{53D24D06-812C-3DF8-5EAF-60C753B728ED}"/>
              </a:ext>
            </a:extLst>
          </p:cNvPr>
          <p:cNvCxnSpPr>
            <a:cxnSpLocks/>
          </p:cNvCxnSpPr>
          <p:nvPr/>
        </p:nvCxnSpPr>
        <p:spPr>
          <a:xfrm flipH="1">
            <a:off x="5116010" y="2787527"/>
            <a:ext cx="430460" cy="223675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0" name="Google Shape;4640;p83"/>
          <p:cNvGrpSpPr/>
          <p:nvPr/>
        </p:nvGrpSpPr>
        <p:grpSpPr>
          <a:xfrm>
            <a:off x="3577122" y="2028987"/>
            <a:ext cx="1989615" cy="1912373"/>
            <a:chOff x="713400" y="1517400"/>
            <a:chExt cx="2193621" cy="2108692"/>
          </a:xfrm>
        </p:grpSpPr>
        <p:sp>
          <p:nvSpPr>
            <p:cNvPr id="4641" name="Google Shape;4641;p83"/>
            <p:cNvSpPr/>
            <p:nvPr/>
          </p:nvSpPr>
          <p:spPr>
            <a:xfrm>
              <a:off x="1239888" y="1517400"/>
              <a:ext cx="615476" cy="563134"/>
            </a:xfrm>
            <a:custGeom>
              <a:avLst/>
              <a:gdLst/>
              <a:ahLst/>
              <a:cxnLst/>
              <a:rect l="l" t="t" r="r" b="b"/>
              <a:pathLst>
                <a:path w="5609" h="5132" extrusionOk="0">
                  <a:moveTo>
                    <a:pt x="2846" y="0"/>
                  </a:moveTo>
                  <a:cubicBezTo>
                    <a:pt x="2120" y="0"/>
                    <a:pt x="1441" y="381"/>
                    <a:pt x="1048" y="1012"/>
                  </a:cubicBezTo>
                  <a:lnTo>
                    <a:pt x="1" y="2739"/>
                  </a:lnTo>
                  <a:lnTo>
                    <a:pt x="3763" y="5132"/>
                  </a:lnTo>
                  <a:lnTo>
                    <a:pt x="5608" y="1834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83"/>
            <p:cNvSpPr/>
            <p:nvPr/>
          </p:nvSpPr>
          <p:spPr>
            <a:xfrm>
              <a:off x="1731152" y="1518717"/>
              <a:ext cx="978682" cy="816611"/>
            </a:xfrm>
            <a:custGeom>
              <a:avLst/>
              <a:gdLst/>
              <a:ahLst/>
              <a:cxnLst/>
              <a:rect l="l" t="t" r="r" b="b"/>
              <a:pathLst>
                <a:path w="8919" h="7442" extrusionOk="0">
                  <a:moveTo>
                    <a:pt x="0" y="0"/>
                  </a:moveTo>
                  <a:lnTo>
                    <a:pt x="3072" y="5834"/>
                  </a:lnTo>
                  <a:lnTo>
                    <a:pt x="1370" y="6858"/>
                  </a:lnTo>
                  <a:lnTo>
                    <a:pt x="6477" y="7441"/>
                  </a:lnTo>
                  <a:lnTo>
                    <a:pt x="8918" y="2393"/>
                  </a:lnTo>
                  <a:lnTo>
                    <a:pt x="7144" y="3286"/>
                  </a:lnTo>
                  <a:lnTo>
                    <a:pt x="5811" y="1024"/>
                  </a:lnTo>
                  <a:cubicBezTo>
                    <a:pt x="5477" y="393"/>
                    <a:pt x="4822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83"/>
            <p:cNvSpPr/>
            <p:nvPr/>
          </p:nvSpPr>
          <p:spPr>
            <a:xfrm>
              <a:off x="2294179" y="2309109"/>
              <a:ext cx="612842" cy="601101"/>
            </a:xfrm>
            <a:custGeom>
              <a:avLst/>
              <a:gdLst/>
              <a:ahLst/>
              <a:cxnLst/>
              <a:rect l="l" t="t" r="r" b="b"/>
              <a:pathLst>
                <a:path w="5585" h="5478" extrusionOk="0">
                  <a:moveTo>
                    <a:pt x="4121" y="0"/>
                  </a:moveTo>
                  <a:lnTo>
                    <a:pt x="1" y="2394"/>
                  </a:lnTo>
                  <a:lnTo>
                    <a:pt x="1715" y="5477"/>
                  </a:lnTo>
                  <a:lnTo>
                    <a:pt x="4454" y="5477"/>
                  </a:lnTo>
                  <a:lnTo>
                    <a:pt x="5168" y="4322"/>
                  </a:lnTo>
                  <a:cubicBezTo>
                    <a:pt x="5573" y="3679"/>
                    <a:pt x="5585" y="2858"/>
                    <a:pt x="5216" y="2203"/>
                  </a:cubicBezTo>
                  <a:lnTo>
                    <a:pt x="41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83"/>
            <p:cNvSpPr/>
            <p:nvPr/>
          </p:nvSpPr>
          <p:spPr>
            <a:xfrm>
              <a:off x="1655328" y="2721917"/>
              <a:ext cx="1127585" cy="904175"/>
            </a:xfrm>
            <a:custGeom>
              <a:avLst/>
              <a:gdLst/>
              <a:ahLst/>
              <a:cxnLst/>
              <a:rect l="l" t="t" r="r" b="b"/>
              <a:pathLst>
                <a:path w="10276" h="8240" extrusionOk="0">
                  <a:moveTo>
                    <a:pt x="3430" y="1"/>
                  </a:moveTo>
                  <a:lnTo>
                    <a:pt x="1" y="3775"/>
                  </a:lnTo>
                  <a:lnTo>
                    <a:pt x="3430" y="8240"/>
                  </a:lnTo>
                  <a:lnTo>
                    <a:pt x="3430" y="6871"/>
                  </a:lnTo>
                  <a:lnTo>
                    <a:pt x="6168" y="6871"/>
                  </a:lnTo>
                  <a:cubicBezTo>
                    <a:pt x="6179" y="6871"/>
                    <a:pt x="6189" y="6871"/>
                    <a:pt x="6199" y="6871"/>
                  </a:cubicBezTo>
                  <a:cubicBezTo>
                    <a:pt x="6913" y="6871"/>
                    <a:pt x="7554" y="6469"/>
                    <a:pt x="7883" y="5835"/>
                  </a:cubicBezTo>
                  <a:lnTo>
                    <a:pt x="10276" y="1715"/>
                  </a:lnTo>
                  <a:lnTo>
                    <a:pt x="3430" y="1715"/>
                  </a:lnTo>
                  <a:lnTo>
                    <a:pt x="3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83"/>
            <p:cNvSpPr/>
            <p:nvPr/>
          </p:nvSpPr>
          <p:spPr>
            <a:xfrm>
              <a:off x="999468" y="2946646"/>
              <a:ext cx="466572" cy="526594"/>
            </a:xfrm>
            <a:custGeom>
              <a:avLst/>
              <a:gdLst/>
              <a:ahLst/>
              <a:cxnLst/>
              <a:rect l="l" t="t" r="r" b="b"/>
              <a:pathLst>
                <a:path w="4252" h="4799" extrusionOk="0">
                  <a:moveTo>
                    <a:pt x="834" y="1"/>
                  </a:moveTo>
                  <a:lnTo>
                    <a:pt x="834" y="13"/>
                  </a:lnTo>
                  <a:lnTo>
                    <a:pt x="1" y="1929"/>
                  </a:lnTo>
                  <a:lnTo>
                    <a:pt x="1037" y="3727"/>
                  </a:lnTo>
                  <a:cubicBezTo>
                    <a:pt x="1430" y="4382"/>
                    <a:pt x="2132" y="4787"/>
                    <a:pt x="2882" y="4799"/>
                  </a:cubicBezTo>
                  <a:lnTo>
                    <a:pt x="4251" y="4799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83"/>
            <p:cNvSpPr/>
            <p:nvPr/>
          </p:nvSpPr>
          <p:spPr>
            <a:xfrm>
              <a:off x="713400" y="2119604"/>
              <a:ext cx="828352" cy="1040131"/>
            </a:xfrm>
            <a:custGeom>
              <a:avLst/>
              <a:gdLst/>
              <a:ahLst/>
              <a:cxnLst/>
              <a:rect l="l" t="t" r="r" b="b"/>
              <a:pathLst>
                <a:path w="7549" h="9479" extrusionOk="0">
                  <a:moveTo>
                    <a:pt x="5489" y="1"/>
                  </a:moveTo>
                  <a:lnTo>
                    <a:pt x="0" y="346"/>
                  </a:lnTo>
                  <a:lnTo>
                    <a:pt x="1965" y="1561"/>
                  </a:lnTo>
                  <a:lnTo>
                    <a:pt x="679" y="4121"/>
                  </a:lnTo>
                  <a:cubicBezTo>
                    <a:pt x="322" y="4763"/>
                    <a:pt x="322" y="5537"/>
                    <a:pt x="679" y="6180"/>
                  </a:cubicBezTo>
                  <a:lnTo>
                    <a:pt x="2584" y="9478"/>
                  </a:lnTo>
                  <a:lnTo>
                    <a:pt x="3310" y="8252"/>
                  </a:lnTo>
                  <a:lnTo>
                    <a:pt x="5846" y="3823"/>
                  </a:lnTo>
                  <a:lnTo>
                    <a:pt x="7549" y="4466"/>
                  </a:lnTo>
                  <a:lnTo>
                    <a:pt x="7549" y="4466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7" name="Google Shape;4647;p8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grpSp>
        <p:nvGrpSpPr>
          <p:cNvPr id="4648" name="Google Shape;4648;p83"/>
          <p:cNvGrpSpPr/>
          <p:nvPr/>
        </p:nvGrpSpPr>
        <p:grpSpPr>
          <a:xfrm>
            <a:off x="4052507" y="1366471"/>
            <a:ext cx="1038986" cy="3237653"/>
            <a:chOff x="4118750" y="2154275"/>
            <a:chExt cx="601300" cy="1873750"/>
          </a:xfrm>
        </p:grpSpPr>
        <p:sp>
          <p:nvSpPr>
            <p:cNvPr id="4649" name="Google Shape;4649;p83"/>
            <p:cNvSpPr/>
            <p:nvPr/>
          </p:nvSpPr>
          <p:spPr>
            <a:xfrm>
              <a:off x="4283650" y="2154275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83"/>
            <p:cNvSpPr/>
            <p:nvPr/>
          </p:nvSpPr>
          <p:spPr>
            <a:xfrm>
              <a:off x="4118750" y="2330175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51" name="Google Shape;4651;p83"/>
          <p:cNvCxnSpPr/>
          <p:nvPr/>
        </p:nvCxnSpPr>
        <p:spPr>
          <a:xfrm>
            <a:off x="4052550" y="2504300"/>
            <a:ext cx="103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52" name="Google Shape;4652;p83"/>
          <p:cNvCxnSpPr/>
          <p:nvPr/>
        </p:nvCxnSpPr>
        <p:spPr>
          <a:xfrm>
            <a:off x="4052550" y="3541475"/>
            <a:ext cx="103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653" name="Google Shape;4653;p83"/>
          <p:cNvSpPr txBox="1">
            <a:spLocks noGrp="1"/>
          </p:cNvSpPr>
          <p:nvPr>
            <p:ph type="subTitle" idx="4294967295"/>
          </p:nvPr>
        </p:nvSpPr>
        <p:spPr>
          <a:xfrm>
            <a:off x="700536" y="1524000"/>
            <a:ext cx="2821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plastik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jual</a:t>
            </a:r>
            <a:r>
              <a:rPr lang="en-ID" dirty="0"/>
              <a:t>, "Olah.in"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sirkular</a:t>
            </a:r>
            <a:r>
              <a:rPr lang="en-ID" dirty="0"/>
              <a:t>.</a:t>
            </a:r>
            <a:endParaRPr sz="1600" dirty="0"/>
          </a:p>
        </p:txBody>
      </p:sp>
      <p:sp>
        <p:nvSpPr>
          <p:cNvPr id="4654" name="Google Shape;4654;p83"/>
          <p:cNvSpPr txBox="1">
            <a:spLocks noGrp="1"/>
          </p:cNvSpPr>
          <p:nvPr>
            <p:ph type="title" idx="4294967295"/>
          </p:nvPr>
        </p:nvSpPr>
        <p:spPr>
          <a:xfrm>
            <a:off x="716402" y="1199029"/>
            <a:ext cx="2818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E</a:t>
            </a:r>
            <a:r>
              <a:rPr lang="en" sz="1800" dirty="0"/>
              <a:t>konomi lokal</a:t>
            </a:r>
            <a:endParaRPr sz="1800" dirty="0"/>
          </a:p>
        </p:txBody>
      </p:sp>
      <p:sp>
        <p:nvSpPr>
          <p:cNvPr id="4655" name="Google Shape;4655;p83"/>
          <p:cNvSpPr txBox="1">
            <a:spLocks noGrp="1"/>
          </p:cNvSpPr>
          <p:nvPr>
            <p:ph type="subTitle" idx="4294967295"/>
          </p:nvPr>
        </p:nvSpPr>
        <p:spPr>
          <a:xfrm>
            <a:off x="5609077" y="2726272"/>
            <a:ext cx="2821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daur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dan </a:t>
            </a:r>
            <a:r>
              <a:rPr lang="en-ID" dirty="0" err="1"/>
              <a:t>pemanfaatan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barang-barang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4656" name="Google Shape;4656;p83"/>
          <p:cNvSpPr txBox="1">
            <a:spLocks noGrp="1"/>
          </p:cNvSpPr>
          <p:nvPr>
            <p:ph type="title" idx="4294967295"/>
          </p:nvPr>
        </p:nvSpPr>
        <p:spPr>
          <a:xfrm>
            <a:off x="5612148" y="2360765"/>
            <a:ext cx="2818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K</a:t>
            </a:r>
            <a:r>
              <a:rPr lang="en" sz="1800" dirty="0"/>
              <a:t>esadaran lingkungan</a:t>
            </a:r>
            <a:endParaRPr sz="1800" dirty="0"/>
          </a:p>
        </p:txBody>
      </p:sp>
      <p:sp>
        <p:nvSpPr>
          <p:cNvPr id="4657" name="Google Shape;4657;p83"/>
          <p:cNvSpPr txBox="1">
            <a:spLocks noGrp="1"/>
          </p:cNvSpPr>
          <p:nvPr>
            <p:ph type="subTitle" idx="4294967295"/>
          </p:nvPr>
        </p:nvSpPr>
        <p:spPr>
          <a:xfrm>
            <a:off x="713402" y="3765382"/>
            <a:ext cx="2821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plastik</a:t>
            </a:r>
            <a:r>
              <a:rPr lang="en-ID" dirty="0"/>
              <a:t> yang </a:t>
            </a:r>
            <a:r>
              <a:rPr lang="en-ID" dirty="0" err="1"/>
              <a:t>berakhir</a:t>
            </a:r>
            <a:r>
              <a:rPr lang="en-ID" dirty="0"/>
              <a:t> di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pembuangan</a:t>
            </a:r>
            <a:r>
              <a:rPr lang="en-ID" dirty="0"/>
              <a:t> </a:t>
            </a:r>
            <a:r>
              <a:rPr lang="en-ID" dirty="0" err="1"/>
              <a:t>sampah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lautan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4658" name="Google Shape;4658;p83"/>
          <p:cNvSpPr txBox="1">
            <a:spLocks noGrp="1"/>
          </p:cNvSpPr>
          <p:nvPr>
            <p:ph type="title" idx="4294967295"/>
          </p:nvPr>
        </p:nvSpPr>
        <p:spPr>
          <a:xfrm>
            <a:off x="700536" y="3193751"/>
            <a:ext cx="2818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P</a:t>
            </a:r>
            <a:r>
              <a:rPr lang="en" sz="1800" dirty="0"/>
              <a:t>engurangan pencemaran lingkungan</a:t>
            </a:r>
            <a:endParaRPr sz="1800" dirty="0"/>
          </a:p>
        </p:txBody>
      </p:sp>
      <p:cxnSp>
        <p:nvCxnSpPr>
          <p:cNvPr id="4659" name="Google Shape;4659;p83"/>
          <p:cNvCxnSpPr>
            <a:stCxn id="4660" idx="2"/>
          </p:cNvCxnSpPr>
          <p:nvPr/>
        </p:nvCxnSpPr>
        <p:spPr>
          <a:xfrm rot="10800000">
            <a:off x="3718350" y="1985700"/>
            <a:ext cx="49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61" name="Google Shape;4661;p83"/>
          <p:cNvCxnSpPr/>
          <p:nvPr/>
        </p:nvCxnSpPr>
        <p:spPr>
          <a:xfrm>
            <a:off x="4928250" y="3022900"/>
            <a:ext cx="49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62" name="Google Shape;4662;p83"/>
          <p:cNvCxnSpPr/>
          <p:nvPr/>
        </p:nvCxnSpPr>
        <p:spPr>
          <a:xfrm rot="10800000">
            <a:off x="3718350" y="4060075"/>
            <a:ext cx="49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663" name="Google Shape;4663;p83"/>
          <p:cNvGrpSpPr/>
          <p:nvPr/>
        </p:nvGrpSpPr>
        <p:grpSpPr>
          <a:xfrm>
            <a:off x="4215750" y="1629450"/>
            <a:ext cx="712500" cy="712500"/>
            <a:chOff x="4215750" y="1629450"/>
            <a:chExt cx="712500" cy="712500"/>
          </a:xfrm>
        </p:grpSpPr>
        <p:sp>
          <p:nvSpPr>
            <p:cNvPr id="4660" name="Google Shape;4660;p83"/>
            <p:cNvSpPr/>
            <p:nvPr/>
          </p:nvSpPr>
          <p:spPr>
            <a:xfrm>
              <a:off x="4215750" y="1629450"/>
              <a:ext cx="7125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endParaRPr>
            </a:p>
          </p:txBody>
        </p:sp>
        <p:grpSp>
          <p:nvGrpSpPr>
            <p:cNvPr id="4664" name="Google Shape;4664;p83"/>
            <p:cNvGrpSpPr/>
            <p:nvPr/>
          </p:nvGrpSpPr>
          <p:grpSpPr>
            <a:xfrm>
              <a:off x="4416894" y="1876113"/>
              <a:ext cx="310408" cy="219264"/>
              <a:chOff x="6311562" y="1410625"/>
              <a:chExt cx="736437" cy="520200"/>
            </a:xfrm>
          </p:grpSpPr>
          <p:sp>
            <p:nvSpPr>
              <p:cNvPr id="4665" name="Google Shape;4665;p83"/>
              <p:cNvSpPr/>
              <p:nvPr/>
            </p:nvSpPr>
            <p:spPr>
              <a:xfrm rot="2700000">
                <a:off x="6300618" y="1686278"/>
                <a:ext cx="380989" cy="1268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83"/>
              <p:cNvSpPr/>
              <p:nvPr/>
            </p:nvSpPr>
            <p:spPr>
              <a:xfrm rot="-2567666">
                <a:off x="6460061" y="1607144"/>
                <a:ext cx="628376" cy="1271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67" name="Google Shape;4667;p83"/>
          <p:cNvGrpSpPr/>
          <p:nvPr/>
        </p:nvGrpSpPr>
        <p:grpSpPr>
          <a:xfrm>
            <a:off x="4215750" y="2666638"/>
            <a:ext cx="712500" cy="712500"/>
            <a:chOff x="4215750" y="2666638"/>
            <a:chExt cx="712500" cy="712500"/>
          </a:xfrm>
        </p:grpSpPr>
        <p:sp>
          <p:nvSpPr>
            <p:cNvPr id="4668" name="Google Shape;4668;p83"/>
            <p:cNvSpPr/>
            <p:nvPr/>
          </p:nvSpPr>
          <p:spPr>
            <a:xfrm>
              <a:off x="4215750" y="2666638"/>
              <a:ext cx="7125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endParaRPr>
            </a:p>
          </p:txBody>
        </p:sp>
        <p:grpSp>
          <p:nvGrpSpPr>
            <p:cNvPr id="4669" name="Google Shape;4669;p83"/>
            <p:cNvGrpSpPr/>
            <p:nvPr/>
          </p:nvGrpSpPr>
          <p:grpSpPr>
            <a:xfrm>
              <a:off x="4416894" y="2913251"/>
              <a:ext cx="310408" cy="219264"/>
              <a:chOff x="6311562" y="1410625"/>
              <a:chExt cx="736437" cy="520200"/>
            </a:xfrm>
          </p:grpSpPr>
          <p:sp>
            <p:nvSpPr>
              <p:cNvPr id="4670" name="Google Shape;4670;p83"/>
              <p:cNvSpPr/>
              <p:nvPr/>
            </p:nvSpPr>
            <p:spPr>
              <a:xfrm rot="2700000">
                <a:off x="6300618" y="1686278"/>
                <a:ext cx="380989" cy="1268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83"/>
              <p:cNvSpPr/>
              <p:nvPr/>
            </p:nvSpPr>
            <p:spPr>
              <a:xfrm rot="-2567666">
                <a:off x="6460061" y="1607144"/>
                <a:ext cx="628376" cy="1271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72" name="Google Shape;4672;p83"/>
          <p:cNvGrpSpPr/>
          <p:nvPr/>
        </p:nvGrpSpPr>
        <p:grpSpPr>
          <a:xfrm>
            <a:off x="4215750" y="3703825"/>
            <a:ext cx="712500" cy="712500"/>
            <a:chOff x="4215750" y="3703825"/>
            <a:chExt cx="712500" cy="712500"/>
          </a:xfrm>
        </p:grpSpPr>
        <p:sp>
          <p:nvSpPr>
            <p:cNvPr id="4673" name="Google Shape;4673;p83"/>
            <p:cNvSpPr/>
            <p:nvPr/>
          </p:nvSpPr>
          <p:spPr>
            <a:xfrm>
              <a:off x="4215750" y="3703825"/>
              <a:ext cx="7125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endParaRPr>
            </a:p>
          </p:txBody>
        </p:sp>
        <p:grpSp>
          <p:nvGrpSpPr>
            <p:cNvPr id="4674" name="Google Shape;4674;p83"/>
            <p:cNvGrpSpPr/>
            <p:nvPr/>
          </p:nvGrpSpPr>
          <p:grpSpPr>
            <a:xfrm>
              <a:off x="4416894" y="3950426"/>
              <a:ext cx="310408" cy="219264"/>
              <a:chOff x="6311562" y="1410625"/>
              <a:chExt cx="736437" cy="520200"/>
            </a:xfrm>
          </p:grpSpPr>
          <p:sp>
            <p:nvSpPr>
              <p:cNvPr id="4675" name="Google Shape;4675;p83"/>
              <p:cNvSpPr/>
              <p:nvPr/>
            </p:nvSpPr>
            <p:spPr>
              <a:xfrm rot="2700000">
                <a:off x="6300618" y="1686278"/>
                <a:ext cx="380989" cy="1268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83"/>
              <p:cNvSpPr/>
              <p:nvPr/>
            </p:nvSpPr>
            <p:spPr>
              <a:xfrm rot="-2567666">
                <a:off x="6460061" y="1607144"/>
                <a:ext cx="628376" cy="1271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" name="Google Shape;4454;p81"/>
          <p:cNvSpPr/>
          <p:nvPr/>
        </p:nvSpPr>
        <p:spPr>
          <a:xfrm>
            <a:off x="786775" y="1319400"/>
            <a:ext cx="727800" cy="7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5" name="Google Shape;4455;p81"/>
          <p:cNvSpPr/>
          <p:nvPr/>
        </p:nvSpPr>
        <p:spPr>
          <a:xfrm>
            <a:off x="763134" y="2713752"/>
            <a:ext cx="727800" cy="7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81"/>
          <p:cNvSpPr txBox="1">
            <a:spLocks noGrp="1"/>
          </p:cNvSpPr>
          <p:nvPr>
            <p:ph type="title"/>
          </p:nvPr>
        </p:nvSpPr>
        <p:spPr>
          <a:xfrm>
            <a:off x="713274" y="445024"/>
            <a:ext cx="5839500" cy="954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Fitur-Fitur pada ‘Olah.in’</a:t>
            </a:r>
            <a:endParaRPr dirty="0"/>
          </a:p>
        </p:txBody>
      </p:sp>
      <p:sp>
        <p:nvSpPr>
          <p:cNvPr id="4459" name="Google Shape;4459;p81"/>
          <p:cNvSpPr txBox="1">
            <a:spLocks noGrp="1"/>
          </p:cNvSpPr>
          <p:nvPr>
            <p:ph type="title" idx="2"/>
          </p:nvPr>
        </p:nvSpPr>
        <p:spPr>
          <a:xfrm>
            <a:off x="1518652" y="1974003"/>
            <a:ext cx="3375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Bisa digunakan pengguna untuk mencari layanan bimbingan dan arahan khursus untuk memulai mengelola limbah plastik</a:t>
            </a:r>
            <a:endParaRPr dirty="0"/>
          </a:p>
        </p:txBody>
      </p:sp>
      <p:sp>
        <p:nvSpPr>
          <p:cNvPr id="4461" name="Google Shape;4461;p81"/>
          <p:cNvSpPr txBox="1">
            <a:spLocks noGrp="1"/>
          </p:cNvSpPr>
          <p:nvPr>
            <p:ph type="title" idx="4"/>
          </p:nvPr>
        </p:nvSpPr>
        <p:spPr>
          <a:xfrm>
            <a:off x="1475288" y="2585103"/>
            <a:ext cx="3375000" cy="1224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</a:t>
            </a:r>
            <a:r>
              <a:rPr lang="en" dirty="0"/>
              <a:t>engguna bisa memperdagangkan produk-produk olahannya dari limbah antar pengguna aplikasi</a:t>
            </a:r>
            <a:endParaRPr dirty="0"/>
          </a:p>
        </p:txBody>
      </p:sp>
      <p:grpSp>
        <p:nvGrpSpPr>
          <p:cNvPr id="4464" name="Google Shape;4464;p81"/>
          <p:cNvGrpSpPr/>
          <p:nvPr/>
        </p:nvGrpSpPr>
        <p:grpSpPr>
          <a:xfrm rot="-278174">
            <a:off x="876540" y="2660050"/>
            <a:ext cx="470341" cy="803413"/>
            <a:chOff x="5573863" y="747125"/>
            <a:chExt cx="782250" cy="1336200"/>
          </a:xfrm>
        </p:grpSpPr>
        <p:sp>
          <p:nvSpPr>
            <p:cNvPr id="4465" name="Google Shape;4465;p81"/>
            <p:cNvSpPr/>
            <p:nvPr/>
          </p:nvSpPr>
          <p:spPr>
            <a:xfrm>
              <a:off x="6104888" y="1760350"/>
              <a:ext cx="90800" cy="237850"/>
            </a:xfrm>
            <a:custGeom>
              <a:avLst/>
              <a:gdLst/>
              <a:ahLst/>
              <a:cxnLst/>
              <a:rect l="l" t="t" r="r" b="b"/>
              <a:pathLst>
                <a:path w="3632" h="9514" extrusionOk="0">
                  <a:moveTo>
                    <a:pt x="3215" y="1"/>
                  </a:moveTo>
                  <a:cubicBezTo>
                    <a:pt x="2441" y="1620"/>
                    <a:pt x="1726" y="3287"/>
                    <a:pt x="1084" y="4954"/>
                  </a:cubicBezTo>
                  <a:cubicBezTo>
                    <a:pt x="536" y="6371"/>
                    <a:pt x="0" y="7906"/>
                    <a:pt x="36" y="9514"/>
                  </a:cubicBezTo>
                  <a:lnTo>
                    <a:pt x="488" y="9514"/>
                  </a:lnTo>
                  <a:cubicBezTo>
                    <a:pt x="476" y="7978"/>
                    <a:pt x="988" y="6501"/>
                    <a:pt x="1524" y="5120"/>
                  </a:cubicBezTo>
                  <a:cubicBezTo>
                    <a:pt x="2155" y="3453"/>
                    <a:pt x="2869" y="1799"/>
                    <a:pt x="3631" y="191"/>
                  </a:cubicBezTo>
                  <a:lnTo>
                    <a:pt x="3215" y="1"/>
                  </a:lnTo>
                  <a:close/>
                </a:path>
              </a:pathLst>
            </a:custGeom>
            <a:solidFill>
              <a:srgbClr val="2C4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6" name="Google Shape;4466;p81"/>
            <p:cNvGrpSpPr/>
            <p:nvPr/>
          </p:nvGrpSpPr>
          <p:grpSpPr>
            <a:xfrm>
              <a:off x="5743513" y="1045375"/>
              <a:ext cx="435200" cy="1037950"/>
              <a:chOff x="5743513" y="1045375"/>
              <a:chExt cx="435200" cy="1037950"/>
            </a:xfrm>
          </p:grpSpPr>
          <p:sp>
            <p:nvSpPr>
              <p:cNvPr id="4467" name="Google Shape;4467;p81"/>
              <p:cNvSpPr/>
              <p:nvPr/>
            </p:nvSpPr>
            <p:spPr>
              <a:xfrm>
                <a:off x="5750663" y="1045375"/>
                <a:ext cx="410200" cy="1037950"/>
              </a:xfrm>
              <a:custGeom>
                <a:avLst/>
                <a:gdLst/>
                <a:ahLst/>
                <a:cxnLst/>
                <a:rect l="l" t="t" r="r" b="b"/>
                <a:pathLst>
                  <a:path w="16408" h="41518" extrusionOk="0">
                    <a:moveTo>
                      <a:pt x="370" y="1"/>
                    </a:moveTo>
                    <a:lnTo>
                      <a:pt x="1" y="263"/>
                    </a:lnTo>
                    <a:cubicBezTo>
                      <a:pt x="3549" y="5156"/>
                      <a:pt x="6180" y="10836"/>
                      <a:pt x="7633" y="16682"/>
                    </a:cubicBezTo>
                    <a:cubicBezTo>
                      <a:pt x="7990" y="18075"/>
                      <a:pt x="8275" y="19503"/>
                      <a:pt x="8561" y="20908"/>
                    </a:cubicBezTo>
                    <a:cubicBezTo>
                      <a:pt x="8764" y="21968"/>
                      <a:pt x="8990" y="23051"/>
                      <a:pt x="9228" y="24111"/>
                    </a:cubicBezTo>
                    <a:cubicBezTo>
                      <a:pt x="10633" y="30219"/>
                      <a:pt x="12907" y="36077"/>
                      <a:pt x="16003" y="41518"/>
                    </a:cubicBezTo>
                    <a:lnTo>
                      <a:pt x="16407" y="41280"/>
                    </a:lnTo>
                    <a:cubicBezTo>
                      <a:pt x="13324" y="35874"/>
                      <a:pt x="11062" y="30064"/>
                      <a:pt x="9680" y="24004"/>
                    </a:cubicBezTo>
                    <a:cubicBezTo>
                      <a:pt x="9442" y="22944"/>
                      <a:pt x="9216" y="21861"/>
                      <a:pt x="9002" y="20813"/>
                    </a:cubicBezTo>
                    <a:cubicBezTo>
                      <a:pt x="8728" y="19420"/>
                      <a:pt x="8442" y="17979"/>
                      <a:pt x="8085" y="16562"/>
                    </a:cubicBezTo>
                    <a:cubicBezTo>
                      <a:pt x="6609" y="10657"/>
                      <a:pt x="3942" y="4918"/>
                      <a:pt x="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81"/>
              <p:cNvSpPr/>
              <p:nvPr/>
            </p:nvSpPr>
            <p:spPr>
              <a:xfrm>
                <a:off x="5931038" y="1107000"/>
                <a:ext cx="50050" cy="32180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2872" extrusionOk="0">
                    <a:moveTo>
                      <a:pt x="1549" y="1"/>
                    </a:moveTo>
                    <a:cubicBezTo>
                      <a:pt x="215" y="4584"/>
                      <a:pt x="1" y="9525"/>
                      <a:pt x="60" y="12871"/>
                    </a:cubicBezTo>
                    <a:lnTo>
                      <a:pt x="525" y="12871"/>
                    </a:lnTo>
                    <a:cubicBezTo>
                      <a:pt x="477" y="9561"/>
                      <a:pt x="679" y="4656"/>
                      <a:pt x="2001" y="131"/>
                    </a:cubicBez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81"/>
              <p:cNvSpPr/>
              <p:nvPr/>
            </p:nvSpPr>
            <p:spPr>
              <a:xfrm>
                <a:off x="5978363" y="1349600"/>
                <a:ext cx="119700" cy="2881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11526" extrusionOk="0">
                    <a:moveTo>
                      <a:pt x="4406" y="0"/>
                    </a:moveTo>
                    <a:cubicBezTo>
                      <a:pt x="2096" y="3810"/>
                      <a:pt x="1001" y="7561"/>
                      <a:pt x="1" y="11406"/>
                    </a:cubicBezTo>
                    <a:lnTo>
                      <a:pt x="453" y="11525"/>
                    </a:lnTo>
                    <a:cubicBezTo>
                      <a:pt x="1430" y="7727"/>
                      <a:pt x="2513" y="4001"/>
                      <a:pt x="4787" y="238"/>
                    </a:cubicBez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81"/>
              <p:cNvSpPr/>
              <p:nvPr/>
            </p:nvSpPr>
            <p:spPr>
              <a:xfrm>
                <a:off x="5889663" y="1697850"/>
                <a:ext cx="1887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8823" extrusionOk="0">
                    <a:moveTo>
                      <a:pt x="334" y="0"/>
                    </a:moveTo>
                    <a:lnTo>
                      <a:pt x="1" y="334"/>
                    </a:lnTo>
                    <a:cubicBezTo>
                      <a:pt x="2489" y="2834"/>
                      <a:pt x="5335" y="6358"/>
                      <a:pt x="7180" y="8823"/>
                    </a:cubicBezTo>
                    <a:lnTo>
                      <a:pt x="7549" y="8549"/>
                    </a:lnTo>
                    <a:cubicBezTo>
                      <a:pt x="5704" y="6073"/>
                      <a:pt x="2835" y="2513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81"/>
              <p:cNvSpPr/>
              <p:nvPr/>
            </p:nvSpPr>
            <p:spPr>
              <a:xfrm>
                <a:off x="5743513" y="1216250"/>
                <a:ext cx="22267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2371" extrusionOk="0">
                    <a:moveTo>
                      <a:pt x="334" y="0"/>
                    </a:moveTo>
                    <a:lnTo>
                      <a:pt x="1" y="333"/>
                    </a:lnTo>
                    <a:cubicBezTo>
                      <a:pt x="3049" y="3381"/>
                      <a:pt x="5597" y="7596"/>
                      <a:pt x="7847" y="11299"/>
                    </a:cubicBezTo>
                    <a:lnTo>
                      <a:pt x="8502" y="12371"/>
                    </a:lnTo>
                    <a:lnTo>
                      <a:pt x="8907" y="12133"/>
                    </a:lnTo>
                    <a:lnTo>
                      <a:pt x="8252" y="11061"/>
                    </a:lnTo>
                    <a:cubicBezTo>
                      <a:pt x="5990" y="7322"/>
                      <a:pt x="3406" y="3096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81"/>
              <p:cNvSpPr/>
              <p:nvPr/>
            </p:nvSpPr>
            <p:spPr>
              <a:xfrm>
                <a:off x="6012613" y="1529075"/>
                <a:ext cx="166100" cy="23577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9431" extrusionOk="0">
                    <a:moveTo>
                      <a:pt x="6358" y="1"/>
                    </a:moveTo>
                    <a:cubicBezTo>
                      <a:pt x="3620" y="2227"/>
                      <a:pt x="1298" y="5608"/>
                      <a:pt x="0" y="9287"/>
                    </a:cubicBezTo>
                    <a:lnTo>
                      <a:pt x="429" y="9430"/>
                    </a:lnTo>
                    <a:cubicBezTo>
                      <a:pt x="1703" y="5823"/>
                      <a:pt x="3965" y="2525"/>
                      <a:pt x="6644" y="358"/>
                    </a:cubicBezTo>
                    <a:lnTo>
                      <a:pt x="63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81"/>
              <p:cNvSpPr/>
              <p:nvPr/>
            </p:nvSpPr>
            <p:spPr>
              <a:xfrm>
                <a:off x="5857813" y="1864225"/>
                <a:ext cx="282800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7514" extrusionOk="0">
                    <a:moveTo>
                      <a:pt x="215" y="1"/>
                    </a:moveTo>
                    <a:lnTo>
                      <a:pt x="1" y="406"/>
                    </a:lnTo>
                    <a:cubicBezTo>
                      <a:pt x="3370" y="2132"/>
                      <a:pt x="7180" y="4597"/>
                      <a:pt x="11050" y="7514"/>
                    </a:cubicBezTo>
                    <a:lnTo>
                      <a:pt x="11312" y="7157"/>
                    </a:lnTo>
                    <a:cubicBezTo>
                      <a:pt x="7430" y="4216"/>
                      <a:pt x="3585" y="1739"/>
                      <a:pt x="2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4" name="Google Shape;4474;p81"/>
            <p:cNvSpPr/>
            <p:nvPr/>
          </p:nvSpPr>
          <p:spPr>
            <a:xfrm>
              <a:off x="5902763" y="755475"/>
              <a:ext cx="161650" cy="465550"/>
            </a:xfrm>
            <a:custGeom>
              <a:avLst/>
              <a:gdLst/>
              <a:ahLst/>
              <a:cxnLst/>
              <a:rect l="l" t="t" r="r" b="b"/>
              <a:pathLst>
                <a:path w="6466" h="18622" extrusionOk="0">
                  <a:moveTo>
                    <a:pt x="6466" y="0"/>
                  </a:moveTo>
                  <a:cubicBezTo>
                    <a:pt x="4787" y="4429"/>
                    <a:pt x="691" y="7942"/>
                    <a:pt x="215" y="12680"/>
                  </a:cubicBezTo>
                  <a:cubicBezTo>
                    <a:pt x="1" y="14764"/>
                    <a:pt x="560" y="16907"/>
                    <a:pt x="1763" y="18622"/>
                  </a:cubicBezTo>
                  <a:cubicBezTo>
                    <a:pt x="1846" y="15609"/>
                    <a:pt x="2823" y="12609"/>
                    <a:pt x="3835" y="9728"/>
                  </a:cubicBezTo>
                  <a:cubicBezTo>
                    <a:pt x="4966" y="6561"/>
                    <a:pt x="6192" y="3322"/>
                    <a:pt x="6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81"/>
            <p:cNvSpPr/>
            <p:nvPr/>
          </p:nvSpPr>
          <p:spPr>
            <a:xfrm>
              <a:off x="5947113" y="747125"/>
              <a:ext cx="147075" cy="476275"/>
            </a:xfrm>
            <a:custGeom>
              <a:avLst/>
              <a:gdLst/>
              <a:ahLst/>
              <a:cxnLst/>
              <a:rect l="l" t="t" r="r" b="b"/>
              <a:pathLst>
                <a:path w="5883" h="19051" extrusionOk="0">
                  <a:moveTo>
                    <a:pt x="4823" y="1"/>
                  </a:moveTo>
                  <a:lnTo>
                    <a:pt x="4823" y="1"/>
                  </a:lnTo>
                  <a:cubicBezTo>
                    <a:pt x="4775" y="108"/>
                    <a:pt x="4751" y="227"/>
                    <a:pt x="4704" y="334"/>
                  </a:cubicBezTo>
                  <a:cubicBezTo>
                    <a:pt x="4430" y="3668"/>
                    <a:pt x="3204" y="6895"/>
                    <a:pt x="2072" y="10062"/>
                  </a:cubicBezTo>
                  <a:cubicBezTo>
                    <a:pt x="1049" y="12943"/>
                    <a:pt x="84" y="15943"/>
                    <a:pt x="1" y="18956"/>
                  </a:cubicBezTo>
                  <a:cubicBezTo>
                    <a:pt x="25" y="18979"/>
                    <a:pt x="48" y="19027"/>
                    <a:pt x="72" y="19051"/>
                  </a:cubicBezTo>
                  <a:cubicBezTo>
                    <a:pt x="1477" y="17610"/>
                    <a:pt x="2751" y="15717"/>
                    <a:pt x="3704" y="13931"/>
                  </a:cubicBezTo>
                  <a:cubicBezTo>
                    <a:pt x="5882" y="9812"/>
                    <a:pt x="5418" y="4621"/>
                    <a:pt x="4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81"/>
            <p:cNvSpPr/>
            <p:nvPr/>
          </p:nvSpPr>
          <p:spPr>
            <a:xfrm>
              <a:off x="5619113" y="837025"/>
              <a:ext cx="267000" cy="408700"/>
            </a:xfrm>
            <a:custGeom>
              <a:avLst/>
              <a:gdLst/>
              <a:ahLst/>
              <a:cxnLst/>
              <a:rect l="l" t="t" r="r" b="b"/>
              <a:pathLst>
                <a:path w="10680" h="16348" extrusionOk="0">
                  <a:moveTo>
                    <a:pt x="0" y="1"/>
                  </a:moveTo>
                  <a:cubicBezTo>
                    <a:pt x="1250" y="3096"/>
                    <a:pt x="3393" y="5799"/>
                    <a:pt x="5429" y="8490"/>
                  </a:cubicBezTo>
                  <a:cubicBezTo>
                    <a:pt x="7251" y="10919"/>
                    <a:pt x="9073" y="13514"/>
                    <a:pt x="10061" y="16348"/>
                  </a:cubicBezTo>
                  <a:cubicBezTo>
                    <a:pt x="10680" y="14359"/>
                    <a:pt x="10573" y="12145"/>
                    <a:pt x="9763" y="10216"/>
                  </a:cubicBezTo>
                  <a:cubicBezTo>
                    <a:pt x="7882" y="5858"/>
                    <a:pt x="2929" y="372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81"/>
            <p:cNvSpPr/>
            <p:nvPr/>
          </p:nvSpPr>
          <p:spPr>
            <a:xfrm>
              <a:off x="5613738" y="829875"/>
              <a:ext cx="256325" cy="418825"/>
            </a:xfrm>
            <a:custGeom>
              <a:avLst/>
              <a:gdLst/>
              <a:ahLst/>
              <a:cxnLst/>
              <a:rect l="l" t="t" r="r" b="b"/>
              <a:pathLst>
                <a:path w="10253" h="16753" extrusionOk="0">
                  <a:moveTo>
                    <a:pt x="1" y="1"/>
                  </a:moveTo>
                  <a:lnTo>
                    <a:pt x="1" y="1"/>
                  </a:lnTo>
                  <a:cubicBezTo>
                    <a:pt x="810" y="4585"/>
                    <a:pt x="1918" y="9692"/>
                    <a:pt x="5228" y="12967"/>
                  </a:cubicBezTo>
                  <a:cubicBezTo>
                    <a:pt x="6656" y="14395"/>
                    <a:pt x="8454" y="15824"/>
                    <a:pt x="10216" y="16753"/>
                  </a:cubicBezTo>
                  <a:cubicBezTo>
                    <a:pt x="10228" y="16729"/>
                    <a:pt x="10240" y="16681"/>
                    <a:pt x="10252" y="16634"/>
                  </a:cubicBezTo>
                  <a:cubicBezTo>
                    <a:pt x="9276" y="13800"/>
                    <a:pt x="7454" y="11205"/>
                    <a:pt x="5632" y="8776"/>
                  </a:cubicBezTo>
                  <a:cubicBezTo>
                    <a:pt x="3608" y="6085"/>
                    <a:pt x="1465" y="3382"/>
                    <a:pt x="215" y="287"/>
                  </a:cubicBezTo>
                  <a:cubicBezTo>
                    <a:pt x="132" y="179"/>
                    <a:pt x="72" y="8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81"/>
            <p:cNvSpPr/>
            <p:nvPr/>
          </p:nvSpPr>
          <p:spPr>
            <a:xfrm>
              <a:off x="5581288" y="1334700"/>
              <a:ext cx="389675" cy="450675"/>
            </a:xfrm>
            <a:custGeom>
              <a:avLst/>
              <a:gdLst/>
              <a:ahLst/>
              <a:cxnLst/>
              <a:rect l="l" t="t" r="r" b="b"/>
              <a:pathLst>
                <a:path w="15587" h="18027" extrusionOk="0">
                  <a:moveTo>
                    <a:pt x="1" y="1"/>
                  </a:moveTo>
                  <a:cubicBezTo>
                    <a:pt x="2085" y="3525"/>
                    <a:pt x="5180" y="6442"/>
                    <a:pt x="8133" y="9323"/>
                  </a:cubicBezTo>
                  <a:cubicBezTo>
                    <a:pt x="10800" y="11943"/>
                    <a:pt x="13479" y="14753"/>
                    <a:pt x="15181" y="18027"/>
                  </a:cubicBezTo>
                  <a:cubicBezTo>
                    <a:pt x="15586" y="15491"/>
                    <a:pt x="15062" y="12836"/>
                    <a:pt x="13717" y="10645"/>
                  </a:cubicBezTo>
                  <a:cubicBezTo>
                    <a:pt x="10645" y="5692"/>
                    <a:pt x="4252" y="40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81"/>
            <p:cNvSpPr/>
            <p:nvPr/>
          </p:nvSpPr>
          <p:spPr>
            <a:xfrm>
              <a:off x="5573863" y="1327575"/>
              <a:ext cx="387575" cy="462575"/>
            </a:xfrm>
            <a:custGeom>
              <a:avLst/>
              <a:gdLst/>
              <a:ahLst/>
              <a:cxnLst/>
              <a:rect l="l" t="t" r="r" b="b"/>
              <a:pathLst>
                <a:path w="15503" h="18503" extrusionOk="0">
                  <a:moveTo>
                    <a:pt x="0" y="0"/>
                  </a:moveTo>
                  <a:lnTo>
                    <a:pt x="0" y="0"/>
                  </a:lnTo>
                  <a:cubicBezTo>
                    <a:pt x="1822" y="5417"/>
                    <a:pt x="4084" y="11406"/>
                    <a:pt x="8692" y="14776"/>
                  </a:cubicBezTo>
                  <a:cubicBezTo>
                    <a:pt x="10692" y="16240"/>
                    <a:pt x="13133" y="17645"/>
                    <a:pt x="15467" y="18502"/>
                  </a:cubicBezTo>
                  <a:cubicBezTo>
                    <a:pt x="15478" y="18443"/>
                    <a:pt x="15478" y="18395"/>
                    <a:pt x="15502" y="18336"/>
                  </a:cubicBezTo>
                  <a:cubicBezTo>
                    <a:pt x="13788" y="15061"/>
                    <a:pt x="11109" y="12252"/>
                    <a:pt x="8442" y="9632"/>
                  </a:cubicBezTo>
                  <a:cubicBezTo>
                    <a:pt x="5501" y="6727"/>
                    <a:pt x="2405" y="3834"/>
                    <a:pt x="322" y="298"/>
                  </a:cubicBezTo>
                  <a:cubicBezTo>
                    <a:pt x="215" y="191"/>
                    <a:pt x="107" y="10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81"/>
            <p:cNvSpPr/>
            <p:nvPr/>
          </p:nvSpPr>
          <p:spPr>
            <a:xfrm>
              <a:off x="5982238" y="1075750"/>
              <a:ext cx="259000" cy="479250"/>
            </a:xfrm>
            <a:custGeom>
              <a:avLst/>
              <a:gdLst/>
              <a:ahLst/>
              <a:cxnLst/>
              <a:rect l="l" t="t" r="r" b="b"/>
              <a:pathLst>
                <a:path w="10360" h="19170" extrusionOk="0">
                  <a:moveTo>
                    <a:pt x="10359" y="0"/>
                  </a:moveTo>
                  <a:lnTo>
                    <a:pt x="10359" y="0"/>
                  </a:lnTo>
                  <a:cubicBezTo>
                    <a:pt x="7525" y="4453"/>
                    <a:pt x="2287" y="7335"/>
                    <a:pt x="691" y="12371"/>
                  </a:cubicBezTo>
                  <a:cubicBezTo>
                    <a:pt x="1" y="14585"/>
                    <a:pt x="120" y="17038"/>
                    <a:pt x="1037" y="19169"/>
                  </a:cubicBezTo>
                  <a:cubicBezTo>
                    <a:pt x="1810" y="15931"/>
                    <a:pt x="3537" y="12859"/>
                    <a:pt x="5299" y="9978"/>
                  </a:cubicBezTo>
                  <a:cubicBezTo>
                    <a:pt x="7240" y="6787"/>
                    <a:pt x="9311" y="3560"/>
                    <a:pt x="10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81"/>
            <p:cNvSpPr/>
            <p:nvPr/>
          </p:nvSpPr>
          <p:spPr>
            <a:xfrm>
              <a:off x="6008138" y="1068000"/>
              <a:ext cx="238150" cy="491175"/>
            </a:xfrm>
            <a:custGeom>
              <a:avLst/>
              <a:gdLst/>
              <a:ahLst/>
              <a:cxnLst/>
              <a:rect l="l" t="t" r="r" b="b"/>
              <a:pathLst>
                <a:path w="9526" h="19647" extrusionOk="0">
                  <a:moveTo>
                    <a:pt x="9526" y="1"/>
                  </a:moveTo>
                  <a:lnTo>
                    <a:pt x="9526" y="1"/>
                  </a:lnTo>
                  <a:cubicBezTo>
                    <a:pt x="9466" y="108"/>
                    <a:pt x="9395" y="227"/>
                    <a:pt x="9323" y="322"/>
                  </a:cubicBezTo>
                  <a:cubicBezTo>
                    <a:pt x="8275" y="3882"/>
                    <a:pt x="6204" y="7109"/>
                    <a:pt x="4263" y="10312"/>
                  </a:cubicBezTo>
                  <a:cubicBezTo>
                    <a:pt x="2501" y="13205"/>
                    <a:pt x="774" y="16253"/>
                    <a:pt x="1" y="19515"/>
                  </a:cubicBezTo>
                  <a:cubicBezTo>
                    <a:pt x="12" y="19551"/>
                    <a:pt x="36" y="19598"/>
                    <a:pt x="60" y="19646"/>
                  </a:cubicBezTo>
                  <a:cubicBezTo>
                    <a:pt x="1917" y="18360"/>
                    <a:pt x="3751" y="16610"/>
                    <a:pt x="5180" y="14884"/>
                  </a:cubicBezTo>
                  <a:cubicBezTo>
                    <a:pt x="8466" y="10895"/>
                    <a:pt x="9145" y="5144"/>
                    <a:pt x="9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81"/>
            <p:cNvSpPr/>
            <p:nvPr/>
          </p:nvSpPr>
          <p:spPr>
            <a:xfrm>
              <a:off x="6091788" y="1455550"/>
              <a:ext cx="258975" cy="479250"/>
            </a:xfrm>
            <a:custGeom>
              <a:avLst/>
              <a:gdLst/>
              <a:ahLst/>
              <a:cxnLst/>
              <a:rect l="l" t="t" r="r" b="b"/>
              <a:pathLst>
                <a:path w="10359" h="19170" extrusionOk="0">
                  <a:moveTo>
                    <a:pt x="10359" y="1"/>
                  </a:moveTo>
                  <a:cubicBezTo>
                    <a:pt x="7537" y="4454"/>
                    <a:pt x="2298" y="7347"/>
                    <a:pt x="703" y="12371"/>
                  </a:cubicBezTo>
                  <a:cubicBezTo>
                    <a:pt x="0" y="14586"/>
                    <a:pt x="119" y="17050"/>
                    <a:pt x="1048" y="19170"/>
                  </a:cubicBezTo>
                  <a:cubicBezTo>
                    <a:pt x="1822" y="15931"/>
                    <a:pt x="3548" y="12859"/>
                    <a:pt x="5298" y="9978"/>
                  </a:cubicBezTo>
                  <a:cubicBezTo>
                    <a:pt x="7251" y="6811"/>
                    <a:pt x="9323" y="356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81"/>
            <p:cNvSpPr/>
            <p:nvPr/>
          </p:nvSpPr>
          <p:spPr>
            <a:xfrm>
              <a:off x="6117963" y="1447825"/>
              <a:ext cx="238150" cy="491150"/>
            </a:xfrm>
            <a:custGeom>
              <a:avLst/>
              <a:gdLst/>
              <a:ahLst/>
              <a:cxnLst/>
              <a:rect l="l" t="t" r="r" b="b"/>
              <a:pathLst>
                <a:path w="9526" h="19646" extrusionOk="0">
                  <a:moveTo>
                    <a:pt x="9526" y="0"/>
                  </a:moveTo>
                  <a:lnTo>
                    <a:pt x="9526" y="0"/>
                  </a:lnTo>
                  <a:cubicBezTo>
                    <a:pt x="9466" y="107"/>
                    <a:pt x="9395" y="226"/>
                    <a:pt x="9312" y="334"/>
                  </a:cubicBezTo>
                  <a:cubicBezTo>
                    <a:pt x="8276" y="3882"/>
                    <a:pt x="6204" y="7120"/>
                    <a:pt x="4251" y="10311"/>
                  </a:cubicBezTo>
                  <a:cubicBezTo>
                    <a:pt x="2501" y="13204"/>
                    <a:pt x="775" y="16252"/>
                    <a:pt x="1" y="19514"/>
                  </a:cubicBezTo>
                  <a:cubicBezTo>
                    <a:pt x="13" y="19550"/>
                    <a:pt x="25" y="19598"/>
                    <a:pt x="60" y="19645"/>
                  </a:cubicBezTo>
                  <a:cubicBezTo>
                    <a:pt x="1918" y="18383"/>
                    <a:pt x="3751" y="16609"/>
                    <a:pt x="5180" y="14883"/>
                  </a:cubicBezTo>
                  <a:cubicBezTo>
                    <a:pt x="8466" y="10894"/>
                    <a:pt x="9133" y="5156"/>
                    <a:pt x="9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81"/>
            <p:cNvSpPr/>
            <p:nvPr/>
          </p:nvSpPr>
          <p:spPr>
            <a:xfrm>
              <a:off x="6143863" y="1471025"/>
              <a:ext cx="97375" cy="91125"/>
            </a:xfrm>
            <a:custGeom>
              <a:avLst/>
              <a:gdLst/>
              <a:ahLst/>
              <a:cxnLst/>
              <a:rect l="l" t="t" r="r" b="b"/>
              <a:pathLst>
                <a:path w="3895" h="3645" extrusionOk="0">
                  <a:moveTo>
                    <a:pt x="3894" y="1"/>
                  </a:moveTo>
                  <a:lnTo>
                    <a:pt x="3894" y="1"/>
                  </a:lnTo>
                  <a:cubicBezTo>
                    <a:pt x="2501" y="239"/>
                    <a:pt x="1251" y="1108"/>
                    <a:pt x="525" y="2299"/>
                  </a:cubicBezTo>
                  <a:cubicBezTo>
                    <a:pt x="203" y="2823"/>
                    <a:pt x="1" y="3632"/>
                    <a:pt x="882" y="3644"/>
                  </a:cubicBezTo>
                  <a:cubicBezTo>
                    <a:pt x="889" y="3644"/>
                    <a:pt x="897" y="3644"/>
                    <a:pt x="905" y="3644"/>
                  </a:cubicBezTo>
                  <a:cubicBezTo>
                    <a:pt x="1590" y="3644"/>
                    <a:pt x="2363" y="3115"/>
                    <a:pt x="2799" y="2644"/>
                  </a:cubicBezTo>
                  <a:cubicBezTo>
                    <a:pt x="3477" y="1942"/>
                    <a:pt x="3835" y="965"/>
                    <a:pt x="3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81"/>
            <p:cNvSpPr/>
            <p:nvPr/>
          </p:nvSpPr>
          <p:spPr>
            <a:xfrm>
              <a:off x="5798288" y="1829475"/>
              <a:ext cx="116275" cy="66100"/>
            </a:xfrm>
            <a:custGeom>
              <a:avLst/>
              <a:gdLst/>
              <a:ahLst/>
              <a:cxnLst/>
              <a:rect l="l" t="t" r="r" b="b"/>
              <a:pathLst>
                <a:path w="4651" h="2644" extrusionOk="0">
                  <a:moveTo>
                    <a:pt x="1290" y="1"/>
                  </a:moveTo>
                  <a:cubicBezTo>
                    <a:pt x="856" y="1"/>
                    <a:pt x="420" y="66"/>
                    <a:pt x="1" y="188"/>
                  </a:cubicBezTo>
                  <a:cubicBezTo>
                    <a:pt x="691" y="1403"/>
                    <a:pt x="1941" y="2284"/>
                    <a:pt x="3311" y="2593"/>
                  </a:cubicBezTo>
                  <a:cubicBezTo>
                    <a:pt x="3445" y="2624"/>
                    <a:pt x="3595" y="2643"/>
                    <a:pt x="3741" y="2643"/>
                  </a:cubicBezTo>
                  <a:cubicBezTo>
                    <a:pt x="4214" y="2643"/>
                    <a:pt x="4651" y="2444"/>
                    <a:pt x="4442" y="1808"/>
                  </a:cubicBezTo>
                  <a:cubicBezTo>
                    <a:pt x="4215" y="1141"/>
                    <a:pt x="3465" y="581"/>
                    <a:pt x="2858" y="319"/>
                  </a:cubicBezTo>
                  <a:cubicBezTo>
                    <a:pt x="2363" y="102"/>
                    <a:pt x="1829" y="1"/>
                    <a:pt x="1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81"/>
            <p:cNvSpPr/>
            <p:nvPr/>
          </p:nvSpPr>
          <p:spPr>
            <a:xfrm>
              <a:off x="5689338" y="1180825"/>
              <a:ext cx="96975" cy="85000"/>
            </a:xfrm>
            <a:custGeom>
              <a:avLst/>
              <a:gdLst/>
              <a:ahLst/>
              <a:cxnLst/>
              <a:rect l="l" t="t" r="r" b="b"/>
              <a:pathLst>
                <a:path w="3879" h="3400" extrusionOk="0">
                  <a:moveTo>
                    <a:pt x="1" y="0"/>
                  </a:moveTo>
                  <a:cubicBezTo>
                    <a:pt x="322" y="1369"/>
                    <a:pt x="1287" y="2536"/>
                    <a:pt x="2549" y="3179"/>
                  </a:cubicBezTo>
                  <a:cubicBezTo>
                    <a:pt x="2780" y="3303"/>
                    <a:pt x="3063" y="3399"/>
                    <a:pt x="3306" y="3399"/>
                  </a:cubicBezTo>
                  <a:cubicBezTo>
                    <a:pt x="3626" y="3399"/>
                    <a:pt x="3879" y="3232"/>
                    <a:pt x="3859" y="2739"/>
                  </a:cubicBezTo>
                  <a:cubicBezTo>
                    <a:pt x="3811" y="2048"/>
                    <a:pt x="3228" y="1298"/>
                    <a:pt x="2727" y="893"/>
                  </a:cubicBezTo>
                  <a:cubicBezTo>
                    <a:pt x="1965" y="274"/>
                    <a:pt x="965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81"/>
            <p:cNvSpPr/>
            <p:nvPr/>
          </p:nvSpPr>
          <p:spPr>
            <a:xfrm>
              <a:off x="5705413" y="1301275"/>
              <a:ext cx="159875" cy="140500"/>
            </a:xfrm>
            <a:custGeom>
              <a:avLst/>
              <a:gdLst/>
              <a:ahLst/>
              <a:cxnLst/>
              <a:rect l="l" t="t" r="r" b="b"/>
              <a:pathLst>
                <a:path w="6395" h="5620" extrusionOk="0">
                  <a:moveTo>
                    <a:pt x="3194" y="0"/>
                  </a:moveTo>
                  <a:cubicBezTo>
                    <a:pt x="2270" y="0"/>
                    <a:pt x="1367" y="453"/>
                    <a:pt x="834" y="1290"/>
                  </a:cubicBezTo>
                  <a:cubicBezTo>
                    <a:pt x="1" y="2600"/>
                    <a:pt x="370" y="4350"/>
                    <a:pt x="1680" y="5183"/>
                  </a:cubicBezTo>
                  <a:cubicBezTo>
                    <a:pt x="2149" y="5478"/>
                    <a:pt x="2674" y="5619"/>
                    <a:pt x="3192" y="5619"/>
                  </a:cubicBezTo>
                  <a:cubicBezTo>
                    <a:pt x="4119" y="5619"/>
                    <a:pt x="5026" y="5166"/>
                    <a:pt x="5561" y="4326"/>
                  </a:cubicBezTo>
                  <a:cubicBezTo>
                    <a:pt x="6395" y="3040"/>
                    <a:pt x="6025" y="1290"/>
                    <a:pt x="4716" y="445"/>
                  </a:cubicBezTo>
                  <a:cubicBezTo>
                    <a:pt x="4243" y="144"/>
                    <a:pt x="3715" y="0"/>
                    <a:pt x="3194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81"/>
            <p:cNvSpPr/>
            <p:nvPr/>
          </p:nvSpPr>
          <p:spPr>
            <a:xfrm>
              <a:off x="5857238" y="1921000"/>
              <a:ext cx="158675" cy="140500"/>
            </a:xfrm>
            <a:custGeom>
              <a:avLst/>
              <a:gdLst/>
              <a:ahLst/>
              <a:cxnLst/>
              <a:rect l="l" t="t" r="r" b="b"/>
              <a:pathLst>
                <a:path w="6347" h="5620" extrusionOk="0">
                  <a:moveTo>
                    <a:pt x="3174" y="1"/>
                  </a:moveTo>
                  <a:cubicBezTo>
                    <a:pt x="2055" y="1"/>
                    <a:pt x="997" y="666"/>
                    <a:pt x="560" y="1778"/>
                  </a:cubicBezTo>
                  <a:cubicBezTo>
                    <a:pt x="0" y="3219"/>
                    <a:pt x="691" y="4850"/>
                    <a:pt x="2143" y="5421"/>
                  </a:cubicBezTo>
                  <a:cubicBezTo>
                    <a:pt x="2483" y="5556"/>
                    <a:pt x="2833" y="5620"/>
                    <a:pt x="3177" y="5620"/>
                  </a:cubicBezTo>
                  <a:cubicBezTo>
                    <a:pt x="4294" y="5620"/>
                    <a:pt x="5350" y="4948"/>
                    <a:pt x="5787" y="3838"/>
                  </a:cubicBezTo>
                  <a:cubicBezTo>
                    <a:pt x="6346" y="2397"/>
                    <a:pt x="5656" y="766"/>
                    <a:pt x="4203" y="195"/>
                  </a:cubicBezTo>
                  <a:cubicBezTo>
                    <a:pt x="3865" y="63"/>
                    <a:pt x="3517" y="1"/>
                    <a:pt x="3174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81"/>
            <p:cNvSpPr/>
            <p:nvPr/>
          </p:nvSpPr>
          <p:spPr>
            <a:xfrm>
              <a:off x="6067963" y="1594825"/>
              <a:ext cx="155400" cy="140275"/>
            </a:xfrm>
            <a:custGeom>
              <a:avLst/>
              <a:gdLst/>
              <a:ahLst/>
              <a:cxnLst/>
              <a:rect l="l" t="t" r="r" b="b"/>
              <a:pathLst>
                <a:path w="6216" h="5611" extrusionOk="0">
                  <a:moveTo>
                    <a:pt x="3108" y="1"/>
                  </a:moveTo>
                  <a:cubicBezTo>
                    <a:pt x="2416" y="1"/>
                    <a:pt x="1723" y="254"/>
                    <a:pt x="1179" y="764"/>
                  </a:cubicBezTo>
                  <a:cubicBezTo>
                    <a:pt x="48" y="1835"/>
                    <a:pt x="1" y="3597"/>
                    <a:pt x="1060" y="4729"/>
                  </a:cubicBezTo>
                  <a:cubicBezTo>
                    <a:pt x="1617" y="5316"/>
                    <a:pt x="2362" y="5611"/>
                    <a:pt x="3108" y="5611"/>
                  </a:cubicBezTo>
                  <a:cubicBezTo>
                    <a:pt x="3800" y="5611"/>
                    <a:pt x="4493" y="5357"/>
                    <a:pt x="5037" y="4848"/>
                  </a:cubicBezTo>
                  <a:cubicBezTo>
                    <a:pt x="6168" y="3776"/>
                    <a:pt x="6216" y="2014"/>
                    <a:pt x="5156" y="883"/>
                  </a:cubicBezTo>
                  <a:cubicBezTo>
                    <a:pt x="4600" y="296"/>
                    <a:pt x="3855" y="1"/>
                    <a:pt x="3108" y="1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0" name="Google Shape;4490;p81"/>
          <p:cNvGrpSpPr/>
          <p:nvPr/>
        </p:nvGrpSpPr>
        <p:grpSpPr>
          <a:xfrm rot="9131441">
            <a:off x="941128" y="1328479"/>
            <a:ext cx="419463" cy="764561"/>
            <a:chOff x="-214625" y="3943775"/>
            <a:chExt cx="458725" cy="836125"/>
          </a:xfrm>
        </p:grpSpPr>
        <p:sp>
          <p:nvSpPr>
            <p:cNvPr id="4491" name="Google Shape;4491;p81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81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81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81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81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81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81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81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81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81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81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81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81"/>
          <p:cNvGrpSpPr/>
          <p:nvPr/>
        </p:nvGrpSpPr>
        <p:grpSpPr>
          <a:xfrm>
            <a:off x="5142711" y="-13484"/>
            <a:ext cx="4238022" cy="5954322"/>
            <a:chOff x="5142711" y="-13484"/>
            <a:chExt cx="4238022" cy="5954322"/>
          </a:xfrm>
        </p:grpSpPr>
        <p:sp>
          <p:nvSpPr>
            <p:cNvPr id="4516" name="Google Shape;4516;p81"/>
            <p:cNvSpPr/>
            <p:nvPr/>
          </p:nvSpPr>
          <p:spPr>
            <a:xfrm rot="7125467" flipH="1">
              <a:off x="5705757" y="1589864"/>
              <a:ext cx="2844776" cy="2484549"/>
            </a:xfrm>
            <a:custGeom>
              <a:avLst/>
              <a:gdLst/>
              <a:ahLst/>
              <a:cxnLst/>
              <a:rect l="l" t="t" r="r" b="b"/>
              <a:pathLst>
                <a:path w="69045" h="52409" extrusionOk="0">
                  <a:moveTo>
                    <a:pt x="54204" y="1"/>
                  </a:moveTo>
                  <a:cubicBezTo>
                    <a:pt x="53288" y="1"/>
                    <a:pt x="52358" y="89"/>
                    <a:pt x="51423" y="275"/>
                  </a:cubicBezTo>
                  <a:cubicBezTo>
                    <a:pt x="43720" y="1811"/>
                    <a:pt x="38195" y="8955"/>
                    <a:pt x="30802" y="11836"/>
                  </a:cubicBezTo>
                  <a:cubicBezTo>
                    <a:pt x="24051" y="14479"/>
                    <a:pt x="16371" y="13312"/>
                    <a:pt x="9942" y="16718"/>
                  </a:cubicBezTo>
                  <a:cubicBezTo>
                    <a:pt x="3155" y="20301"/>
                    <a:pt x="0" y="28279"/>
                    <a:pt x="1512" y="34553"/>
                  </a:cubicBezTo>
                  <a:cubicBezTo>
                    <a:pt x="3036" y="40816"/>
                    <a:pt x="8334" y="45471"/>
                    <a:pt x="14442" y="48448"/>
                  </a:cubicBezTo>
                  <a:cubicBezTo>
                    <a:pt x="19241" y="50769"/>
                    <a:pt x="24765" y="52174"/>
                    <a:pt x="30492" y="52377"/>
                  </a:cubicBezTo>
                  <a:cubicBezTo>
                    <a:pt x="31072" y="52398"/>
                    <a:pt x="31655" y="52409"/>
                    <a:pt x="32241" y="52409"/>
                  </a:cubicBezTo>
                  <a:cubicBezTo>
                    <a:pt x="40620" y="52409"/>
                    <a:pt x="49442" y="50200"/>
                    <a:pt x="55674" y="44090"/>
                  </a:cubicBezTo>
                  <a:cubicBezTo>
                    <a:pt x="62758" y="37161"/>
                    <a:pt x="67473" y="28433"/>
                    <a:pt x="68473" y="19611"/>
                  </a:cubicBezTo>
                  <a:cubicBezTo>
                    <a:pt x="69044" y="14551"/>
                    <a:pt x="68366" y="9383"/>
                    <a:pt x="65437" y="5466"/>
                  </a:cubicBezTo>
                  <a:cubicBezTo>
                    <a:pt x="63005" y="2220"/>
                    <a:pt x="58794" y="1"/>
                    <a:pt x="54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7" name="Google Shape;4517;p81"/>
            <p:cNvGrpSpPr/>
            <p:nvPr/>
          </p:nvGrpSpPr>
          <p:grpSpPr>
            <a:xfrm>
              <a:off x="5942475" y="1017719"/>
              <a:ext cx="2231027" cy="3383323"/>
              <a:chOff x="178800" y="3371075"/>
              <a:chExt cx="921950" cy="1398125"/>
            </a:xfrm>
          </p:grpSpPr>
          <p:sp>
            <p:nvSpPr>
              <p:cNvPr id="4518" name="Google Shape;4518;p81"/>
              <p:cNvSpPr/>
              <p:nvPr/>
            </p:nvSpPr>
            <p:spPr>
              <a:xfrm>
                <a:off x="606900" y="4548900"/>
                <a:ext cx="7027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3001" extrusionOk="0">
                    <a:moveTo>
                      <a:pt x="727" y="1"/>
                    </a:moveTo>
                    <a:lnTo>
                      <a:pt x="1" y="453"/>
                    </a:lnTo>
                    <a:lnTo>
                      <a:pt x="1965" y="3001"/>
                    </a:lnTo>
                    <a:lnTo>
                      <a:pt x="2811" y="25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81"/>
              <p:cNvSpPr/>
              <p:nvPr/>
            </p:nvSpPr>
            <p:spPr>
              <a:xfrm>
                <a:off x="528625" y="4560225"/>
                <a:ext cx="127425" cy="208975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8359" extrusionOk="0">
                    <a:moveTo>
                      <a:pt x="3120" y="0"/>
                    </a:moveTo>
                    <a:lnTo>
                      <a:pt x="1667" y="893"/>
                    </a:lnTo>
                    <a:lnTo>
                      <a:pt x="584" y="1655"/>
                    </a:lnTo>
                    <a:cubicBezTo>
                      <a:pt x="155" y="1965"/>
                      <a:pt x="1" y="2536"/>
                      <a:pt x="227" y="3012"/>
                    </a:cubicBezTo>
                    <a:lnTo>
                      <a:pt x="3799" y="8358"/>
                    </a:lnTo>
                    <a:cubicBezTo>
                      <a:pt x="3953" y="8299"/>
                      <a:pt x="4096" y="8215"/>
                      <a:pt x="4215" y="8120"/>
                    </a:cubicBezTo>
                    <a:cubicBezTo>
                      <a:pt x="4584" y="7822"/>
                      <a:pt x="4811" y="7370"/>
                      <a:pt x="4811" y="6894"/>
                    </a:cubicBezTo>
                    <a:lnTo>
                      <a:pt x="4477" y="4632"/>
                    </a:lnTo>
                    <a:lnTo>
                      <a:pt x="4406" y="4155"/>
                    </a:lnTo>
                    <a:lnTo>
                      <a:pt x="4322" y="3596"/>
                    </a:lnTo>
                    <a:cubicBezTo>
                      <a:pt x="4287" y="3334"/>
                      <a:pt x="4394" y="3084"/>
                      <a:pt x="4584" y="2941"/>
                    </a:cubicBezTo>
                    <a:lnTo>
                      <a:pt x="5096" y="2548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81"/>
              <p:cNvSpPr/>
              <p:nvPr/>
            </p:nvSpPr>
            <p:spPr>
              <a:xfrm>
                <a:off x="608100" y="4657850"/>
                <a:ext cx="3187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" fill="none" extrusionOk="0">
                    <a:moveTo>
                      <a:pt x="1274" y="131"/>
                    </a:moveTo>
                    <a:cubicBezTo>
                      <a:pt x="691" y="72"/>
                      <a:pt x="596" y="24"/>
                      <a:pt x="0" y="0"/>
                    </a:cubicBezTo>
                    <a:cubicBezTo>
                      <a:pt x="24" y="0"/>
                      <a:pt x="36" y="12"/>
                      <a:pt x="72" y="12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81"/>
              <p:cNvSpPr/>
              <p:nvPr/>
            </p:nvSpPr>
            <p:spPr>
              <a:xfrm>
                <a:off x="611375" y="4672425"/>
                <a:ext cx="289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5" fill="none" extrusionOk="0">
                    <a:moveTo>
                      <a:pt x="1155" y="25"/>
                    </a:moveTo>
                    <a:cubicBezTo>
                      <a:pt x="608" y="13"/>
                      <a:pt x="548" y="1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81"/>
              <p:cNvSpPr/>
              <p:nvPr/>
            </p:nvSpPr>
            <p:spPr>
              <a:xfrm>
                <a:off x="528625" y="4583125"/>
                <a:ext cx="105700" cy="186075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7443" extrusionOk="0">
                    <a:moveTo>
                      <a:pt x="1655" y="1"/>
                    </a:moveTo>
                    <a:lnTo>
                      <a:pt x="572" y="751"/>
                    </a:lnTo>
                    <a:cubicBezTo>
                      <a:pt x="155" y="1049"/>
                      <a:pt x="1" y="1620"/>
                      <a:pt x="239" y="2096"/>
                    </a:cubicBezTo>
                    <a:lnTo>
                      <a:pt x="3811" y="7442"/>
                    </a:lnTo>
                    <a:cubicBezTo>
                      <a:pt x="3965" y="7383"/>
                      <a:pt x="4108" y="7287"/>
                      <a:pt x="4227" y="7204"/>
                    </a:cubicBezTo>
                    <a:lnTo>
                      <a:pt x="1120" y="2644"/>
                    </a:lnTo>
                    <a:cubicBezTo>
                      <a:pt x="1251" y="2513"/>
                      <a:pt x="1370" y="2358"/>
                      <a:pt x="1465" y="2203"/>
                    </a:cubicBezTo>
                    <a:cubicBezTo>
                      <a:pt x="1703" y="1822"/>
                      <a:pt x="1870" y="1406"/>
                      <a:pt x="1882" y="977"/>
                    </a:cubicBezTo>
                    <a:cubicBezTo>
                      <a:pt x="1894" y="632"/>
                      <a:pt x="1822" y="299"/>
                      <a:pt x="1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81"/>
              <p:cNvSpPr/>
              <p:nvPr/>
            </p:nvSpPr>
            <p:spPr>
              <a:xfrm>
                <a:off x="625375" y="4406100"/>
                <a:ext cx="2729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0919" h="8309" extrusionOk="0">
                    <a:moveTo>
                      <a:pt x="8727" y="1"/>
                    </a:moveTo>
                    <a:cubicBezTo>
                      <a:pt x="8542" y="1"/>
                      <a:pt x="8350" y="45"/>
                      <a:pt x="8144" y="117"/>
                    </a:cubicBezTo>
                    <a:cubicBezTo>
                      <a:pt x="6251" y="736"/>
                      <a:pt x="1191" y="4736"/>
                      <a:pt x="1072" y="4843"/>
                    </a:cubicBezTo>
                    <a:cubicBezTo>
                      <a:pt x="572" y="5201"/>
                      <a:pt x="333" y="5486"/>
                      <a:pt x="0" y="5689"/>
                    </a:cubicBezTo>
                    <a:cubicBezTo>
                      <a:pt x="857" y="6856"/>
                      <a:pt x="1357" y="7451"/>
                      <a:pt x="1965" y="8308"/>
                    </a:cubicBezTo>
                    <a:cubicBezTo>
                      <a:pt x="2548" y="7939"/>
                      <a:pt x="6548" y="5748"/>
                      <a:pt x="8275" y="4641"/>
                    </a:cubicBezTo>
                    <a:cubicBezTo>
                      <a:pt x="8858" y="4260"/>
                      <a:pt x="10918" y="2748"/>
                      <a:pt x="10239" y="1403"/>
                    </a:cubicBezTo>
                    <a:cubicBezTo>
                      <a:pt x="9704" y="349"/>
                      <a:pt x="9246" y="1"/>
                      <a:pt x="8727" y="1"/>
                    </a:cubicBezTo>
                    <a:close/>
                  </a:path>
                </a:pathLst>
              </a:custGeom>
              <a:solidFill>
                <a:srgbClr val="4B5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81"/>
              <p:cNvSpPr/>
              <p:nvPr/>
            </p:nvSpPr>
            <p:spPr>
              <a:xfrm>
                <a:off x="413725" y="4321500"/>
                <a:ext cx="4855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3454" extrusionOk="0">
                    <a:moveTo>
                      <a:pt x="1941" y="369"/>
                    </a:moveTo>
                    <a:lnTo>
                      <a:pt x="1168" y="0"/>
                    </a:lnTo>
                    <a:lnTo>
                      <a:pt x="1" y="2989"/>
                    </a:lnTo>
                    <a:lnTo>
                      <a:pt x="846" y="34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81"/>
              <p:cNvSpPr/>
              <p:nvPr/>
            </p:nvSpPr>
            <p:spPr>
              <a:xfrm>
                <a:off x="273225" y="4286000"/>
                <a:ext cx="1691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654" extrusionOk="0">
                    <a:moveTo>
                      <a:pt x="3611" y="0"/>
                    </a:moveTo>
                    <a:cubicBezTo>
                      <a:pt x="3256" y="0"/>
                      <a:pt x="2909" y="181"/>
                      <a:pt x="2716" y="492"/>
                    </a:cubicBezTo>
                    <a:lnTo>
                      <a:pt x="1" y="6314"/>
                    </a:lnTo>
                    <a:cubicBezTo>
                      <a:pt x="132" y="6421"/>
                      <a:pt x="275" y="6492"/>
                      <a:pt x="430" y="6552"/>
                    </a:cubicBezTo>
                    <a:cubicBezTo>
                      <a:pt x="604" y="6620"/>
                      <a:pt x="788" y="6654"/>
                      <a:pt x="974" y="6654"/>
                    </a:cubicBezTo>
                    <a:cubicBezTo>
                      <a:pt x="1244" y="6654"/>
                      <a:pt x="1516" y="6581"/>
                      <a:pt x="1763" y="6433"/>
                    </a:cubicBezTo>
                    <a:lnTo>
                      <a:pt x="3537" y="4980"/>
                    </a:lnTo>
                    <a:lnTo>
                      <a:pt x="3906" y="4659"/>
                    </a:lnTo>
                    <a:lnTo>
                      <a:pt x="4347" y="4302"/>
                    </a:lnTo>
                    <a:cubicBezTo>
                      <a:pt x="4475" y="4198"/>
                      <a:pt x="4630" y="4142"/>
                      <a:pt x="4790" y="4142"/>
                    </a:cubicBezTo>
                    <a:cubicBezTo>
                      <a:pt x="4868" y="4142"/>
                      <a:pt x="4947" y="4155"/>
                      <a:pt x="5025" y="4183"/>
                    </a:cubicBezTo>
                    <a:lnTo>
                      <a:pt x="5621" y="4409"/>
                    </a:lnTo>
                    <a:lnTo>
                      <a:pt x="6764" y="1408"/>
                    </a:lnTo>
                    <a:lnTo>
                      <a:pt x="5252" y="634"/>
                    </a:lnTo>
                    <a:lnTo>
                      <a:pt x="4049" y="99"/>
                    </a:lnTo>
                    <a:cubicBezTo>
                      <a:pt x="3909" y="32"/>
                      <a:pt x="3759" y="0"/>
                      <a:pt x="3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81"/>
              <p:cNvSpPr/>
              <p:nvPr/>
            </p:nvSpPr>
            <p:spPr>
              <a:xfrm>
                <a:off x="359250" y="4372700"/>
                <a:ext cx="1402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67" fill="none" extrusionOk="0">
                    <a:moveTo>
                      <a:pt x="560" y="1167"/>
                    </a:moveTo>
                    <a:cubicBezTo>
                      <a:pt x="299" y="631"/>
                      <a:pt x="287" y="524"/>
                      <a:pt x="1" y="0"/>
                    </a:cubicBezTo>
                    <a:cubicBezTo>
                      <a:pt x="25" y="36"/>
                      <a:pt x="25" y="48"/>
                      <a:pt x="37" y="83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81"/>
              <p:cNvSpPr/>
              <p:nvPr/>
            </p:nvSpPr>
            <p:spPr>
              <a:xfrm>
                <a:off x="349150" y="4383100"/>
                <a:ext cx="143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001" fill="none" extrusionOk="0">
                    <a:moveTo>
                      <a:pt x="572" y="1001"/>
                    </a:moveTo>
                    <a:cubicBezTo>
                      <a:pt x="298" y="525"/>
                      <a:pt x="274" y="477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81"/>
              <p:cNvSpPr/>
              <p:nvPr/>
            </p:nvSpPr>
            <p:spPr>
              <a:xfrm>
                <a:off x="272650" y="4286000"/>
                <a:ext cx="13217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6540" extrusionOk="0">
                    <a:moveTo>
                      <a:pt x="3638" y="0"/>
                    </a:moveTo>
                    <a:cubicBezTo>
                      <a:pt x="3278" y="0"/>
                      <a:pt x="2928" y="181"/>
                      <a:pt x="2727" y="492"/>
                    </a:cubicBezTo>
                    <a:lnTo>
                      <a:pt x="0" y="6302"/>
                    </a:lnTo>
                    <a:cubicBezTo>
                      <a:pt x="143" y="6409"/>
                      <a:pt x="286" y="6480"/>
                      <a:pt x="441" y="6540"/>
                    </a:cubicBezTo>
                    <a:lnTo>
                      <a:pt x="2727" y="1527"/>
                    </a:lnTo>
                    <a:cubicBezTo>
                      <a:pt x="2905" y="1563"/>
                      <a:pt x="3096" y="1587"/>
                      <a:pt x="3298" y="1599"/>
                    </a:cubicBezTo>
                    <a:cubicBezTo>
                      <a:pt x="3328" y="1600"/>
                      <a:pt x="3358" y="1600"/>
                      <a:pt x="3388" y="1600"/>
                    </a:cubicBezTo>
                    <a:cubicBezTo>
                      <a:pt x="3788" y="1600"/>
                      <a:pt x="4195" y="1524"/>
                      <a:pt x="4560" y="1325"/>
                    </a:cubicBezTo>
                    <a:cubicBezTo>
                      <a:pt x="4858" y="1170"/>
                      <a:pt x="5120" y="932"/>
                      <a:pt x="5287" y="634"/>
                    </a:cubicBezTo>
                    <a:lnTo>
                      <a:pt x="4084" y="99"/>
                    </a:lnTo>
                    <a:cubicBezTo>
                      <a:pt x="3940" y="32"/>
                      <a:pt x="3788" y="0"/>
                      <a:pt x="3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81"/>
              <p:cNvSpPr/>
              <p:nvPr/>
            </p:nvSpPr>
            <p:spPr>
              <a:xfrm>
                <a:off x="431300" y="4330725"/>
                <a:ext cx="223250" cy="153950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6158" extrusionOk="0">
                    <a:moveTo>
                      <a:pt x="1227" y="0"/>
                    </a:moveTo>
                    <a:cubicBezTo>
                      <a:pt x="667" y="1322"/>
                      <a:pt x="429" y="2072"/>
                      <a:pt x="0" y="3036"/>
                    </a:cubicBezTo>
                    <a:cubicBezTo>
                      <a:pt x="619" y="3346"/>
                      <a:pt x="2405" y="4596"/>
                      <a:pt x="4263" y="5513"/>
                    </a:cubicBezTo>
                    <a:cubicBezTo>
                      <a:pt x="4665" y="5707"/>
                      <a:pt x="5745" y="6157"/>
                      <a:pt x="6688" y="6157"/>
                    </a:cubicBezTo>
                    <a:cubicBezTo>
                      <a:pt x="7252" y="6157"/>
                      <a:pt x="7767" y="5997"/>
                      <a:pt x="8061" y="5525"/>
                    </a:cubicBezTo>
                    <a:cubicBezTo>
                      <a:pt x="8930" y="4156"/>
                      <a:pt x="8739" y="3584"/>
                      <a:pt x="8096" y="3036"/>
                    </a:cubicBezTo>
                    <a:cubicBezTo>
                      <a:pt x="6572" y="1739"/>
                      <a:pt x="2655" y="524"/>
                      <a:pt x="2512" y="477"/>
                    </a:cubicBezTo>
                    <a:cubicBezTo>
                      <a:pt x="1929" y="227"/>
                      <a:pt x="1584" y="167"/>
                      <a:pt x="1227" y="0"/>
                    </a:cubicBezTo>
                    <a:close/>
                  </a:path>
                </a:pathLst>
              </a:custGeom>
              <a:solidFill>
                <a:srgbClr val="4B5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81"/>
              <p:cNvSpPr/>
              <p:nvPr/>
            </p:nvSpPr>
            <p:spPr>
              <a:xfrm>
                <a:off x="431000" y="4104200"/>
                <a:ext cx="463775" cy="509625"/>
              </a:xfrm>
              <a:custGeom>
                <a:avLst/>
                <a:gdLst/>
                <a:ahLst/>
                <a:cxnLst/>
                <a:rect l="l" t="t" r="r" b="b"/>
                <a:pathLst>
                  <a:path w="18551" h="20385" extrusionOk="0">
                    <a:moveTo>
                      <a:pt x="4382" y="1"/>
                    </a:moveTo>
                    <a:lnTo>
                      <a:pt x="4358" y="6299"/>
                    </a:lnTo>
                    <a:lnTo>
                      <a:pt x="4346" y="7787"/>
                    </a:lnTo>
                    <a:lnTo>
                      <a:pt x="4322" y="10169"/>
                    </a:lnTo>
                    <a:cubicBezTo>
                      <a:pt x="3346" y="9788"/>
                      <a:pt x="2572" y="9550"/>
                      <a:pt x="2512" y="9526"/>
                    </a:cubicBezTo>
                    <a:cubicBezTo>
                      <a:pt x="1929" y="9288"/>
                      <a:pt x="1584" y="9216"/>
                      <a:pt x="1227" y="9049"/>
                    </a:cubicBezTo>
                    <a:cubicBezTo>
                      <a:pt x="667" y="10371"/>
                      <a:pt x="429" y="11121"/>
                      <a:pt x="0" y="12086"/>
                    </a:cubicBezTo>
                    <a:cubicBezTo>
                      <a:pt x="619" y="12395"/>
                      <a:pt x="2417" y="13645"/>
                      <a:pt x="4263" y="14550"/>
                    </a:cubicBezTo>
                    <a:cubicBezTo>
                      <a:pt x="4668" y="14741"/>
                      <a:pt x="5727" y="15193"/>
                      <a:pt x="6680" y="15193"/>
                    </a:cubicBezTo>
                    <a:cubicBezTo>
                      <a:pt x="6692" y="15193"/>
                      <a:pt x="6703" y="15205"/>
                      <a:pt x="6727" y="15205"/>
                    </a:cubicBezTo>
                    <a:cubicBezTo>
                      <a:pt x="6817" y="15229"/>
                      <a:pt x="6906" y="15241"/>
                      <a:pt x="6993" y="15241"/>
                    </a:cubicBezTo>
                    <a:cubicBezTo>
                      <a:pt x="7291" y="15241"/>
                      <a:pt x="7574" y="15103"/>
                      <a:pt x="7823" y="14836"/>
                    </a:cubicBezTo>
                    <a:cubicBezTo>
                      <a:pt x="7894" y="14776"/>
                      <a:pt x="7954" y="14705"/>
                      <a:pt x="8013" y="14610"/>
                    </a:cubicBezTo>
                    <a:cubicBezTo>
                      <a:pt x="9894" y="12336"/>
                      <a:pt x="10597" y="4394"/>
                      <a:pt x="10597" y="4394"/>
                    </a:cubicBezTo>
                    <a:cubicBezTo>
                      <a:pt x="10597" y="4394"/>
                      <a:pt x="12121" y="10669"/>
                      <a:pt x="13466" y="13526"/>
                    </a:cubicBezTo>
                    <a:cubicBezTo>
                      <a:pt x="11335" y="14931"/>
                      <a:pt x="8906" y="16848"/>
                      <a:pt x="8823" y="16919"/>
                    </a:cubicBezTo>
                    <a:cubicBezTo>
                      <a:pt x="8311" y="17277"/>
                      <a:pt x="8073" y="17562"/>
                      <a:pt x="7751" y="17765"/>
                    </a:cubicBezTo>
                    <a:cubicBezTo>
                      <a:pt x="8597" y="18932"/>
                      <a:pt x="9109" y="19527"/>
                      <a:pt x="9716" y="20384"/>
                    </a:cubicBezTo>
                    <a:cubicBezTo>
                      <a:pt x="10311" y="20015"/>
                      <a:pt x="14300" y="17824"/>
                      <a:pt x="16026" y="16717"/>
                    </a:cubicBezTo>
                    <a:cubicBezTo>
                      <a:pt x="16383" y="16479"/>
                      <a:pt x="17276" y="15836"/>
                      <a:pt x="17776" y="15062"/>
                    </a:cubicBezTo>
                    <a:cubicBezTo>
                      <a:pt x="18253" y="14550"/>
                      <a:pt x="18550" y="13169"/>
                      <a:pt x="17657" y="9169"/>
                    </a:cubicBezTo>
                    <a:cubicBezTo>
                      <a:pt x="16348" y="3215"/>
                      <a:pt x="16145" y="298"/>
                      <a:pt x="16145" y="298"/>
                    </a:cubicBezTo>
                    <a:lnTo>
                      <a:pt x="43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81"/>
              <p:cNvSpPr/>
              <p:nvPr/>
            </p:nvSpPr>
            <p:spPr>
              <a:xfrm>
                <a:off x="528625" y="3715325"/>
                <a:ext cx="321500" cy="417750"/>
              </a:xfrm>
              <a:custGeom>
                <a:avLst/>
                <a:gdLst/>
                <a:ahLst/>
                <a:cxnLst/>
                <a:rect l="l" t="t" r="r" b="b"/>
                <a:pathLst>
                  <a:path w="12860" h="16710" extrusionOk="0">
                    <a:moveTo>
                      <a:pt x="3365" y="1"/>
                    </a:moveTo>
                    <a:cubicBezTo>
                      <a:pt x="2706" y="1"/>
                      <a:pt x="2115" y="56"/>
                      <a:pt x="1655" y="185"/>
                    </a:cubicBezTo>
                    <a:cubicBezTo>
                      <a:pt x="953" y="375"/>
                      <a:pt x="572" y="732"/>
                      <a:pt x="703" y="1340"/>
                    </a:cubicBezTo>
                    <a:cubicBezTo>
                      <a:pt x="810" y="1852"/>
                      <a:pt x="763" y="3697"/>
                      <a:pt x="655" y="5900"/>
                    </a:cubicBezTo>
                    <a:lnTo>
                      <a:pt x="655" y="5912"/>
                    </a:lnTo>
                    <a:cubicBezTo>
                      <a:pt x="655" y="6114"/>
                      <a:pt x="643" y="6340"/>
                      <a:pt x="632" y="6555"/>
                    </a:cubicBezTo>
                    <a:cubicBezTo>
                      <a:pt x="572" y="7698"/>
                      <a:pt x="501" y="8900"/>
                      <a:pt x="417" y="10067"/>
                    </a:cubicBezTo>
                    <a:lnTo>
                      <a:pt x="382" y="10734"/>
                    </a:lnTo>
                    <a:cubicBezTo>
                      <a:pt x="179" y="13555"/>
                      <a:pt x="1" y="15925"/>
                      <a:pt x="1" y="15925"/>
                    </a:cubicBezTo>
                    <a:cubicBezTo>
                      <a:pt x="167" y="15972"/>
                      <a:pt x="322" y="15996"/>
                      <a:pt x="477" y="16044"/>
                    </a:cubicBezTo>
                    <a:cubicBezTo>
                      <a:pt x="1536" y="16294"/>
                      <a:pt x="2668" y="16461"/>
                      <a:pt x="3811" y="16568"/>
                    </a:cubicBezTo>
                    <a:cubicBezTo>
                      <a:pt x="4965" y="16670"/>
                      <a:pt x="6127" y="16710"/>
                      <a:pt x="7214" y="16710"/>
                    </a:cubicBezTo>
                    <a:cubicBezTo>
                      <a:pt x="8031" y="16710"/>
                      <a:pt x="8806" y="16687"/>
                      <a:pt x="9502" y="16651"/>
                    </a:cubicBezTo>
                    <a:cubicBezTo>
                      <a:pt x="10740" y="16615"/>
                      <a:pt x="11728" y="16520"/>
                      <a:pt x="12312" y="16461"/>
                    </a:cubicBezTo>
                    <a:cubicBezTo>
                      <a:pt x="12669" y="16437"/>
                      <a:pt x="12859" y="16401"/>
                      <a:pt x="12859" y="16401"/>
                    </a:cubicBezTo>
                    <a:cubicBezTo>
                      <a:pt x="12859" y="16401"/>
                      <a:pt x="12681" y="13972"/>
                      <a:pt x="12562" y="10996"/>
                    </a:cubicBezTo>
                    <a:cubicBezTo>
                      <a:pt x="12550" y="10579"/>
                      <a:pt x="12538" y="10150"/>
                      <a:pt x="12526" y="9722"/>
                    </a:cubicBezTo>
                    <a:cubicBezTo>
                      <a:pt x="12490" y="8817"/>
                      <a:pt x="12466" y="7876"/>
                      <a:pt x="12443" y="6948"/>
                    </a:cubicBezTo>
                    <a:cubicBezTo>
                      <a:pt x="12431" y="6495"/>
                      <a:pt x="12431" y="6043"/>
                      <a:pt x="12431" y="5602"/>
                    </a:cubicBezTo>
                    <a:lnTo>
                      <a:pt x="12431" y="5566"/>
                    </a:lnTo>
                    <a:cubicBezTo>
                      <a:pt x="12431" y="4769"/>
                      <a:pt x="12443" y="4007"/>
                      <a:pt x="12478" y="3316"/>
                    </a:cubicBezTo>
                    <a:cubicBezTo>
                      <a:pt x="12526" y="2268"/>
                      <a:pt x="11192" y="1554"/>
                      <a:pt x="10204" y="1102"/>
                    </a:cubicBezTo>
                    <a:cubicBezTo>
                      <a:pt x="10121" y="1078"/>
                      <a:pt x="10002" y="1030"/>
                      <a:pt x="9847" y="983"/>
                    </a:cubicBezTo>
                    <a:cubicBezTo>
                      <a:pt x="9442" y="863"/>
                      <a:pt x="8752" y="697"/>
                      <a:pt x="7954" y="542"/>
                    </a:cubicBezTo>
                    <a:cubicBezTo>
                      <a:pt x="7061" y="363"/>
                      <a:pt x="5989" y="185"/>
                      <a:pt x="4965" y="90"/>
                    </a:cubicBezTo>
                    <a:cubicBezTo>
                      <a:pt x="4410" y="33"/>
                      <a:pt x="3867" y="1"/>
                      <a:pt x="33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81"/>
              <p:cNvSpPr/>
              <p:nvPr/>
            </p:nvSpPr>
            <p:spPr>
              <a:xfrm>
                <a:off x="538450" y="3878875"/>
                <a:ext cx="303925" cy="121475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4859" extrusionOk="0">
                    <a:moveTo>
                      <a:pt x="250" y="1"/>
                    </a:moveTo>
                    <a:cubicBezTo>
                      <a:pt x="191" y="1156"/>
                      <a:pt x="119" y="2358"/>
                      <a:pt x="36" y="3513"/>
                    </a:cubicBezTo>
                    <a:lnTo>
                      <a:pt x="0" y="4192"/>
                    </a:lnTo>
                    <a:cubicBezTo>
                      <a:pt x="2013" y="4505"/>
                      <a:pt x="4939" y="4858"/>
                      <a:pt x="7754" y="4858"/>
                    </a:cubicBezTo>
                    <a:cubicBezTo>
                      <a:pt x="8687" y="4858"/>
                      <a:pt x="9607" y="4819"/>
                      <a:pt x="10478" y="4727"/>
                    </a:cubicBezTo>
                    <a:cubicBezTo>
                      <a:pt x="11061" y="4668"/>
                      <a:pt x="11621" y="4573"/>
                      <a:pt x="12157" y="4454"/>
                    </a:cubicBezTo>
                    <a:cubicBezTo>
                      <a:pt x="12145" y="4037"/>
                      <a:pt x="12109" y="3620"/>
                      <a:pt x="12109" y="3180"/>
                    </a:cubicBezTo>
                    <a:cubicBezTo>
                      <a:pt x="12085" y="2275"/>
                      <a:pt x="12050" y="1334"/>
                      <a:pt x="12038" y="406"/>
                    </a:cubicBezTo>
                    <a:cubicBezTo>
                      <a:pt x="11645" y="465"/>
                      <a:pt x="11228" y="525"/>
                      <a:pt x="10811" y="572"/>
                    </a:cubicBezTo>
                    <a:lnTo>
                      <a:pt x="10787" y="572"/>
                    </a:lnTo>
                    <a:cubicBezTo>
                      <a:pt x="10168" y="644"/>
                      <a:pt x="9490" y="679"/>
                      <a:pt x="8823" y="691"/>
                    </a:cubicBezTo>
                    <a:cubicBezTo>
                      <a:pt x="8618" y="695"/>
                      <a:pt x="8411" y="697"/>
                      <a:pt x="8204" y="697"/>
                    </a:cubicBezTo>
                    <a:cubicBezTo>
                      <a:pt x="5302" y="697"/>
                      <a:pt x="2273" y="323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81"/>
              <p:cNvSpPr/>
              <p:nvPr/>
            </p:nvSpPr>
            <p:spPr>
              <a:xfrm>
                <a:off x="975350" y="3371075"/>
                <a:ext cx="125400" cy="1405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5623" extrusionOk="0">
                    <a:moveTo>
                      <a:pt x="3479" y="1"/>
                    </a:moveTo>
                    <a:cubicBezTo>
                      <a:pt x="3360" y="1"/>
                      <a:pt x="3253" y="96"/>
                      <a:pt x="3158" y="179"/>
                    </a:cubicBezTo>
                    <a:cubicBezTo>
                      <a:pt x="2646" y="775"/>
                      <a:pt x="2408" y="1584"/>
                      <a:pt x="2194" y="2358"/>
                    </a:cubicBezTo>
                    <a:cubicBezTo>
                      <a:pt x="2313" y="1810"/>
                      <a:pt x="2396" y="1239"/>
                      <a:pt x="2408" y="679"/>
                    </a:cubicBezTo>
                    <a:cubicBezTo>
                      <a:pt x="2408" y="453"/>
                      <a:pt x="2372" y="179"/>
                      <a:pt x="2182" y="60"/>
                    </a:cubicBezTo>
                    <a:cubicBezTo>
                      <a:pt x="2137" y="37"/>
                      <a:pt x="2089" y="26"/>
                      <a:pt x="2041" y="26"/>
                    </a:cubicBezTo>
                    <a:cubicBezTo>
                      <a:pt x="1892" y="26"/>
                      <a:pt x="1735" y="122"/>
                      <a:pt x="1646" y="239"/>
                    </a:cubicBezTo>
                    <a:cubicBezTo>
                      <a:pt x="1527" y="417"/>
                      <a:pt x="1289" y="1703"/>
                      <a:pt x="1217" y="2465"/>
                    </a:cubicBezTo>
                    <a:cubicBezTo>
                      <a:pt x="1110" y="2239"/>
                      <a:pt x="943" y="1596"/>
                      <a:pt x="622" y="1477"/>
                    </a:cubicBezTo>
                    <a:cubicBezTo>
                      <a:pt x="571" y="1458"/>
                      <a:pt x="521" y="1449"/>
                      <a:pt x="471" y="1449"/>
                    </a:cubicBezTo>
                    <a:cubicBezTo>
                      <a:pt x="218" y="1449"/>
                      <a:pt x="1" y="1684"/>
                      <a:pt x="50" y="1953"/>
                    </a:cubicBezTo>
                    <a:cubicBezTo>
                      <a:pt x="158" y="2584"/>
                      <a:pt x="586" y="3073"/>
                      <a:pt x="396" y="4406"/>
                    </a:cubicBezTo>
                    <a:cubicBezTo>
                      <a:pt x="324" y="4906"/>
                      <a:pt x="670" y="5335"/>
                      <a:pt x="1098" y="5537"/>
                    </a:cubicBezTo>
                    <a:cubicBezTo>
                      <a:pt x="1219" y="5596"/>
                      <a:pt x="1340" y="5623"/>
                      <a:pt x="1460" y="5623"/>
                    </a:cubicBezTo>
                    <a:cubicBezTo>
                      <a:pt x="2135" y="5623"/>
                      <a:pt x="2790" y="4797"/>
                      <a:pt x="3265" y="4382"/>
                    </a:cubicBezTo>
                    <a:cubicBezTo>
                      <a:pt x="3777" y="3954"/>
                      <a:pt x="4503" y="3513"/>
                      <a:pt x="4920" y="2977"/>
                    </a:cubicBezTo>
                    <a:cubicBezTo>
                      <a:pt x="4992" y="2894"/>
                      <a:pt x="5015" y="2775"/>
                      <a:pt x="4944" y="2668"/>
                    </a:cubicBezTo>
                    <a:cubicBezTo>
                      <a:pt x="4898" y="2595"/>
                      <a:pt x="4826" y="2570"/>
                      <a:pt x="4752" y="2570"/>
                    </a:cubicBezTo>
                    <a:cubicBezTo>
                      <a:pt x="4691" y="2570"/>
                      <a:pt x="4628" y="2587"/>
                      <a:pt x="4575" y="2608"/>
                    </a:cubicBezTo>
                    <a:cubicBezTo>
                      <a:pt x="4134" y="2763"/>
                      <a:pt x="3694" y="3001"/>
                      <a:pt x="3337" y="3299"/>
                    </a:cubicBezTo>
                    <a:cubicBezTo>
                      <a:pt x="3860" y="2799"/>
                      <a:pt x="4349" y="2263"/>
                      <a:pt x="4789" y="1691"/>
                    </a:cubicBezTo>
                    <a:cubicBezTo>
                      <a:pt x="4861" y="1596"/>
                      <a:pt x="4908" y="1477"/>
                      <a:pt x="4908" y="1358"/>
                    </a:cubicBezTo>
                    <a:cubicBezTo>
                      <a:pt x="4917" y="1094"/>
                      <a:pt x="4745" y="983"/>
                      <a:pt x="4562" y="983"/>
                    </a:cubicBezTo>
                    <a:cubicBezTo>
                      <a:pt x="4506" y="983"/>
                      <a:pt x="4449" y="993"/>
                      <a:pt x="4396" y="1013"/>
                    </a:cubicBezTo>
                    <a:cubicBezTo>
                      <a:pt x="4253" y="1060"/>
                      <a:pt x="4146" y="1168"/>
                      <a:pt x="4027" y="1275"/>
                    </a:cubicBezTo>
                    <a:cubicBezTo>
                      <a:pt x="3598" y="1691"/>
                      <a:pt x="3194" y="2132"/>
                      <a:pt x="2836" y="2620"/>
                    </a:cubicBezTo>
                    <a:cubicBezTo>
                      <a:pt x="3253" y="2013"/>
                      <a:pt x="3551" y="1334"/>
                      <a:pt x="3718" y="620"/>
                    </a:cubicBezTo>
                    <a:cubicBezTo>
                      <a:pt x="3741" y="501"/>
                      <a:pt x="3777" y="358"/>
                      <a:pt x="3729" y="239"/>
                    </a:cubicBezTo>
                    <a:cubicBezTo>
                      <a:pt x="3694" y="120"/>
                      <a:pt x="3598" y="1"/>
                      <a:pt x="3479" y="1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81"/>
              <p:cNvSpPr/>
              <p:nvPr/>
            </p:nvSpPr>
            <p:spPr>
              <a:xfrm>
                <a:off x="738475" y="3448175"/>
                <a:ext cx="313450" cy="441750"/>
              </a:xfrm>
              <a:custGeom>
                <a:avLst/>
                <a:gdLst/>
                <a:ahLst/>
                <a:cxnLst/>
                <a:rect l="l" t="t" r="r" b="b"/>
                <a:pathLst>
                  <a:path w="12538" h="17670" extrusionOk="0">
                    <a:moveTo>
                      <a:pt x="9216" y="0"/>
                    </a:moveTo>
                    <a:lnTo>
                      <a:pt x="6168" y="6942"/>
                    </a:lnTo>
                    <a:cubicBezTo>
                      <a:pt x="6168" y="6942"/>
                      <a:pt x="2727" y="10942"/>
                      <a:pt x="1358" y="11728"/>
                    </a:cubicBezTo>
                    <a:cubicBezTo>
                      <a:pt x="0" y="12514"/>
                      <a:pt x="2584" y="17669"/>
                      <a:pt x="2584" y="17669"/>
                    </a:cubicBezTo>
                    <a:cubicBezTo>
                      <a:pt x="2584" y="17669"/>
                      <a:pt x="6180" y="14681"/>
                      <a:pt x="9704" y="8680"/>
                    </a:cubicBezTo>
                    <a:cubicBezTo>
                      <a:pt x="9704" y="8680"/>
                      <a:pt x="11049" y="6287"/>
                      <a:pt x="12538" y="2215"/>
                    </a:cubicBezTo>
                    <a:lnTo>
                      <a:pt x="92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81"/>
              <p:cNvSpPr/>
              <p:nvPr/>
            </p:nvSpPr>
            <p:spPr>
              <a:xfrm>
                <a:off x="178800" y="3374200"/>
                <a:ext cx="124225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5494" extrusionOk="0">
                    <a:moveTo>
                      <a:pt x="2782" y="0"/>
                    </a:moveTo>
                    <a:cubicBezTo>
                      <a:pt x="2718" y="0"/>
                      <a:pt x="2656" y="17"/>
                      <a:pt x="2599" y="54"/>
                    </a:cubicBezTo>
                    <a:cubicBezTo>
                      <a:pt x="2421" y="185"/>
                      <a:pt x="2421" y="459"/>
                      <a:pt x="2444" y="685"/>
                    </a:cubicBezTo>
                    <a:cubicBezTo>
                      <a:pt x="2516" y="1233"/>
                      <a:pt x="2659" y="1781"/>
                      <a:pt x="2837" y="2316"/>
                    </a:cubicBezTo>
                    <a:cubicBezTo>
                      <a:pt x="2540" y="1578"/>
                      <a:pt x="2218" y="804"/>
                      <a:pt x="1623" y="269"/>
                    </a:cubicBezTo>
                    <a:cubicBezTo>
                      <a:pt x="1546" y="180"/>
                      <a:pt x="1438" y="113"/>
                      <a:pt x="1328" y="113"/>
                    </a:cubicBezTo>
                    <a:cubicBezTo>
                      <a:pt x="1319" y="113"/>
                      <a:pt x="1310" y="113"/>
                      <a:pt x="1301" y="114"/>
                    </a:cubicBezTo>
                    <a:cubicBezTo>
                      <a:pt x="1182" y="126"/>
                      <a:pt x="1087" y="269"/>
                      <a:pt x="1075" y="388"/>
                    </a:cubicBezTo>
                    <a:cubicBezTo>
                      <a:pt x="1063" y="519"/>
                      <a:pt x="1087" y="638"/>
                      <a:pt x="1135" y="757"/>
                    </a:cubicBezTo>
                    <a:cubicBezTo>
                      <a:pt x="1373" y="1459"/>
                      <a:pt x="1742" y="2090"/>
                      <a:pt x="2218" y="2662"/>
                    </a:cubicBezTo>
                    <a:cubicBezTo>
                      <a:pt x="1825" y="2233"/>
                      <a:pt x="1373" y="1816"/>
                      <a:pt x="897" y="1459"/>
                    </a:cubicBezTo>
                    <a:cubicBezTo>
                      <a:pt x="778" y="1364"/>
                      <a:pt x="659" y="1281"/>
                      <a:pt x="516" y="1245"/>
                    </a:cubicBezTo>
                    <a:cubicBezTo>
                      <a:pt x="482" y="1238"/>
                      <a:pt x="447" y="1234"/>
                      <a:pt x="412" y="1234"/>
                    </a:cubicBezTo>
                    <a:cubicBezTo>
                      <a:pt x="209" y="1234"/>
                      <a:pt x="1" y="1356"/>
                      <a:pt x="51" y="1650"/>
                    </a:cubicBezTo>
                    <a:cubicBezTo>
                      <a:pt x="75" y="1769"/>
                      <a:pt x="135" y="1876"/>
                      <a:pt x="218" y="1959"/>
                    </a:cubicBezTo>
                    <a:cubicBezTo>
                      <a:pt x="706" y="2495"/>
                      <a:pt x="1242" y="2971"/>
                      <a:pt x="1825" y="3412"/>
                    </a:cubicBezTo>
                    <a:cubicBezTo>
                      <a:pt x="1421" y="3150"/>
                      <a:pt x="968" y="2971"/>
                      <a:pt x="516" y="2864"/>
                    </a:cubicBezTo>
                    <a:cubicBezTo>
                      <a:pt x="468" y="2856"/>
                      <a:pt x="419" y="2850"/>
                      <a:pt x="372" y="2850"/>
                    </a:cubicBezTo>
                    <a:cubicBezTo>
                      <a:pt x="278" y="2850"/>
                      <a:pt x="190" y="2876"/>
                      <a:pt x="135" y="2971"/>
                    </a:cubicBezTo>
                    <a:cubicBezTo>
                      <a:pt x="99" y="3078"/>
                      <a:pt x="123" y="3209"/>
                      <a:pt x="194" y="3293"/>
                    </a:cubicBezTo>
                    <a:cubicBezTo>
                      <a:pt x="659" y="3769"/>
                      <a:pt x="1432" y="4126"/>
                      <a:pt x="1992" y="4448"/>
                    </a:cubicBezTo>
                    <a:cubicBezTo>
                      <a:pt x="2493" y="4795"/>
                      <a:pt x="3182" y="5493"/>
                      <a:pt x="3831" y="5493"/>
                    </a:cubicBezTo>
                    <a:cubicBezTo>
                      <a:pt x="3983" y="5493"/>
                      <a:pt x="4133" y="5455"/>
                      <a:pt x="4278" y="5364"/>
                    </a:cubicBezTo>
                    <a:cubicBezTo>
                      <a:pt x="4683" y="5114"/>
                      <a:pt x="4969" y="4650"/>
                      <a:pt x="4850" y="4174"/>
                    </a:cubicBezTo>
                    <a:cubicBezTo>
                      <a:pt x="4516" y="2864"/>
                      <a:pt x="4885" y="2328"/>
                      <a:pt x="4921" y="1697"/>
                    </a:cubicBezTo>
                    <a:cubicBezTo>
                      <a:pt x="4939" y="1438"/>
                      <a:pt x="4741" y="1243"/>
                      <a:pt x="4512" y="1243"/>
                    </a:cubicBezTo>
                    <a:cubicBezTo>
                      <a:pt x="4447" y="1243"/>
                      <a:pt x="4379" y="1258"/>
                      <a:pt x="4314" y="1293"/>
                    </a:cubicBezTo>
                    <a:cubicBezTo>
                      <a:pt x="3992" y="1435"/>
                      <a:pt x="3909" y="2090"/>
                      <a:pt x="3814" y="2328"/>
                    </a:cubicBezTo>
                    <a:cubicBezTo>
                      <a:pt x="3659" y="1590"/>
                      <a:pt x="3278" y="340"/>
                      <a:pt x="3147" y="173"/>
                    </a:cubicBezTo>
                    <a:cubicBezTo>
                      <a:pt x="3057" y="76"/>
                      <a:pt x="2918" y="0"/>
                      <a:pt x="2782" y="0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81"/>
              <p:cNvSpPr/>
              <p:nvPr/>
            </p:nvSpPr>
            <p:spPr>
              <a:xfrm>
                <a:off x="240800" y="3443400"/>
                <a:ext cx="364650" cy="426275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17051" extrusionOk="0">
                    <a:moveTo>
                      <a:pt x="2965" y="1"/>
                    </a:moveTo>
                    <a:lnTo>
                      <a:pt x="2227" y="656"/>
                    </a:lnTo>
                    <a:lnTo>
                      <a:pt x="345" y="2358"/>
                    </a:lnTo>
                    <a:lnTo>
                      <a:pt x="0" y="2680"/>
                    </a:lnTo>
                    <a:cubicBezTo>
                      <a:pt x="2048" y="6466"/>
                      <a:pt x="4108" y="9085"/>
                      <a:pt x="4108" y="9085"/>
                    </a:cubicBezTo>
                    <a:cubicBezTo>
                      <a:pt x="7632" y="13514"/>
                      <a:pt x="11002" y="16003"/>
                      <a:pt x="12145" y="16789"/>
                    </a:cubicBezTo>
                    <a:cubicBezTo>
                      <a:pt x="12156" y="16789"/>
                      <a:pt x="12156" y="16801"/>
                      <a:pt x="12168" y="16801"/>
                    </a:cubicBezTo>
                    <a:cubicBezTo>
                      <a:pt x="12430" y="16967"/>
                      <a:pt x="12561" y="17051"/>
                      <a:pt x="12561" y="17051"/>
                    </a:cubicBezTo>
                    <a:cubicBezTo>
                      <a:pt x="12561" y="17051"/>
                      <a:pt x="12585" y="16967"/>
                      <a:pt x="12645" y="16812"/>
                    </a:cubicBezTo>
                    <a:cubicBezTo>
                      <a:pt x="13049" y="15789"/>
                      <a:pt x="14585" y="11669"/>
                      <a:pt x="13288" y="11133"/>
                    </a:cubicBezTo>
                    <a:cubicBezTo>
                      <a:pt x="13240" y="11109"/>
                      <a:pt x="13204" y="11098"/>
                      <a:pt x="13157" y="11074"/>
                    </a:cubicBezTo>
                    <a:cubicBezTo>
                      <a:pt x="11573" y="10312"/>
                      <a:pt x="7513" y="6847"/>
                      <a:pt x="7513" y="6847"/>
                    </a:cubicBezTo>
                    <a:lnTo>
                      <a:pt x="2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81"/>
              <p:cNvSpPr/>
              <p:nvPr/>
            </p:nvSpPr>
            <p:spPr>
              <a:xfrm>
                <a:off x="651550" y="3698500"/>
                <a:ext cx="7622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2710" extrusionOk="0">
                    <a:moveTo>
                      <a:pt x="72" y="1"/>
                    </a:moveTo>
                    <a:lnTo>
                      <a:pt x="1" y="1334"/>
                    </a:lnTo>
                    <a:cubicBezTo>
                      <a:pt x="60" y="1989"/>
                      <a:pt x="537" y="2548"/>
                      <a:pt x="1215" y="2679"/>
                    </a:cubicBezTo>
                    <a:cubicBezTo>
                      <a:pt x="1316" y="2700"/>
                      <a:pt x="1417" y="2710"/>
                      <a:pt x="1516" y="2710"/>
                    </a:cubicBezTo>
                    <a:cubicBezTo>
                      <a:pt x="2224" y="2710"/>
                      <a:pt x="2855" y="2209"/>
                      <a:pt x="3001" y="1489"/>
                    </a:cubicBezTo>
                    <a:cubicBezTo>
                      <a:pt x="3037" y="1358"/>
                      <a:pt x="3049" y="1"/>
                      <a:pt x="3049" y="1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81"/>
              <p:cNvSpPr/>
              <p:nvPr/>
            </p:nvSpPr>
            <p:spPr>
              <a:xfrm>
                <a:off x="621800" y="3536850"/>
                <a:ext cx="136050" cy="18072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7229" extrusionOk="0">
                    <a:moveTo>
                      <a:pt x="2823" y="1"/>
                    </a:moveTo>
                    <a:cubicBezTo>
                      <a:pt x="2791" y="1"/>
                      <a:pt x="2759" y="1"/>
                      <a:pt x="2727" y="1"/>
                    </a:cubicBezTo>
                    <a:cubicBezTo>
                      <a:pt x="1215" y="13"/>
                      <a:pt x="0" y="680"/>
                      <a:pt x="12" y="4133"/>
                    </a:cubicBezTo>
                    <a:cubicBezTo>
                      <a:pt x="24" y="6133"/>
                      <a:pt x="1250" y="7229"/>
                      <a:pt x="2739" y="7229"/>
                    </a:cubicBezTo>
                    <a:cubicBezTo>
                      <a:pt x="4227" y="7217"/>
                      <a:pt x="5441" y="6109"/>
                      <a:pt x="5429" y="4109"/>
                    </a:cubicBezTo>
                    <a:cubicBezTo>
                      <a:pt x="5418" y="556"/>
                      <a:pt x="4266" y="1"/>
                      <a:pt x="2823" y="1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81"/>
              <p:cNvSpPr/>
              <p:nvPr/>
            </p:nvSpPr>
            <p:spPr>
              <a:xfrm>
                <a:off x="612575" y="3515150"/>
                <a:ext cx="1616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406" extrusionOk="0">
                    <a:moveTo>
                      <a:pt x="4358" y="0"/>
                    </a:moveTo>
                    <a:cubicBezTo>
                      <a:pt x="3572" y="0"/>
                      <a:pt x="2500" y="560"/>
                      <a:pt x="1703" y="643"/>
                    </a:cubicBezTo>
                    <a:cubicBezTo>
                      <a:pt x="1696" y="644"/>
                      <a:pt x="1688" y="644"/>
                      <a:pt x="1681" y="644"/>
                    </a:cubicBezTo>
                    <a:cubicBezTo>
                      <a:pt x="1487" y="644"/>
                      <a:pt x="1214" y="485"/>
                      <a:pt x="938" y="485"/>
                    </a:cubicBezTo>
                    <a:cubicBezTo>
                      <a:pt x="699" y="485"/>
                      <a:pt x="457" y="604"/>
                      <a:pt x="262" y="1048"/>
                    </a:cubicBezTo>
                    <a:cubicBezTo>
                      <a:pt x="60" y="1524"/>
                      <a:pt x="0" y="1941"/>
                      <a:pt x="262" y="2774"/>
                    </a:cubicBezTo>
                    <a:cubicBezTo>
                      <a:pt x="417" y="3263"/>
                      <a:pt x="369" y="3906"/>
                      <a:pt x="476" y="4406"/>
                    </a:cubicBezTo>
                    <a:cubicBezTo>
                      <a:pt x="893" y="3882"/>
                      <a:pt x="1107" y="2953"/>
                      <a:pt x="1048" y="2274"/>
                    </a:cubicBezTo>
                    <a:lnTo>
                      <a:pt x="1048" y="2274"/>
                    </a:lnTo>
                    <a:cubicBezTo>
                      <a:pt x="1554" y="2486"/>
                      <a:pt x="2392" y="2635"/>
                      <a:pt x="3239" y="2635"/>
                    </a:cubicBezTo>
                    <a:cubicBezTo>
                      <a:pt x="3966" y="2635"/>
                      <a:pt x="4700" y="2525"/>
                      <a:pt x="5239" y="2251"/>
                    </a:cubicBezTo>
                    <a:lnTo>
                      <a:pt x="5239" y="2251"/>
                    </a:lnTo>
                    <a:cubicBezTo>
                      <a:pt x="5072" y="2989"/>
                      <a:pt x="5370" y="3906"/>
                      <a:pt x="5929" y="4406"/>
                    </a:cubicBezTo>
                    <a:cubicBezTo>
                      <a:pt x="6037" y="4096"/>
                      <a:pt x="5882" y="3548"/>
                      <a:pt x="6275" y="1858"/>
                    </a:cubicBezTo>
                    <a:cubicBezTo>
                      <a:pt x="6465" y="1024"/>
                      <a:pt x="5572" y="0"/>
                      <a:pt x="4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81"/>
              <p:cNvSpPr/>
              <p:nvPr/>
            </p:nvSpPr>
            <p:spPr>
              <a:xfrm>
                <a:off x="620900" y="3639400"/>
                <a:ext cx="1408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78" extrusionOk="0">
                    <a:moveTo>
                      <a:pt x="72" y="1"/>
                    </a:moveTo>
                    <a:cubicBezTo>
                      <a:pt x="26" y="1"/>
                      <a:pt x="0" y="126"/>
                      <a:pt x="0" y="126"/>
                    </a:cubicBezTo>
                    <a:cubicBezTo>
                      <a:pt x="84" y="674"/>
                      <a:pt x="143" y="1329"/>
                      <a:pt x="334" y="1924"/>
                    </a:cubicBezTo>
                    <a:cubicBezTo>
                      <a:pt x="560" y="2579"/>
                      <a:pt x="1251" y="3115"/>
                      <a:pt x="1953" y="3138"/>
                    </a:cubicBezTo>
                    <a:cubicBezTo>
                      <a:pt x="2439" y="3158"/>
                      <a:pt x="2957" y="3177"/>
                      <a:pt x="3422" y="3177"/>
                    </a:cubicBezTo>
                    <a:cubicBezTo>
                      <a:pt x="3527" y="3177"/>
                      <a:pt x="3629" y="3176"/>
                      <a:pt x="3727" y="3174"/>
                    </a:cubicBezTo>
                    <a:cubicBezTo>
                      <a:pt x="4275" y="3162"/>
                      <a:pt x="4930" y="2567"/>
                      <a:pt x="5156" y="2043"/>
                    </a:cubicBezTo>
                    <a:cubicBezTo>
                      <a:pt x="5584" y="1031"/>
                      <a:pt x="5632" y="162"/>
                      <a:pt x="5632" y="162"/>
                    </a:cubicBezTo>
                    <a:lnTo>
                      <a:pt x="5632" y="162"/>
                    </a:lnTo>
                    <a:lnTo>
                      <a:pt x="5430" y="186"/>
                    </a:lnTo>
                    <a:cubicBezTo>
                      <a:pt x="5299" y="781"/>
                      <a:pt x="4894" y="983"/>
                      <a:pt x="4894" y="983"/>
                    </a:cubicBezTo>
                    <a:cubicBezTo>
                      <a:pt x="4366" y="665"/>
                      <a:pt x="3691" y="528"/>
                      <a:pt x="2998" y="528"/>
                    </a:cubicBezTo>
                    <a:cubicBezTo>
                      <a:pt x="2161" y="528"/>
                      <a:pt x="1296" y="729"/>
                      <a:pt x="631" y="1055"/>
                    </a:cubicBezTo>
                    <a:cubicBezTo>
                      <a:pt x="631" y="1055"/>
                      <a:pt x="334" y="638"/>
                      <a:pt x="167" y="150"/>
                    </a:cubicBezTo>
                    <a:cubicBezTo>
                      <a:pt x="130" y="37"/>
                      <a:pt x="98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81"/>
              <p:cNvSpPr/>
              <p:nvPr/>
            </p:nvSpPr>
            <p:spPr>
              <a:xfrm>
                <a:off x="656025" y="3612175"/>
                <a:ext cx="119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16" extrusionOk="0">
                    <a:moveTo>
                      <a:pt x="239" y="1"/>
                    </a:moveTo>
                    <a:cubicBezTo>
                      <a:pt x="108" y="1"/>
                      <a:pt x="0" y="167"/>
                      <a:pt x="0" y="358"/>
                    </a:cubicBezTo>
                    <a:cubicBezTo>
                      <a:pt x="0" y="560"/>
                      <a:pt x="108" y="715"/>
                      <a:pt x="239" y="715"/>
                    </a:cubicBezTo>
                    <a:cubicBezTo>
                      <a:pt x="369" y="715"/>
                      <a:pt x="477" y="560"/>
                      <a:pt x="477" y="358"/>
                    </a:cubicBezTo>
                    <a:cubicBezTo>
                      <a:pt x="477" y="167"/>
                      <a:pt x="369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81"/>
              <p:cNvSpPr/>
              <p:nvPr/>
            </p:nvSpPr>
            <p:spPr>
              <a:xfrm>
                <a:off x="713175" y="3612175"/>
                <a:ext cx="119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16" extrusionOk="0">
                    <a:moveTo>
                      <a:pt x="239" y="1"/>
                    </a:moveTo>
                    <a:cubicBezTo>
                      <a:pt x="108" y="1"/>
                      <a:pt x="0" y="167"/>
                      <a:pt x="0" y="358"/>
                    </a:cubicBezTo>
                    <a:cubicBezTo>
                      <a:pt x="0" y="560"/>
                      <a:pt x="108" y="715"/>
                      <a:pt x="239" y="715"/>
                    </a:cubicBezTo>
                    <a:cubicBezTo>
                      <a:pt x="381" y="715"/>
                      <a:pt x="477" y="560"/>
                      <a:pt x="477" y="358"/>
                    </a:cubicBezTo>
                    <a:cubicBezTo>
                      <a:pt x="477" y="167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81"/>
              <p:cNvSpPr/>
              <p:nvPr/>
            </p:nvSpPr>
            <p:spPr>
              <a:xfrm>
                <a:off x="686375" y="3611300"/>
                <a:ext cx="8950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548" fill="none" extrusionOk="0">
                    <a:moveTo>
                      <a:pt x="156" y="0"/>
                    </a:moveTo>
                    <a:cubicBezTo>
                      <a:pt x="227" y="381"/>
                      <a:pt x="298" y="786"/>
                      <a:pt x="346" y="1191"/>
                    </a:cubicBezTo>
                    <a:cubicBezTo>
                      <a:pt x="358" y="1262"/>
                      <a:pt x="358" y="1334"/>
                      <a:pt x="334" y="1405"/>
                    </a:cubicBezTo>
                    <a:cubicBezTo>
                      <a:pt x="275" y="1512"/>
                      <a:pt x="120" y="1548"/>
                      <a:pt x="1" y="1524"/>
                    </a:cubicBez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81"/>
              <p:cNvSpPr/>
              <p:nvPr/>
            </p:nvSpPr>
            <p:spPr>
              <a:xfrm>
                <a:off x="708700" y="3597300"/>
                <a:ext cx="2117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370" extrusionOk="0">
                    <a:moveTo>
                      <a:pt x="548" y="84"/>
                    </a:moveTo>
                    <a:cubicBezTo>
                      <a:pt x="644" y="108"/>
                      <a:pt x="727" y="143"/>
                      <a:pt x="787" y="215"/>
                    </a:cubicBezTo>
                    <a:cubicBezTo>
                      <a:pt x="822" y="239"/>
                      <a:pt x="846" y="298"/>
                      <a:pt x="822" y="334"/>
                    </a:cubicBezTo>
                    <a:cubicBezTo>
                      <a:pt x="787" y="370"/>
                      <a:pt x="715" y="358"/>
                      <a:pt x="668" y="346"/>
                    </a:cubicBezTo>
                    <a:cubicBezTo>
                      <a:pt x="548" y="310"/>
                      <a:pt x="418" y="298"/>
                      <a:pt x="298" y="298"/>
                    </a:cubicBezTo>
                    <a:cubicBezTo>
                      <a:pt x="227" y="298"/>
                      <a:pt x="156" y="322"/>
                      <a:pt x="96" y="274"/>
                    </a:cubicBezTo>
                    <a:cubicBezTo>
                      <a:pt x="1" y="191"/>
                      <a:pt x="48" y="60"/>
                      <a:pt x="132" y="36"/>
                    </a:cubicBezTo>
                    <a:cubicBezTo>
                      <a:pt x="239" y="0"/>
                      <a:pt x="453" y="48"/>
                      <a:pt x="548" y="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81"/>
              <p:cNvSpPr/>
              <p:nvPr/>
            </p:nvSpPr>
            <p:spPr>
              <a:xfrm>
                <a:off x="650675" y="3595800"/>
                <a:ext cx="208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94" extrusionOk="0">
                    <a:moveTo>
                      <a:pt x="274" y="96"/>
                    </a:moveTo>
                    <a:cubicBezTo>
                      <a:pt x="179" y="120"/>
                      <a:pt x="107" y="168"/>
                      <a:pt x="48" y="227"/>
                    </a:cubicBezTo>
                    <a:cubicBezTo>
                      <a:pt x="24" y="263"/>
                      <a:pt x="0" y="322"/>
                      <a:pt x="24" y="346"/>
                    </a:cubicBezTo>
                    <a:cubicBezTo>
                      <a:pt x="48" y="394"/>
                      <a:pt x="119" y="382"/>
                      <a:pt x="167" y="358"/>
                    </a:cubicBezTo>
                    <a:cubicBezTo>
                      <a:pt x="286" y="322"/>
                      <a:pt x="405" y="299"/>
                      <a:pt x="536" y="299"/>
                    </a:cubicBezTo>
                    <a:cubicBezTo>
                      <a:pt x="619" y="299"/>
                      <a:pt x="691" y="322"/>
                      <a:pt x="750" y="263"/>
                    </a:cubicBezTo>
                    <a:cubicBezTo>
                      <a:pt x="834" y="179"/>
                      <a:pt x="798" y="49"/>
                      <a:pt x="691" y="25"/>
                    </a:cubicBezTo>
                    <a:cubicBezTo>
                      <a:pt x="572" y="1"/>
                      <a:pt x="381" y="60"/>
                      <a:pt x="274" y="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81"/>
              <p:cNvSpPr/>
              <p:nvPr/>
            </p:nvSpPr>
            <p:spPr>
              <a:xfrm>
                <a:off x="678650" y="3661225"/>
                <a:ext cx="262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361" extrusionOk="0">
                    <a:moveTo>
                      <a:pt x="560" y="0"/>
                    </a:moveTo>
                    <a:cubicBezTo>
                      <a:pt x="287" y="0"/>
                      <a:pt x="0" y="36"/>
                      <a:pt x="0" y="110"/>
                    </a:cubicBezTo>
                    <a:cubicBezTo>
                      <a:pt x="0" y="206"/>
                      <a:pt x="36" y="289"/>
                      <a:pt x="96" y="360"/>
                    </a:cubicBezTo>
                    <a:cubicBezTo>
                      <a:pt x="332" y="294"/>
                      <a:pt x="577" y="258"/>
                      <a:pt x="823" y="258"/>
                    </a:cubicBezTo>
                    <a:cubicBezTo>
                      <a:pt x="886" y="258"/>
                      <a:pt x="949" y="260"/>
                      <a:pt x="1012" y="265"/>
                    </a:cubicBezTo>
                    <a:cubicBezTo>
                      <a:pt x="1024" y="218"/>
                      <a:pt x="1048" y="158"/>
                      <a:pt x="1048" y="87"/>
                    </a:cubicBezTo>
                    <a:cubicBezTo>
                      <a:pt x="1048" y="30"/>
                      <a:pt x="809" y="0"/>
                      <a:pt x="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81"/>
              <p:cNvSpPr/>
              <p:nvPr/>
            </p:nvSpPr>
            <p:spPr>
              <a:xfrm>
                <a:off x="599175" y="3607900"/>
                <a:ext cx="339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620" extrusionOk="0">
                    <a:moveTo>
                      <a:pt x="561" y="0"/>
                    </a:moveTo>
                    <a:cubicBezTo>
                      <a:pt x="525" y="0"/>
                      <a:pt x="485" y="9"/>
                      <a:pt x="453" y="29"/>
                    </a:cubicBezTo>
                    <a:cubicBezTo>
                      <a:pt x="131" y="136"/>
                      <a:pt x="0" y="565"/>
                      <a:pt x="131" y="993"/>
                    </a:cubicBezTo>
                    <a:cubicBezTo>
                      <a:pt x="245" y="1364"/>
                      <a:pt x="528" y="1619"/>
                      <a:pt x="802" y="1619"/>
                    </a:cubicBezTo>
                    <a:cubicBezTo>
                      <a:pt x="845" y="1619"/>
                      <a:pt x="887" y="1613"/>
                      <a:pt x="929" y="1600"/>
                    </a:cubicBezTo>
                    <a:lnTo>
                      <a:pt x="953" y="1600"/>
                    </a:lnTo>
                    <a:cubicBezTo>
                      <a:pt x="1012" y="1589"/>
                      <a:pt x="1060" y="1541"/>
                      <a:pt x="1108" y="1505"/>
                    </a:cubicBezTo>
                    <a:cubicBezTo>
                      <a:pt x="1298" y="1315"/>
                      <a:pt x="1358" y="981"/>
                      <a:pt x="1262" y="636"/>
                    </a:cubicBezTo>
                    <a:cubicBezTo>
                      <a:pt x="1155" y="291"/>
                      <a:pt x="905" y="41"/>
                      <a:pt x="631" y="17"/>
                    </a:cubicBezTo>
                    <a:cubicBezTo>
                      <a:pt x="615" y="6"/>
                      <a:pt x="590" y="0"/>
                      <a:pt x="561" y="0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81"/>
              <p:cNvSpPr/>
              <p:nvPr/>
            </p:nvSpPr>
            <p:spPr>
              <a:xfrm>
                <a:off x="745925" y="3607900"/>
                <a:ext cx="342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620" extrusionOk="0">
                    <a:moveTo>
                      <a:pt x="813" y="0"/>
                    </a:moveTo>
                    <a:cubicBezTo>
                      <a:pt x="786" y="0"/>
                      <a:pt x="758" y="6"/>
                      <a:pt x="726" y="17"/>
                    </a:cubicBezTo>
                    <a:cubicBezTo>
                      <a:pt x="464" y="41"/>
                      <a:pt x="214" y="291"/>
                      <a:pt x="107" y="636"/>
                    </a:cubicBezTo>
                    <a:cubicBezTo>
                      <a:pt x="0" y="981"/>
                      <a:pt x="60" y="1315"/>
                      <a:pt x="250" y="1505"/>
                    </a:cubicBezTo>
                    <a:cubicBezTo>
                      <a:pt x="298" y="1541"/>
                      <a:pt x="357" y="1589"/>
                      <a:pt x="417" y="1600"/>
                    </a:cubicBezTo>
                    <a:lnTo>
                      <a:pt x="429" y="1600"/>
                    </a:lnTo>
                    <a:cubicBezTo>
                      <a:pt x="472" y="1613"/>
                      <a:pt x="516" y="1619"/>
                      <a:pt x="559" y="1619"/>
                    </a:cubicBezTo>
                    <a:cubicBezTo>
                      <a:pt x="842" y="1619"/>
                      <a:pt x="1125" y="1364"/>
                      <a:pt x="1238" y="993"/>
                    </a:cubicBezTo>
                    <a:cubicBezTo>
                      <a:pt x="1369" y="565"/>
                      <a:pt x="1238" y="136"/>
                      <a:pt x="917" y="29"/>
                    </a:cubicBezTo>
                    <a:cubicBezTo>
                      <a:pt x="878" y="9"/>
                      <a:pt x="845" y="0"/>
                      <a:pt x="813" y="0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81"/>
              <p:cNvSpPr/>
              <p:nvPr/>
            </p:nvSpPr>
            <p:spPr>
              <a:xfrm>
                <a:off x="681025" y="3667850"/>
                <a:ext cx="2295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8" extrusionOk="0">
                    <a:moveTo>
                      <a:pt x="917" y="0"/>
                    </a:moveTo>
                    <a:cubicBezTo>
                      <a:pt x="608" y="0"/>
                      <a:pt x="298" y="36"/>
                      <a:pt x="1" y="119"/>
                    </a:cubicBezTo>
                    <a:cubicBezTo>
                      <a:pt x="75" y="247"/>
                      <a:pt x="227" y="337"/>
                      <a:pt x="386" y="337"/>
                    </a:cubicBezTo>
                    <a:cubicBezTo>
                      <a:pt x="404" y="337"/>
                      <a:pt x="423" y="336"/>
                      <a:pt x="441" y="334"/>
                    </a:cubicBezTo>
                    <a:cubicBezTo>
                      <a:pt x="667" y="322"/>
                      <a:pt x="846" y="191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0" name="Google Shape;4550;p81"/>
            <p:cNvGrpSpPr/>
            <p:nvPr/>
          </p:nvGrpSpPr>
          <p:grpSpPr>
            <a:xfrm rot="1324662" flipH="1">
              <a:off x="5380296" y="1936546"/>
              <a:ext cx="466749" cy="1355260"/>
              <a:chOff x="6512944" y="2975654"/>
              <a:chExt cx="1594853" cy="4630848"/>
            </a:xfrm>
          </p:grpSpPr>
          <p:grpSp>
            <p:nvGrpSpPr>
              <p:cNvPr id="4551" name="Google Shape;4551;p81"/>
              <p:cNvGrpSpPr/>
              <p:nvPr/>
            </p:nvGrpSpPr>
            <p:grpSpPr>
              <a:xfrm>
                <a:off x="6512944" y="2975654"/>
                <a:ext cx="1594853" cy="4630848"/>
                <a:chOff x="1460575" y="5630575"/>
                <a:chExt cx="645350" cy="1873775"/>
              </a:xfrm>
            </p:grpSpPr>
            <p:sp>
              <p:nvSpPr>
                <p:cNvPr id="4552" name="Google Shape;4552;p81"/>
                <p:cNvSpPr/>
                <p:nvPr/>
              </p:nvSpPr>
              <p:spPr>
                <a:xfrm>
                  <a:off x="1648400" y="5630575"/>
                  <a:ext cx="269700" cy="1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8" h="7026" extrusionOk="0">
                      <a:moveTo>
                        <a:pt x="656" y="1"/>
                      </a:moveTo>
                      <a:cubicBezTo>
                        <a:pt x="287" y="1"/>
                        <a:pt x="1" y="298"/>
                        <a:pt x="1" y="656"/>
                      </a:cubicBezTo>
                      <a:lnTo>
                        <a:pt x="1" y="6371"/>
                      </a:lnTo>
                      <a:cubicBezTo>
                        <a:pt x="1" y="6740"/>
                        <a:pt x="298" y="7025"/>
                        <a:pt x="656" y="7025"/>
                      </a:cubicBezTo>
                      <a:lnTo>
                        <a:pt x="10133" y="7025"/>
                      </a:lnTo>
                      <a:cubicBezTo>
                        <a:pt x="10490" y="7025"/>
                        <a:pt x="10776" y="6740"/>
                        <a:pt x="10788" y="6371"/>
                      </a:cubicBezTo>
                      <a:lnTo>
                        <a:pt x="10788" y="656"/>
                      </a:lnTo>
                      <a:cubicBezTo>
                        <a:pt x="10788" y="275"/>
                        <a:pt x="10490" y="1"/>
                        <a:pt x="101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81"/>
                <p:cNvSpPr/>
                <p:nvPr/>
              </p:nvSpPr>
              <p:spPr>
                <a:xfrm>
                  <a:off x="1460575" y="5806500"/>
                  <a:ext cx="645350" cy="16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4" h="67914" extrusionOk="0">
                      <a:moveTo>
                        <a:pt x="8597" y="0"/>
                      </a:moveTo>
                      <a:lnTo>
                        <a:pt x="8597" y="512"/>
                      </a:lnTo>
                      <a:cubicBezTo>
                        <a:pt x="8597" y="941"/>
                        <a:pt x="8347" y="1322"/>
                        <a:pt x="7942" y="1489"/>
                      </a:cubicBezTo>
                      <a:cubicBezTo>
                        <a:pt x="3275" y="3441"/>
                        <a:pt x="1" y="8037"/>
                        <a:pt x="1" y="13407"/>
                      </a:cubicBezTo>
                      <a:lnTo>
                        <a:pt x="1" y="63651"/>
                      </a:lnTo>
                      <a:lnTo>
                        <a:pt x="132" y="63651"/>
                      </a:lnTo>
                      <a:cubicBezTo>
                        <a:pt x="132" y="66008"/>
                        <a:pt x="2192" y="67913"/>
                        <a:pt x="4704" y="67913"/>
                      </a:cubicBezTo>
                      <a:cubicBezTo>
                        <a:pt x="6359" y="67913"/>
                        <a:pt x="7800" y="67092"/>
                        <a:pt x="8597" y="65866"/>
                      </a:cubicBezTo>
                      <a:cubicBezTo>
                        <a:pt x="9407" y="67092"/>
                        <a:pt x="10848" y="67913"/>
                        <a:pt x="12503" y="67913"/>
                      </a:cubicBezTo>
                      <a:cubicBezTo>
                        <a:pt x="14550" y="67913"/>
                        <a:pt x="16301" y="66639"/>
                        <a:pt x="16872" y="64901"/>
                      </a:cubicBezTo>
                      <a:cubicBezTo>
                        <a:pt x="17456" y="66639"/>
                        <a:pt x="19182" y="67913"/>
                        <a:pt x="21254" y="67913"/>
                      </a:cubicBezTo>
                      <a:cubicBezTo>
                        <a:pt x="23778" y="67913"/>
                        <a:pt x="25814" y="66008"/>
                        <a:pt x="25814" y="63651"/>
                      </a:cubicBezTo>
                      <a:lnTo>
                        <a:pt x="25814" y="13407"/>
                      </a:lnTo>
                      <a:cubicBezTo>
                        <a:pt x="25814" y="8037"/>
                        <a:pt x="22540" y="3441"/>
                        <a:pt x="17872" y="1489"/>
                      </a:cubicBezTo>
                      <a:cubicBezTo>
                        <a:pt x="17467" y="1310"/>
                        <a:pt x="17206" y="941"/>
                        <a:pt x="17206" y="512"/>
                      </a:cubicBezTo>
                      <a:lnTo>
                        <a:pt x="17206" y="0"/>
                      </a:lnTo>
                      <a:close/>
                    </a:path>
                  </a:pathLst>
                </a:custGeom>
                <a:solidFill>
                  <a:srgbClr val="25BF7C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54" name="Google Shape;4554;p81"/>
              <p:cNvSpPr/>
              <p:nvPr/>
            </p:nvSpPr>
            <p:spPr>
              <a:xfrm rot="-2201684">
                <a:off x="6715182" y="3752894"/>
                <a:ext cx="647643" cy="457262"/>
              </a:xfrm>
              <a:prstGeom prst="ellipse">
                <a:avLst/>
              </a:prstGeom>
              <a:solidFill>
                <a:schemeClr val="accent1">
                  <a:alpha val="318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5" name="Google Shape;4555;p81"/>
            <p:cNvGrpSpPr/>
            <p:nvPr/>
          </p:nvGrpSpPr>
          <p:grpSpPr>
            <a:xfrm rot="-1325026">
              <a:off x="7209324" y="15891"/>
              <a:ext cx="360575" cy="1046974"/>
              <a:chOff x="6512944" y="2975654"/>
              <a:chExt cx="1594853" cy="4630848"/>
            </a:xfrm>
          </p:grpSpPr>
          <p:grpSp>
            <p:nvGrpSpPr>
              <p:cNvPr id="4556" name="Google Shape;4556;p81"/>
              <p:cNvGrpSpPr/>
              <p:nvPr/>
            </p:nvGrpSpPr>
            <p:grpSpPr>
              <a:xfrm>
                <a:off x="6512944" y="2975654"/>
                <a:ext cx="1594853" cy="4630848"/>
                <a:chOff x="1460575" y="5630575"/>
                <a:chExt cx="645350" cy="1873775"/>
              </a:xfrm>
            </p:grpSpPr>
            <p:sp>
              <p:nvSpPr>
                <p:cNvPr id="4557" name="Google Shape;4557;p81"/>
                <p:cNvSpPr/>
                <p:nvPr/>
              </p:nvSpPr>
              <p:spPr>
                <a:xfrm>
                  <a:off x="1648400" y="5630575"/>
                  <a:ext cx="269700" cy="1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8" h="7026" extrusionOk="0">
                      <a:moveTo>
                        <a:pt x="656" y="1"/>
                      </a:moveTo>
                      <a:cubicBezTo>
                        <a:pt x="287" y="1"/>
                        <a:pt x="1" y="298"/>
                        <a:pt x="1" y="656"/>
                      </a:cubicBezTo>
                      <a:lnTo>
                        <a:pt x="1" y="6371"/>
                      </a:lnTo>
                      <a:cubicBezTo>
                        <a:pt x="1" y="6740"/>
                        <a:pt x="298" y="7025"/>
                        <a:pt x="656" y="7025"/>
                      </a:cubicBezTo>
                      <a:lnTo>
                        <a:pt x="10133" y="7025"/>
                      </a:lnTo>
                      <a:cubicBezTo>
                        <a:pt x="10490" y="7025"/>
                        <a:pt x="10776" y="6740"/>
                        <a:pt x="10788" y="6371"/>
                      </a:cubicBezTo>
                      <a:lnTo>
                        <a:pt x="10788" y="656"/>
                      </a:lnTo>
                      <a:cubicBezTo>
                        <a:pt x="10788" y="275"/>
                        <a:pt x="10490" y="1"/>
                        <a:pt x="101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8" name="Google Shape;4558;p81"/>
                <p:cNvSpPr/>
                <p:nvPr/>
              </p:nvSpPr>
              <p:spPr>
                <a:xfrm>
                  <a:off x="1460575" y="5806500"/>
                  <a:ext cx="645350" cy="16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4" h="67914" extrusionOk="0">
                      <a:moveTo>
                        <a:pt x="8597" y="0"/>
                      </a:moveTo>
                      <a:lnTo>
                        <a:pt x="8597" y="512"/>
                      </a:lnTo>
                      <a:cubicBezTo>
                        <a:pt x="8597" y="941"/>
                        <a:pt x="8347" y="1322"/>
                        <a:pt x="7942" y="1489"/>
                      </a:cubicBezTo>
                      <a:cubicBezTo>
                        <a:pt x="3275" y="3441"/>
                        <a:pt x="1" y="8037"/>
                        <a:pt x="1" y="13407"/>
                      </a:cubicBezTo>
                      <a:lnTo>
                        <a:pt x="1" y="63651"/>
                      </a:lnTo>
                      <a:lnTo>
                        <a:pt x="132" y="63651"/>
                      </a:lnTo>
                      <a:cubicBezTo>
                        <a:pt x="132" y="66008"/>
                        <a:pt x="2192" y="67913"/>
                        <a:pt x="4704" y="67913"/>
                      </a:cubicBezTo>
                      <a:cubicBezTo>
                        <a:pt x="6359" y="67913"/>
                        <a:pt x="7800" y="67092"/>
                        <a:pt x="8597" y="65866"/>
                      </a:cubicBezTo>
                      <a:cubicBezTo>
                        <a:pt x="9407" y="67092"/>
                        <a:pt x="10848" y="67913"/>
                        <a:pt x="12503" y="67913"/>
                      </a:cubicBezTo>
                      <a:cubicBezTo>
                        <a:pt x="14550" y="67913"/>
                        <a:pt x="16301" y="66639"/>
                        <a:pt x="16872" y="64901"/>
                      </a:cubicBezTo>
                      <a:cubicBezTo>
                        <a:pt x="17456" y="66639"/>
                        <a:pt x="19182" y="67913"/>
                        <a:pt x="21254" y="67913"/>
                      </a:cubicBezTo>
                      <a:cubicBezTo>
                        <a:pt x="23778" y="67913"/>
                        <a:pt x="25814" y="66008"/>
                        <a:pt x="25814" y="63651"/>
                      </a:cubicBezTo>
                      <a:lnTo>
                        <a:pt x="25814" y="13407"/>
                      </a:lnTo>
                      <a:cubicBezTo>
                        <a:pt x="25814" y="8037"/>
                        <a:pt x="22540" y="3441"/>
                        <a:pt x="17872" y="1489"/>
                      </a:cubicBezTo>
                      <a:cubicBezTo>
                        <a:pt x="17467" y="1310"/>
                        <a:pt x="17206" y="941"/>
                        <a:pt x="17206" y="512"/>
                      </a:cubicBezTo>
                      <a:lnTo>
                        <a:pt x="17206" y="0"/>
                      </a:lnTo>
                      <a:close/>
                    </a:path>
                  </a:pathLst>
                </a:custGeom>
                <a:solidFill>
                  <a:srgbClr val="25BF7C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59" name="Google Shape;4559;p81"/>
              <p:cNvSpPr/>
              <p:nvPr/>
            </p:nvSpPr>
            <p:spPr>
              <a:xfrm rot="-2201684">
                <a:off x="6715182" y="3752894"/>
                <a:ext cx="647643" cy="457262"/>
              </a:xfrm>
              <a:prstGeom prst="ellipse">
                <a:avLst/>
              </a:prstGeom>
              <a:solidFill>
                <a:schemeClr val="accent1">
                  <a:alpha val="318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0" name="Google Shape;4560;p81"/>
            <p:cNvGrpSpPr/>
            <p:nvPr/>
          </p:nvGrpSpPr>
          <p:grpSpPr>
            <a:xfrm rot="-5134762" flipH="1">
              <a:off x="8105262" y="2917015"/>
              <a:ext cx="399590" cy="524810"/>
              <a:chOff x="1984450" y="1119863"/>
              <a:chExt cx="166125" cy="218175"/>
            </a:xfrm>
          </p:grpSpPr>
          <p:sp>
            <p:nvSpPr>
              <p:cNvPr id="4561" name="Google Shape;4561;p81"/>
              <p:cNvSpPr/>
              <p:nvPr/>
            </p:nvSpPr>
            <p:spPr>
              <a:xfrm>
                <a:off x="1984450" y="1119863"/>
                <a:ext cx="166125" cy="218175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8727" extrusionOk="0">
                    <a:moveTo>
                      <a:pt x="2150" y="0"/>
                    </a:moveTo>
                    <a:cubicBezTo>
                      <a:pt x="1873" y="0"/>
                      <a:pt x="1619" y="82"/>
                      <a:pt x="1406" y="261"/>
                    </a:cubicBezTo>
                    <a:cubicBezTo>
                      <a:pt x="1" y="1428"/>
                      <a:pt x="2275" y="4845"/>
                      <a:pt x="3965" y="6404"/>
                    </a:cubicBezTo>
                    <a:cubicBezTo>
                      <a:pt x="5644" y="7976"/>
                      <a:pt x="5763" y="8726"/>
                      <a:pt x="5763" y="8726"/>
                    </a:cubicBezTo>
                    <a:cubicBezTo>
                      <a:pt x="5763" y="8726"/>
                      <a:pt x="6644" y="7416"/>
                      <a:pt x="6263" y="4761"/>
                    </a:cubicBezTo>
                    <a:cubicBezTo>
                      <a:pt x="5981" y="2530"/>
                      <a:pt x="3695" y="0"/>
                      <a:pt x="2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81"/>
              <p:cNvSpPr/>
              <p:nvPr/>
            </p:nvSpPr>
            <p:spPr>
              <a:xfrm>
                <a:off x="2049350" y="1165363"/>
                <a:ext cx="79500" cy="1664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6657" extrusionOk="0">
                    <a:moveTo>
                      <a:pt x="131" y="1"/>
                    </a:moveTo>
                    <a:lnTo>
                      <a:pt x="0" y="179"/>
                    </a:lnTo>
                    <a:cubicBezTo>
                      <a:pt x="24" y="203"/>
                      <a:pt x="2953" y="2584"/>
                      <a:pt x="2953" y="6656"/>
                    </a:cubicBezTo>
                    <a:lnTo>
                      <a:pt x="3179" y="6656"/>
                    </a:lnTo>
                    <a:cubicBezTo>
                      <a:pt x="3179" y="2465"/>
                      <a:pt x="155" y="24"/>
                      <a:pt x="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3" name="Google Shape;4563;p81"/>
            <p:cNvGrpSpPr/>
            <p:nvPr/>
          </p:nvGrpSpPr>
          <p:grpSpPr>
            <a:xfrm rot="3540900" flipH="1">
              <a:off x="5832585" y="237504"/>
              <a:ext cx="399587" cy="524814"/>
              <a:chOff x="1984450" y="1119863"/>
              <a:chExt cx="166125" cy="218175"/>
            </a:xfrm>
          </p:grpSpPr>
          <p:sp>
            <p:nvSpPr>
              <p:cNvPr id="4564" name="Google Shape;4564;p81"/>
              <p:cNvSpPr/>
              <p:nvPr/>
            </p:nvSpPr>
            <p:spPr>
              <a:xfrm>
                <a:off x="1984450" y="1119863"/>
                <a:ext cx="166125" cy="218175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8727" extrusionOk="0">
                    <a:moveTo>
                      <a:pt x="2150" y="0"/>
                    </a:moveTo>
                    <a:cubicBezTo>
                      <a:pt x="1873" y="0"/>
                      <a:pt x="1619" y="82"/>
                      <a:pt x="1406" y="261"/>
                    </a:cubicBezTo>
                    <a:cubicBezTo>
                      <a:pt x="1" y="1428"/>
                      <a:pt x="2275" y="4845"/>
                      <a:pt x="3965" y="6404"/>
                    </a:cubicBezTo>
                    <a:cubicBezTo>
                      <a:pt x="5644" y="7976"/>
                      <a:pt x="5763" y="8726"/>
                      <a:pt x="5763" y="8726"/>
                    </a:cubicBezTo>
                    <a:cubicBezTo>
                      <a:pt x="5763" y="8726"/>
                      <a:pt x="6644" y="7416"/>
                      <a:pt x="6263" y="4761"/>
                    </a:cubicBezTo>
                    <a:cubicBezTo>
                      <a:pt x="5981" y="2530"/>
                      <a:pt x="3695" y="0"/>
                      <a:pt x="2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81"/>
              <p:cNvSpPr/>
              <p:nvPr/>
            </p:nvSpPr>
            <p:spPr>
              <a:xfrm>
                <a:off x="2049350" y="1165363"/>
                <a:ext cx="79500" cy="1664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6657" extrusionOk="0">
                    <a:moveTo>
                      <a:pt x="131" y="1"/>
                    </a:moveTo>
                    <a:lnTo>
                      <a:pt x="0" y="179"/>
                    </a:lnTo>
                    <a:cubicBezTo>
                      <a:pt x="24" y="203"/>
                      <a:pt x="2953" y="2584"/>
                      <a:pt x="2953" y="6656"/>
                    </a:cubicBezTo>
                    <a:lnTo>
                      <a:pt x="3179" y="6656"/>
                    </a:lnTo>
                    <a:cubicBezTo>
                      <a:pt x="3179" y="2465"/>
                      <a:pt x="155" y="24"/>
                      <a:pt x="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6" name="Google Shape;4566;p81"/>
            <p:cNvGrpSpPr/>
            <p:nvPr/>
          </p:nvGrpSpPr>
          <p:grpSpPr>
            <a:xfrm rot="-1425561" flipH="1">
              <a:off x="8281626" y="3816073"/>
              <a:ext cx="712525" cy="2068902"/>
              <a:chOff x="6512944" y="2975654"/>
              <a:chExt cx="1594853" cy="4630848"/>
            </a:xfrm>
          </p:grpSpPr>
          <p:grpSp>
            <p:nvGrpSpPr>
              <p:cNvPr id="4567" name="Google Shape;4567;p81"/>
              <p:cNvGrpSpPr/>
              <p:nvPr/>
            </p:nvGrpSpPr>
            <p:grpSpPr>
              <a:xfrm>
                <a:off x="6512944" y="2975654"/>
                <a:ext cx="1594853" cy="4630848"/>
                <a:chOff x="1460575" y="5630575"/>
                <a:chExt cx="645350" cy="1873775"/>
              </a:xfrm>
            </p:grpSpPr>
            <p:sp>
              <p:nvSpPr>
                <p:cNvPr id="4568" name="Google Shape;4568;p81"/>
                <p:cNvSpPr/>
                <p:nvPr/>
              </p:nvSpPr>
              <p:spPr>
                <a:xfrm>
                  <a:off x="1648400" y="5630575"/>
                  <a:ext cx="269700" cy="1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8" h="7026" extrusionOk="0">
                      <a:moveTo>
                        <a:pt x="656" y="1"/>
                      </a:moveTo>
                      <a:cubicBezTo>
                        <a:pt x="287" y="1"/>
                        <a:pt x="1" y="298"/>
                        <a:pt x="1" y="656"/>
                      </a:cubicBezTo>
                      <a:lnTo>
                        <a:pt x="1" y="6371"/>
                      </a:lnTo>
                      <a:cubicBezTo>
                        <a:pt x="1" y="6740"/>
                        <a:pt x="298" y="7025"/>
                        <a:pt x="656" y="7025"/>
                      </a:cubicBezTo>
                      <a:lnTo>
                        <a:pt x="10133" y="7025"/>
                      </a:lnTo>
                      <a:cubicBezTo>
                        <a:pt x="10490" y="7025"/>
                        <a:pt x="10776" y="6740"/>
                        <a:pt x="10788" y="6371"/>
                      </a:cubicBezTo>
                      <a:lnTo>
                        <a:pt x="10788" y="656"/>
                      </a:lnTo>
                      <a:cubicBezTo>
                        <a:pt x="10788" y="275"/>
                        <a:pt x="10490" y="1"/>
                        <a:pt x="101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81"/>
                <p:cNvSpPr/>
                <p:nvPr/>
              </p:nvSpPr>
              <p:spPr>
                <a:xfrm>
                  <a:off x="1460575" y="5806500"/>
                  <a:ext cx="645350" cy="16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4" h="67914" extrusionOk="0">
                      <a:moveTo>
                        <a:pt x="8597" y="0"/>
                      </a:moveTo>
                      <a:lnTo>
                        <a:pt x="8597" y="512"/>
                      </a:lnTo>
                      <a:cubicBezTo>
                        <a:pt x="8597" y="941"/>
                        <a:pt x="8347" y="1322"/>
                        <a:pt x="7942" y="1489"/>
                      </a:cubicBezTo>
                      <a:cubicBezTo>
                        <a:pt x="3275" y="3441"/>
                        <a:pt x="1" y="8037"/>
                        <a:pt x="1" y="13407"/>
                      </a:cubicBezTo>
                      <a:lnTo>
                        <a:pt x="1" y="63651"/>
                      </a:lnTo>
                      <a:lnTo>
                        <a:pt x="132" y="63651"/>
                      </a:lnTo>
                      <a:cubicBezTo>
                        <a:pt x="132" y="66008"/>
                        <a:pt x="2192" y="67913"/>
                        <a:pt x="4704" y="67913"/>
                      </a:cubicBezTo>
                      <a:cubicBezTo>
                        <a:pt x="6359" y="67913"/>
                        <a:pt x="7800" y="67092"/>
                        <a:pt x="8597" y="65866"/>
                      </a:cubicBezTo>
                      <a:cubicBezTo>
                        <a:pt x="9407" y="67092"/>
                        <a:pt x="10848" y="67913"/>
                        <a:pt x="12503" y="67913"/>
                      </a:cubicBezTo>
                      <a:cubicBezTo>
                        <a:pt x="14550" y="67913"/>
                        <a:pt x="16301" y="66639"/>
                        <a:pt x="16872" y="64901"/>
                      </a:cubicBezTo>
                      <a:cubicBezTo>
                        <a:pt x="17456" y="66639"/>
                        <a:pt x="19182" y="67913"/>
                        <a:pt x="21254" y="67913"/>
                      </a:cubicBezTo>
                      <a:cubicBezTo>
                        <a:pt x="23778" y="67913"/>
                        <a:pt x="25814" y="66008"/>
                        <a:pt x="25814" y="63651"/>
                      </a:cubicBezTo>
                      <a:lnTo>
                        <a:pt x="25814" y="13407"/>
                      </a:lnTo>
                      <a:cubicBezTo>
                        <a:pt x="25814" y="8037"/>
                        <a:pt x="22540" y="3441"/>
                        <a:pt x="17872" y="1489"/>
                      </a:cubicBezTo>
                      <a:cubicBezTo>
                        <a:pt x="17467" y="1310"/>
                        <a:pt x="17206" y="941"/>
                        <a:pt x="17206" y="512"/>
                      </a:cubicBezTo>
                      <a:lnTo>
                        <a:pt x="17206" y="0"/>
                      </a:lnTo>
                      <a:close/>
                    </a:path>
                  </a:pathLst>
                </a:custGeom>
                <a:solidFill>
                  <a:srgbClr val="25BF7C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70" name="Google Shape;4570;p81"/>
              <p:cNvSpPr/>
              <p:nvPr/>
            </p:nvSpPr>
            <p:spPr>
              <a:xfrm rot="-2201684">
                <a:off x="6715182" y="3752894"/>
                <a:ext cx="647643" cy="457262"/>
              </a:xfrm>
              <a:prstGeom prst="ellipse">
                <a:avLst/>
              </a:prstGeom>
              <a:solidFill>
                <a:schemeClr val="accent1">
                  <a:alpha val="318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66"/>
          <p:cNvSpPr/>
          <p:nvPr/>
        </p:nvSpPr>
        <p:spPr>
          <a:xfrm>
            <a:off x="865865" y="1506214"/>
            <a:ext cx="2523585" cy="1858030"/>
          </a:xfrm>
          <a:prstGeom prst="roundRect">
            <a:avLst>
              <a:gd name="adj" fmla="val 3881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66"/>
          <p:cNvSpPr txBox="1">
            <a:spLocks noGrp="1"/>
          </p:cNvSpPr>
          <p:nvPr>
            <p:ph type="title"/>
          </p:nvPr>
        </p:nvSpPr>
        <p:spPr>
          <a:xfrm>
            <a:off x="1241644" y="2134783"/>
            <a:ext cx="177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POSTER</a:t>
            </a:r>
            <a:endParaRPr sz="3300" dirty="0"/>
          </a:p>
        </p:txBody>
      </p:sp>
      <p:grpSp>
        <p:nvGrpSpPr>
          <p:cNvPr id="2607" name="Google Shape;2607;p66"/>
          <p:cNvGrpSpPr/>
          <p:nvPr/>
        </p:nvGrpSpPr>
        <p:grpSpPr>
          <a:xfrm rot="1865779">
            <a:off x="42567" y="3249448"/>
            <a:ext cx="1078195" cy="2101770"/>
            <a:chOff x="1803775" y="5029925"/>
            <a:chExt cx="655775" cy="1329050"/>
          </a:xfrm>
        </p:grpSpPr>
        <p:sp>
          <p:nvSpPr>
            <p:cNvPr id="2608" name="Google Shape;2608;p66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6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6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6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6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6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6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6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6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6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6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66"/>
          <p:cNvGrpSpPr/>
          <p:nvPr/>
        </p:nvGrpSpPr>
        <p:grpSpPr>
          <a:xfrm rot="3492532">
            <a:off x="974424" y="4484949"/>
            <a:ext cx="579333" cy="1055959"/>
            <a:chOff x="-214625" y="3943775"/>
            <a:chExt cx="458725" cy="836125"/>
          </a:xfrm>
        </p:grpSpPr>
        <p:sp>
          <p:nvSpPr>
            <p:cNvPr id="2620" name="Google Shape;2620;p66"/>
            <p:cNvSpPr/>
            <p:nvPr/>
          </p:nvSpPr>
          <p:spPr>
            <a:xfrm>
              <a:off x="-114025" y="3943775"/>
              <a:ext cx="195000" cy="501875"/>
            </a:xfrm>
            <a:custGeom>
              <a:avLst/>
              <a:gdLst/>
              <a:ahLst/>
              <a:cxnLst/>
              <a:rect l="l" t="t" r="r" b="b"/>
              <a:pathLst>
                <a:path w="7800" h="20075" extrusionOk="0">
                  <a:moveTo>
                    <a:pt x="4323" y="0"/>
                  </a:moveTo>
                  <a:cubicBezTo>
                    <a:pt x="2204" y="3013"/>
                    <a:pt x="1" y="6299"/>
                    <a:pt x="84" y="9978"/>
                  </a:cubicBezTo>
                  <a:cubicBezTo>
                    <a:pt x="120" y="11918"/>
                    <a:pt x="811" y="13800"/>
                    <a:pt x="1596" y="15586"/>
                  </a:cubicBezTo>
                  <a:cubicBezTo>
                    <a:pt x="2335" y="17217"/>
                    <a:pt x="3168" y="18872"/>
                    <a:pt x="4490" y="20074"/>
                  </a:cubicBezTo>
                  <a:cubicBezTo>
                    <a:pt x="4454" y="18991"/>
                    <a:pt x="5156" y="18205"/>
                    <a:pt x="5680" y="17252"/>
                  </a:cubicBezTo>
                  <a:cubicBezTo>
                    <a:pt x="6811" y="15193"/>
                    <a:pt x="7800" y="12930"/>
                    <a:pt x="7538" y="10597"/>
                  </a:cubicBezTo>
                  <a:cubicBezTo>
                    <a:pt x="7371" y="9216"/>
                    <a:pt x="6776" y="7918"/>
                    <a:pt x="6252" y="6620"/>
                  </a:cubicBezTo>
                  <a:cubicBezTo>
                    <a:pt x="5394" y="4453"/>
                    <a:pt x="4692" y="2322"/>
                    <a:pt x="4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6"/>
            <p:cNvSpPr/>
            <p:nvPr/>
          </p:nvSpPr>
          <p:spPr>
            <a:xfrm>
              <a:off x="64875" y="4296800"/>
              <a:ext cx="179225" cy="327425"/>
            </a:xfrm>
            <a:custGeom>
              <a:avLst/>
              <a:gdLst/>
              <a:ahLst/>
              <a:cxnLst/>
              <a:rect l="l" t="t" r="r" b="b"/>
              <a:pathLst>
                <a:path w="7169" h="13097" extrusionOk="0">
                  <a:moveTo>
                    <a:pt x="6787" y="0"/>
                  </a:moveTo>
                  <a:cubicBezTo>
                    <a:pt x="5692" y="2536"/>
                    <a:pt x="2810" y="3798"/>
                    <a:pt x="1322" y="6120"/>
                  </a:cubicBezTo>
                  <a:cubicBezTo>
                    <a:pt x="1" y="8192"/>
                    <a:pt x="12" y="11049"/>
                    <a:pt x="1358" y="13097"/>
                  </a:cubicBezTo>
                  <a:cubicBezTo>
                    <a:pt x="1703" y="12502"/>
                    <a:pt x="2287" y="12109"/>
                    <a:pt x="2846" y="11704"/>
                  </a:cubicBezTo>
                  <a:cubicBezTo>
                    <a:pt x="4680" y="10406"/>
                    <a:pt x="6299" y="8632"/>
                    <a:pt x="6751" y="6429"/>
                  </a:cubicBezTo>
                  <a:cubicBezTo>
                    <a:pt x="7168" y="4429"/>
                    <a:pt x="6561" y="2048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6"/>
            <p:cNvSpPr/>
            <p:nvPr/>
          </p:nvSpPr>
          <p:spPr>
            <a:xfrm>
              <a:off x="-214625" y="4372100"/>
              <a:ext cx="233975" cy="263550"/>
            </a:xfrm>
            <a:custGeom>
              <a:avLst/>
              <a:gdLst/>
              <a:ahLst/>
              <a:cxnLst/>
              <a:rect l="l" t="t" r="r" b="b"/>
              <a:pathLst>
                <a:path w="9359" h="10542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2548"/>
                    <a:pt x="810" y="5168"/>
                    <a:pt x="2168" y="7346"/>
                  </a:cubicBezTo>
                  <a:cubicBezTo>
                    <a:pt x="2620" y="8049"/>
                    <a:pt x="3156" y="8704"/>
                    <a:pt x="3846" y="9132"/>
                  </a:cubicBezTo>
                  <a:cubicBezTo>
                    <a:pt x="4596" y="9585"/>
                    <a:pt x="5477" y="9775"/>
                    <a:pt x="6323" y="9954"/>
                  </a:cubicBezTo>
                  <a:cubicBezTo>
                    <a:pt x="7024" y="10104"/>
                    <a:pt x="8138" y="10541"/>
                    <a:pt x="8942" y="10541"/>
                  </a:cubicBezTo>
                  <a:cubicBezTo>
                    <a:pt x="9094" y="10541"/>
                    <a:pt x="9234" y="10526"/>
                    <a:pt x="9359" y="10490"/>
                  </a:cubicBezTo>
                  <a:cubicBezTo>
                    <a:pt x="8180" y="8204"/>
                    <a:pt x="7037" y="5465"/>
                    <a:pt x="5299" y="3525"/>
                  </a:cubicBezTo>
                  <a:cubicBezTo>
                    <a:pt x="3870" y="1929"/>
                    <a:pt x="1906" y="95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6"/>
            <p:cNvSpPr/>
            <p:nvPr/>
          </p:nvSpPr>
          <p:spPr>
            <a:xfrm>
              <a:off x="-32750" y="3943775"/>
              <a:ext cx="219700" cy="836125"/>
            </a:xfrm>
            <a:custGeom>
              <a:avLst/>
              <a:gdLst/>
              <a:ahLst/>
              <a:cxnLst/>
              <a:rect l="l" t="t" r="r" b="b"/>
              <a:pathLst>
                <a:path w="8788" h="33445" extrusionOk="0">
                  <a:moveTo>
                    <a:pt x="1072" y="0"/>
                  </a:moveTo>
                  <a:cubicBezTo>
                    <a:pt x="858" y="1489"/>
                    <a:pt x="679" y="2965"/>
                    <a:pt x="536" y="4453"/>
                  </a:cubicBezTo>
                  <a:cubicBezTo>
                    <a:pt x="369" y="5941"/>
                    <a:pt x="250" y="7430"/>
                    <a:pt x="167" y="8918"/>
                  </a:cubicBezTo>
                  <a:cubicBezTo>
                    <a:pt x="0" y="11906"/>
                    <a:pt x="60" y="14907"/>
                    <a:pt x="524" y="17883"/>
                  </a:cubicBezTo>
                  <a:cubicBezTo>
                    <a:pt x="1012" y="20848"/>
                    <a:pt x="1870" y="23765"/>
                    <a:pt x="3227" y="26444"/>
                  </a:cubicBezTo>
                  <a:cubicBezTo>
                    <a:pt x="3917" y="27789"/>
                    <a:pt x="4703" y="29063"/>
                    <a:pt x="5620" y="30254"/>
                  </a:cubicBezTo>
                  <a:cubicBezTo>
                    <a:pt x="6561" y="31433"/>
                    <a:pt x="7608" y="32516"/>
                    <a:pt x="8787" y="33445"/>
                  </a:cubicBezTo>
                  <a:cubicBezTo>
                    <a:pt x="7668" y="32445"/>
                    <a:pt x="6668" y="31326"/>
                    <a:pt x="5811" y="30123"/>
                  </a:cubicBezTo>
                  <a:cubicBezTo>
                    <a:pt x="4930" y="28920"/>
                    <a:pt x="4179" y="27635"/>
                    <a:pt x="3536" y="26301"/>
                  </a:cubicBezTo>
                  <a:cubicBezTo>
                    <a:pt x="2274" y="23622"/>
                    <a:pt x="1417" y="20753"/>
                    <a:pt x="965" y="17812"/>
                  </a:cubicBezTo>
                  <a:cubicBezTo>
                    <a:pt x="477" y="14883"/>
                    <a:pt x="417" y="11906"/>
                    <a:pt x="512" y="8930"/>
                  </a:cubicBezTo>
                  <a:cubicBezTo>
                    <a:pt x="548" y="7442"/>
                    <a:pt x="643" y="5953"/>
                    <a:pt x="739" y="446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6"/>
            <p:cNvSpPr/>
            <p:nvPr/>
          </p:nvSpPr>
          <p:spPr>
            <a:xfrm>
              <a:off x="-214625" y="4297375"/>
              <a:ext cx="450675" cy="395925"/>
            </a:xfrm>
            <a:custGeom>
              <a:avLst/>
              <a:gdLst/>
              <a:ahLst/>
              <a:cxnLst/>
              <a:rect l="l" t="t" r="r" b="b"/>
              <a:pathLst>
                <a:path w="18027" h="15837" extrusionOk="0">
                  <a:moveTo>
                    <a:pt x="17979" y="1"/>
                  </a:moveTo>
                  <a:lnTo>
                    <a:pt x="17979" y="1"/>
                  </a:lnTo>
                  <a:cubicBezTo>
                    <a:pt x="17920" y="1394"/>
                    <a:pt x="17431" y="2704"/>
                    <a:pt x="16812" y="3930"/>
                  </a:cubicBezTo>
                  <a:cubicBezTo>
                    <a:pt x="16217" y="5144"/>
                    <a:pt x="15443" y="6287"/>
                    <a:pt x="14669" y="7442"/>
                  </a:cubicBezTo>
                  <a:cubicBezTo>
                    <a:pt x="13895" y="8585"/>
                    <a:pt x="13169" y="9788"/>
                    <a:pt x="12693" y="11109"/>
                  </a:cubicBezTo>
                  <a:cubicBezTo>
                    <a:pt x="12276" y="12275"/>
                    <a:pt x="12087" y="13514"/>
                    <a:pt x="12134" y="14746"/>
                  </a:cubicBezTo>
                  <a:lnTo>
                    <a:pt x="12134" y="14746"/>
                  </a:lnTo>
                  <a:cubicBezTo>
                    <a:pt x="11083" y="13910"/>
                    <a:pt x="9889" y="13326"/>
                    <a:pt x="8752" y="12705"/>
                  </a:cubicBezTo>
                  <a:cubicBezTo>
                    <a:pt x="8097" y="12348"/>
                    <a:pt x="7466" y="11979"/>
                    <a:pt x="6871" y="11562"/>
                  </a:cubicBezTo>
                  <a:cubicBezTo>
                    <a:pt x="6275" y="11145"/>
                    <a:pt x="5739" y="10633"/>
                    <a:pt x="5239" y="10121"/>
                  </a:cubicBezTo>
                  <a:cubicBezTo>
                    <a:pt x="4227" y="9062"/>
                    <a:pt x="3358" y="7835"/>
                    <a:pt x="2537" y="6621"/>
                  </a:cubicBezTo>
                  <a:cubicBezTo>
                    <a:pt x="1703" y="5394"/>
                    <a:pt x="905" y="4132"/>
                    <a:pt x="1" y="2977"/>
                  </a:cubicBezTo>
                  <a:lnTo>
                    <a:pt x="1" y="2977"/>
                  </a:lnTo>
                  <a:cubicBezTo>
                    <a:pt x="834" y="4204"/>
                    <a:pt x="1572" y="5490"/>
                    <a:pt x="2382" y="6764"/>
                  </a:cubicBezTo>
                  <a:cubicBezTo>
                    <a:pt x="3168" y="8014"/>
                    <a:pt x="3989" y="9264"/>
                    <a:pt x="5001" y="10383"/>
                  </a:cubicBezTo>
                  <a:cubicBezTo>
                    <a:pt x="5501" y="10931"/>
                    <a:pt x="6061" y="11455"/>
                    <a:pt x="6668" y="11907"/>
                  </a:cubicBezTo>
                  <a:cubicBezTo>
                    <a:pt x="7275" y="12348"/>
                    <a:pt x="7918" y="12741"/>
                    <a:pt x="8573" y="13098"/>
                  </a:cubicBezTo>
                  <a:cubicBezTo>
                    <a:pt x="9883" y="13812"/>
                    <a:pt x="11192" y="14491"/>
                    <a:pt x="12276" y="15443"/>
                  </a:cubicBezTo>
                  <a:lnTo>
                    <a:pt x="12705" y="15836"/>
                  </a:lnTo>
                  <a:lnTo>
                    <a:pt x="12645" y="15253"/>
                  </a:lnTo>
                  <a:cubicBezTo>
                    <a:pt x="12502" y="13907"/>
                    <a:pt x="12645" y="12538"/>
                    <a:pt x="13097" y="11264"/>
                  </a:cubicBezTo>
                  <a:cubicBezTo>
                    <a:pt x="13538" y="9978"/>
                    <a:pt x="14252" y="8811"/>
                    <a:pt x="14967" y="7633"/>
                  </a:cubicBezTo>
                  <a:cubicBezTo>
                    <a:pt x="15693" y="6454"/>
                    <a:pt x="16455" y="5275"/>
                    <a:pt x="17027" y="4013"/>
                  </a:cubicBezTo>
                  <a:cubicBezTo>
                    <a:pt x="17574" y="2751"/>
                    <a:pt x="18027" y="1382"/>
                    <a:pt x="1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6"/>
            <p:cNvSpPr/>
            <p:nvPr/>
          </p:nvSpPr>
          <p:spPr>
            <a:xfrm>
              <a:off x="-67875" y="4054800"/>
              <a:ext cx="89325" cy="96750"/>
            </a:xfrm>
            <a:custGeom>
              <a:avLst/>
              <a:gdLst/>
              <a:ahLst/>
              <a:cxnLst/>
              <a:rect l="l" t="t" r="r" b="b"/>
              <a:pathLst>
                <a:path w="3573" h="3870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55"/>
                    <a:pt x="274" y="1286"/>
                    <a:pt x="512" y="1905"/>
                  </a:cubicBezTo>
                  <a:cubicBezTo>
                    <a:pt x="774" y="2513"/>
                    <a:pt x="1096" y="3096"/>
                    <a:pt x="1477" y="3644"/>
                  </a:cubicBezTo>
                  <a:lnTo>
                    <a:pt x="1632" y="3870"/>
                  </a:lnTo>
                  <a:lnTo>
                    <a:pt x="1822" y="3691"/>
                  </a:lnTo>
                  <a:cubicBezTo>
                    <a:pt x="2227" y="3298"/>
                    <a:pt x="2560" y="2870"/>
                    <a:pt x="2858" y="2405"/>
                  </a:cubicBezTo>
                  <a:cubicBezTo>
                    <a:pt x="3013" y="2179"/>
                    <a:pt x="3144" y="1929"/>
                    <a:pt x="3263" y="1691"/>
                  </a:cubicBezTo>
                  <a:cubicBezTo>
                    <a:pt x="3382" y="1441"/>
                    <a:pt x="3501" y="1191"/>
                    <a:pt x="3572" y="929"/>
                  </a:cubicBezTo>
                  <a:lnTo>
                    <a:pt x="3572" y="929"/>
                  </a:lnTo>
                  <a:lnTo>
                    <a:pt x="3096" y="1584"/>
                  </a:lnTo>
                  <a:lnTo>
                    <a:pt x="3096" y="1584"/>
                  </a:lnTo>
                  <a:cubicBezTo>
                    <a:pt x="2953" y="1798"/>
                    <a:pt x="2775" y="2001"/>
                    <a:pt x="2608" y="2215"/>
                  </a:cubicBezTo>
                  <a:cubicBezTo>
                    <a:pt x="2323" y="2549"/>
                    <a:pt x="2030" y="2867"/>
                    <a:pt x="1722" y="3169"/>
                  </a:cubicBezTo>
                  <a:lnTo>
                    <a:pt x="1722" y="3169"/>
                  </a:lnTo>
                  <a:cubicBezTo>
                    <a:pt x="1417" y="2702"/>
                    <a:pt x="1126" y="2220"/>
                    <a:pt x="870" y="1739"/>
                  </a:cubicBezTo>
                  <a:cubicBezTo>
                    <a:pt x="572" y="1167"/>
                    <a:pt x="286" y="59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6"/>
            <p:cNvSpPr/>
            <p:nvPr/>
          </p:nvSpPr>
          <p:spPr>
            <a:xfrm>
              <a:off x="-90800" y="4143200"/>
              <a:ext cx="138150" cy="133375"/>
            </a:xfrm>
            <a:custGeom>
              <a:avLst/>
              <a:gdLst/>
              <a:ahLst/>
              <a:cxnLst/>
              <a:rect l="l" t="t" r="r" b="b"/>
              <a:pathLst>
                <a:path w="5526" h="5335" extrusionOk="0">
                  <a:moveTo>
                    <a:pt x="1" y="0"/>
                  </a:moveTo>
                  <a:cubicBezTo>
                    <a:pt x="132" y="453"/>
                    <a:pt x="310" y="882"/>
                    <a:pt x="489" y="1310"/>
                  </a:cubicBezTo>
                  <a:cubicBezTo>
                    <a:pt x="667" y="1739"/>
                    <a:pt x="846" y="2179"/>
                    <a:pt x="1060" y="2596"/>
                  </a:cubicBezTo>
                  <a:cubicBezTo>
                    <a:pt x="1453" y="3441"/>
                    <a:pt x="1918" y="4275"/>
                    <a:pt x="2406" y="5061"/>
                  </a:cubicBezTo>
                  <a:lnTo>
                    <a:pt x="2572" y="5334"/>
                  </a:lnTo>
                  <a:lnTo>
                    <a:pt x="2763" y="5096"/>
                  </a:lnTo>
                  <a:cubicBezTo>
                    <a:pt x="3322" y="4418"/>
                    <a:pt x="3858" y="3715"/>
                    <a:pt x="4311" y="2989"/>
                  </a:cubicBezTo>
                  <a:cubicBezTo>
                    <a:pt x="4549" y="2620"/>
                    <a:pt x="4763" y="2251"/>
                    <a:pt x="4966" y="1858"/>
                  </a:cubicBezTo>
                  <a:cubicBezTo>
                    <a:pt x="5168" y="1477"/>
                    <a:pt x="5358" y="1084"/>
                    <a:pt x="5525" y="679"/>
                  </a:cubicBezTo>
                  <a:lnTo>
                    <a:pt x="5525" y="679"/>
                  </a:lnTo>
                  <a:cubicBezTo>
                    <a:pt x="5287" y="1048"/>
                    <a:pt x="5049" y="1417"/>
                    <a:pt x="4787" y="1763"/>
                  </a:cubicBezTo>
                  <a:cubicBezTo>
                    <a:pt x="4537" y="2120"/>
                    <a:pt x="4287" y="2453"/>
                    <a:pt x="4037" y="2798"/>
                  </a:cubicBezTo>
                  <a:cubicBezTo>
                    <a:pt x="3578" y="3403"/>
                    <a:pt x="3110" y="3990"/>
                    <a:pt x="2633" y="4566"/>
                  </a:cubicBezTo>
                  <a:lnTo>
                    <a:pt x="2633" y="4566"/>
                  </a:lnTo>
                  <a:cubicBezTo>
                    <a:pt x="2202" y="3867"/>
                    <a:pt x="1781" y="3159"/>
                    <a:pt x="1370" y="2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6"/>
            <p:cNvSpPr/>
            <p:nvPr/>
          </p:nvSpPr>
          <p:spPr>
            <a:xfrm>
              <a:off x="-80675" y="4247375"/>
              <a:ext cx="136350" cy="111050"/>
            </a:xfrm>
            <a:custGeom>
              <a:avLst/>
              <a:gdLst/>
              <a:ahLst/>
              <a:cxnLst/>
              <a:rect l="l" t="t" r="r" b="b"/>
              <a:pathLst>
                <a:path w="5454" h="4442" extrusionOk="0">
                  <a:moveTo>
                    <a:pt x="5453" y="1"/>
                  </a:moveTo>
                  <a:lnTo>
                    <a:pt x="5453" y="1"/>
                  </a:lnTo>
                  <a:cubicBezTo>
                    <a:pt x="4942" y="691"/>
                    <a:pt x="4430" y="1358"/>
                    <a:pt x="3894" y="2013"/>
                  </a:cubicBezTo>
                  <a:cubicBezTo>
                    <a:pt x="3632" y="2358"/>
                    <a:pt x="3358" y="2668"/>
                    <a:pt x="3096" y="2989"/>
                  </a:cubicBezTo>
                  <a:lnTo>
                    <a:pt x="2449" y="3758"/>
                  </a:lnTo>
                  <a:lnTo>
                    <a:pt x="2449" y="3758"/>
                  </a:lnTo>
                  <a:lnTo>
                    <a:pt x="1310" y="2382"/>
                  </a:lnTo>
                  <a:cubicBezTo>
                    <a:pt x="870" y="1858"/>
                    <a:pt x="441" y="1322"/>
                    <a:pt x="0" y="810"/>
                  </a:cubicBezTo>
                  <a:lnTo>
                    <a:pt x="0" y="810"/>
                  </a:lnTo>
                  <a:cubicBezTo>
                    <a:pt x="298" y="1429"/>
                    <a:pt x="655" y="2013"/>
                    <a:pt x="1036" y="2572"/>
                  </a:cubicBezTo>
                  <a:cubicBezTo>
                    <a:pt x="1405" y="3156"/>
                    <a:pt x="1822" y="3703"/>
                    <a:pt x="2263" y="4239"/>
                  </a:cubicBezTo>
                  <a:lnTo>
                    <a:pt x="2417" y="4442"/>
                  </a:lnTo>
                  <a:lnTo>
                    <a:pt x="2596" y="4239"/>
                  </a:lnTo>
                  <a:cubicBezTo>
                    <a:pt x="2894" y="3930"/>
                    <a:pt x="3167" y="3584"/>
                    <a:pt x="3429" y="3263"/>
                  </a:cubicBezTo>
                  <a:cubicBezTo>
                    <a:pt x="3703" y="2930"/>
                    <a:pt x="3953" y="2596"/>
                    <a:pt x="4191" y="2239"/>
                  </a:cubicBezTo>
                  <a:cubicBezTo>
                    <a:pt x="4680" y="1525"/>
                    <a:pt x="5120" y="786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6"/>
            <p:cNvSpPr/>
            <p:nvPr/>
          </p:nvSpPr>
          <p:spPr>
            <a:xfrm>
              <a:off x="164900" y="4391450"/>
              <a:ext cx="61025" cy="77100"/>
            </a:xfrm>
            <a:custGeom>
              <a:avLst/>
              <a:gdLst/>
              <a:ahLst/>
              <a:cxnLst/>
              <a:rect l="l" t="t" r="r" b="b"/>
              <a:pathLst>
                <a:path w="2441" h="3084" extrusionOk="0">
                  <a:moveTo>
                    <a:pt x="631" y="0"/>
                  </a:moveTo>
                  <a:lnTo>
                    <a:pt x="631" y="0"/>
                  </a:lnTo>
                  <a:cubicBezTo>
                    <a:pt x="441" y="441"/>
                    <a:pt x="310" y="893"/>
                    <a:pt x="191" y="1358"/>
                  </a:cubicBezTo>
                  <a:cubicBezTo>
                    <a:pt x="95" y="1810"/>
                    <a:pt x="36" y="2274"/>
                    <a:pt x="12" y="2751"/>
                  </a:cubicBezTo>
                  <a:lnTo>
                    <a:pt x="0" y="3084"/>
                  </a:lnTo>
                  <a:lnTo>
                    <a:pt x="0" y="3084"/>
                  </a:lnTo>
                  <a:lnTo>
                    <a:pt x="310" y="2989"/>
                  </a:lnTo>
                  <a:cubicBezTo>
                    <a:pt x="691" y="2870"/>
                    <a:pt x="1084" y="2739"/>
                    <a:pt x="1441" y="2548"/>
                  </a:cubicBezTo>
                  <a:cubicBezTo>
                    <a:pt x="1798" y="2346"/>
                    <a:pt x="2143" y="2120"/>
                    <a:pt x="2441" y="1846"/>
                  </a:cubicBezTo>
                  <a:lnTo>
                    <a:pt x="2441" y="1846"/>
                  </a:lnTo>
                  <a:cubicBezTo>
                    <a:pt x="2048" y="1989"/>
                    <a:pt x="1679" y="2108"/>
                    <a:pt x="1310" y="2227"/>
                  </a:cubicBezTo>
                  <a:lnTo>
                    <a:pt x="502" y="2465"/>
                  </a:lnTo>
                  <a:lnTo>
                    <a:pt x="502" y="2465"/>
                  </a:lnTo>
                  <a:cubicBezTo>
                    <a:pt x="528" y="2112"/>
                    <a:pt x="553" y="1761"/>
                    <a:pt x="572" y="1417"/>
                  </a:cubicBezTo>
                  <a:cubicBezTo>
                    <a:pt x="607" y="941"/>
                    <a:pt x="631" y="476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6"/>
            <p:cNvSpPr/>
            <p:nvPr/>
          </p:nvSpPr>
          <p:spPr>
            <a:xfrm>
              <a:off x="119050" y="4444725"/>
              <a:ext cx="83075" cy="98250"/>
            </a:xfrm>
            <a:custGeom>
              <a:avLst/>
              <a:gdLst/>
              <a:ahLst/>
              <a:cxnLst/>
              <a:rect l="l" t="t" r="r" b="b"/>
              <a:pathLst>
                <a:path w="3323" h="3930" extrusionOk="0">
                  <a:moveTo>
                    <a:pt x="239" y="0"/>
                  </a:moveTo>
                  <a:cubicBezTo>
                    <a:pt x="108" y="596"/>
                    <a:pt x="48" y="1203"/>
                    <a:pt x="36" y="1810"/>
                  </a:cubicBezTo>
                  <a:cubicBezTo>
                    <a:pt x="1" y="2417"/>
                    <a:pt x="36" y="3013"/>
                    <a:pt x="96" y="3632"/>
                  </a:cubicBezTo>
                  <a:lnTo>
                    <a:pt x="120" y="3930"/>
                  </a:lnTo>
                  <a:lnTo>
                    <a:pt x="405" y="3822"/>
                  </a:lnTo>
                  <a:cubicBezTo>
                    <a:pt x="941" y="3632"/>
                    <a:pt x="1453" y="3394"/>
                    <a:pt x="1953" y="3108"/>
                  </a:cubicBezTo>
                  <a:cubicBezTo>
                    <a:pt x="2441" y="2822"/>
                    <a:pt x="2906" y="2477"/>
                    <a:pt x="3322" y="2096"/>
                  </a:cubicBezTo>
                  <a:lnTo>
                    <a:pt x="3322" y="2096"/>
                  </a:lnTo>
                  <a:cubicBezTo>
                    <a:pt x="2798" y="2346"/>
                    <a:pt x="2287" y="2572"/>
                    <a:pt x="1786" y="2798"/>
                  </a:cubicBezTo>
                  <a:cubicBezTo>
                    <a:pt x="1367" y="2964"/>
                    <a:pt x="947" y="3138"/>
                    <a:pt x="521" y="3294"/>
                  </a:cubicBezTo>
                  <a:lnTo>
                    <a:pt x="521" y="3294"/>
                  </a:lnTo>
                  <a:cubicBezTo>
                    <a:pt x="477" y="2795"/>
                    <a:pt x="445" y="2297"/>
                    <a:pt x="405" y="1798"/>
                  </a:cubicBezTo>
                  <a:cubicBezTo>
                    <a:pt x="358" y="1203"/>
                    <a:pt x="310" y="608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6"/>
            <p:cNvSpPr/>
            <p:nvPr/>
          </p:nvSpPr>
          <p:spPr>
            <a:xfrm>
              <a:off x="-177425" y="4447700"/>
              <a:ext cx="64625" cy="80700"/>
            </a:xfrm>
            <a:custGeom>
              <a:avLst/>
              <a:gdLst/>
              <a:ahLst/>
              <a:cxnLst/>
              <a:rect l="l" t="t" r="r" b="b"/>
              <a:pathLst>
                <a:path w="2585" h="3228" extrusionOk="0">
                  <a:moveTo>
                    <a:pt x="2204" y="1"/>
                  </a:moveTo>
                  <a:lnTo>
                    <a:pt x="2168" y="1405"/>
                  </a:lnTo>
                  <a:cubicBezTo>
                    <a:pt x="2159" y="1730"/>
                    <a:pt x="2151" y="2056"/>
                    <a:pt x="2135" y="2381"/>
                  </a:cubicBezTo>
                  <a:lnTo>
                    <a:pt x="2135" y="2381"/>
                  </a:lnTo>
                  <a:cubicBezTo>
                    <a:pt x="1857" y="2192"/>
                    <a:pt x="1569" y="2007"/>
                    <a:pt x="1275" y="1822"/>
                  </a:cubicBezTo>
                  <a:cubicBezTo>
                    <a:pt x="858" y="1572"/>
                    <a:pt x="441" y="1334"/>
                    <a:pt x="1" y="1144"/>
                  </a:cubicBezTo>
                  <a:lnTo>
                    <a:pt x="1" y="1144"/>
                  </a:lnTo>
                  <a:cubicBezTo>
                    <a:pt x="322" y="1501"/>
                    <a:pt x="691" y="1810"/>
                    <a:pt x="1049" y="2108"/>
                  </a:cubicBezTo>
                  <a:cubicBezTo>
                    <a:pt x="1430" y="2406"/>
                    <a:pt x="1811" y="2691"/>
                    <a:pt x="2204" y="2977"/>
                  </a:cubicBezTo>
                  <a:lnTo>
                    <a:pt x="2561" y="3227"/>
                  </a:lnTo>
                  <a:lnTo>
                    <a:pt x="2573" y="2810"/>
                  </a:lnTo>
                  <a:cubicBezTo>
                    <a:pt x="2585" y="2334"/>
                    <a:pt x="2585" y="1858"/>
                    <a:pt x="2525" y="1382"/>
                  </a:cubicBezTo>
                  <a:cubicBezTo>
                    <a:pt x="2477" y="917"/>
                    <a:pt x="2382" y="44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6"/>
            <p:cNvSpPr/>
            <p:nvPr/>
          </p:nvSpPr>
          <p:spPr>
            <a:xfrm>
              <a:off x="-128300" y="4497700"/>
              <a:ext cx="77700" cy="93200"/>
            </a:xfrm>
            <a:custGeom>
              <a:avLst/>
              <a:gdLst/>
              <a:ahLst/>
              <a:cxnLst/>
              <a:rect l="l" t="t" r="r" b="b"/>
              <a:pathLst>
                <a:path w="3108" h="3728" extrusionOk="0">
                  <a:moveTo>
                    <a:pt x="2263" y="1"/>
                  </a:moveTo>
                  <a:lnTo>
                    <a:pt x="2263" y="1"/>
                  </a:lnTo>
                  <a:cubicBezTo>
                    <a:pt x="2346" y="572"/>
                    <a:pt x="2417" y="1132"/>
                    <a:pt x="2501" y="1703"/>
                  </a:cubicBezTo>
                  <a:cubicBezTo>
                    <a:pt x="2548" y="2141"/>
                    <a:pt x="2596" y="2594"/>
                    <a:pt x="2625" y="3045"/>
                  </a:cubicBezTo>
                  <a:lnTo>
                    <a:pt x="2625" y="3045"/>
                  </a:lnTo>
                  <a:lnTo>
                    <a:pt x="1489" y="2644"/>
                  </a:lnTo>
                  <a:cubicBezTo>
                    <a:pt x="989" y="2477"/>
                    <a:pt x="500" y="2299"/>
                    <a:pt x="0" y="2144"/>
                  </a:cubicBezTo>
                  <a:lnTo>
                    <a:pt x="0" y="2144"/>
                  </a:lnTo>
                  <a:cubicBezTo>
                    <a:pt x="429" y="2465"/>
                    <a:pt x="870" y="2727"/>
                    <a:pt x="1334" y="2977"/>
                  </a:cubicBezTo>
                  <a:cubicBezTo>
                    <a:pt x="1572" y="3096"/>
                    <a:pt x="1810" y="3204"/>
                    <a:pt x="2048" y="3311"/>
                  </a:cubicBezTo>
                  <a:cubicBezTo>
                    <a:pt x="2286" y="3430"/>
                    <a:pt x="2536" y="3513"/>
                    <a:pt x="2775" y="3608"/>
                  </a:cubicBezTo>
                  <a:lnTo>
                    <a:pt x="3108" y="3727"/>
                  </a:lnTo>
                  <a:lnTo>
                    <a:pt x="3096" y="3370"/>
                  </a:lnTo>
                  <a:cubicBezTo>
                    <a:pt x="3060" y="2787"/>
                    <a:pt x="2989" y="2203"/>
                    <a:pt x="2858" y="1644"/>
                  </a:cubicBezTo>
                  <a:cubicBezTo>
                    <a:pt x="2715" y="1072"/>
                    <a:pt x="2525" y="525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2" name="Google Shape;2632;p66"/>
          <p:cNvGrpSpPr/>
          <p:nvPr/>
        </p:nvGrpSpPr>
        <p:grpSpPr>
          <a:xfrm rot="-8934221">
            <a:off x="2865827" y="618231"/>
            <a:ext cx="505685" cy="1258979"/>
            <a:chOff x="1803775" y="5029925"/>
            <a:chExt cx="655775" cy="1329050"/>
          </a:xfrm>
        </p:grpSpPr>
        <p:sp>
          <p:nvSpPr>
            <p:cNvPr id="2633" name="Google Shape;2633;p66"/>
            <p:cNvSpPr/>
            <p:nvPr/>
          </p:nvSpPr>
          <p:spPr>
            <a:xfrm>
              <a:off x="1955600" y="5030950"/>
              <a:ext cx="183975" cy="658600"/>
            </a:xfrm>
            <a:custGeom>
              <a:avLst/>
              <a:gdLst/>
              <a:ahLst/>
              <a:cxnLst/>
              <a:rect l="l" t="t" r="r" b="b"/>
              <a:pathLst>
                <a:path w="7359" h="26344" extrusionOk="0">
                  <a:moveTo>
                    <a:pt x="2447" y="1"/>
                  </a:moveTo>
                  <a:cubicBezTo>
                    <a:pt x="2378" y="1"/>
                    <a:pt x="2308" y="6"/>
                    <a:pt x="2238" y="19"/>
                  </a:cubicBezTo>
                  <a:cubicBezTo>
                    <a:pt x="1441" y="138"/>
                    <a:pt x="988" y="959"/>
                    <a:pt x="714" y="1709"/>
                  </a:cubicBezTo>
                  <a:cubicBezTo>
                    <a:pt x="12" y="3769"/>
                    <a:pt x="0" y="6031"/>
                    <a:pt x="655" y="8079"/>
                  </a:cubicBezTo>
                  <a:cubicBezTo>
                    <a:pt x="1107" y="9448"/>
                    <a:pt x="1846" y="10722"/>
                    <a:pt x="2262" y="12103"/>
                  </a:cubicBezTo>
                  <a:cubicBezTo>
                    <a:pt x="3131" y="14925"/>
                    <a:pt x="2631" y="18045"/>
                    <a:pt x="3572" y="20855"/>
                  </a:cubicBezTo>
                  <a:cubicBezTo>
                    <a:pt x="3822" y="21640"/>
                    <a:pt x="5763" y="26343"/>
                    <a:pt x="5763" y="26343"/>
                  </a:cubicBezTo>
                  <a:cubicBezTo>
                    <a:pt x="5763" y="26343"/>
                    <a:pt x="5977" y="23295"/>
                    <a:pt x="6227" y="22533"/>
                  </a:cubicBezTo>
                  <a:cubicBezTo>
                    <a:pt x="6882" y="20462"/>
                    <a:pt x="7358" y="18247"/>
                    <a:pt x="6858" y="16092"/>
                  </a:cubicBezTo>
                  <a:cubicBezTo>
                    <a:pt x="6620" y="15020"/>
                    <a:pt x="6144" y="14008"/>
                    <a:pt x="5834" y="12949"/>
                  </a:cubicBezTo>
                  <a:cubicBezTo>
                    <a:pt x="5120" y="10603"/>
                    <a:pt x="5179" y="8079"/>
                    <a:pt x="5167" y="5626"/>
                  </a:cubicBezTo>
                  <a:cubicBezTo>
                    <a:pt x="5167" y="3841"/>
                    <a:pt x="5036" y="1852"/>
                    <a:pt x="3739" y="614"/>
                  </a:cubicBezTo>
                  <a:cubicBezTo>
                    <a:pt x="3385" y="271"/>
                    <a:pt x="2923" y="1"/>
                    <a:pt x="2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6"/>
            <p:cNvSpPr/>
            <p:nvPr/>
          </p:nvSpPr>
          <p:spPr>
            <a:xfrm>
              <a:off x="2114250" y="5235650"/>
              <a:ext cx="231000" cy="585750"/>
            </a:xfrm>
            <a:custGeom>
              <a:avLst/>
              <a:gdLst/>
              <a:ahLst/>
              <a:cxnLst/>
              <a:rect l="l" t="t" r="r" b="b"/>
              <a:pathLst>
                <a:path w="9240" h="23430" extrusionOk="0">
                  <a:moveTo>
                    <a:pt x="7573" y="1"/>
                  </a:moveTo>
                  <a:cubicBezTo>
                    <a:pt x="7215" y="1"/>
                    <a:pt x="6845" y="121"/>
                    <a:pt x="6549" y="332"/>
                  </a:cubicBezTo>
                  <a:cubicBezTo>
                    <a:pt x="6013" y="701"/>
                    <a:pt x="5667" y="1296"/>
                    <a:pt x="5417" y="1891"/>
                  </a:cubicBezTo>
                  <a:cubicBezTo>
                    <a:pt x="3715" y="5785"/>
                    <a:pt x="4584" y="10476"/>
                    <a:pt x="2643" y="14274"/>
                  </a:cubicBezTo>
                  <a:cubicBezTo>
                    <a:pt x="2286" y="14988"/>
                    <a:pt x="1822" y="15643"/>
                    <a:pt x="1465" y="16369"/>
                  </a:cubicBezTo>
                  <a:cubicBezTo>
                    <a:pt x="857" y="17572"/>
                    <a:pt x="0" y="21299"/>
                    <a:pt x="274" y="23430"/>
                  </a:cubicBezTo>
                  <a:cubicBezTo>
                    <a:pt x="1167" y="21251"/>
                    <a:pt x="2346" y="18858"/>
                    <a:pt x="3548" y="16810"/>
                  </a:cubicBezTo>
                  <a:cubicBezTo>
                    <a:pt x="5834" y="12976"/>
                    <a:pt x="7572" y="8821"/>
                    <a:pt x="8715" y="4511"/>
                  </a:cubicBezTo>
                  <a:cubicBezTo>
                    <a:pt x="9001" y="3451"/>
                    <a:pt x="9239" y="2332"/>
                    <a:pt x="8966" y="1260"/>
                  </a:cubicBezTo>
                  <a:cubicBezTo>
                    <a:pt x="8870" y="879"/>
                    <a:pt x="8692" y="486"/>
                    <a:pt x="8370" y="248"/>
                  </a:cubicBezTo>
                  <a:cubicBezTo>
                    <a:pt x="8142" y="78"/>
                    <a:pt x="7861" y="1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6"/>
            <p:cNvSpPr/>
            <p:nvPr/>
          </p:nvSpPr>
          <p:spPr>
            <a:xfrm>
              <a:off x="2142525" y="5476450"/>
              <a:ext cx="239625" cy="558375"/>
            </a:xfrm>
            <a:custGeom>
              <a:avLst/>
              <a:gdLst/>
              <a:ahLst/>
              <a:cxnLst/>
              <a:rect l="l" t="t" r="r" b="b"/>
              <a:pathLst>
                <a:path w="9585" h="22335" extrusionOk="0">
                  <a:moveTo>
                    <a:pt x="8295" y="0"/>
                  </a:moveTo>
                  <a:cubicBezTo>
                    <a:pt x="7885" y="0"/>
                    <a:pt x="7450" y="190"/>
                    <a:pt x="7120" y="475"/>
                  </a:cubicBezTo>
                  <a:cubicBezTo>
                    <a:pt x="5120" y="2201"/>
                    <a:pt x="6096" y="5952"/>
                    <a:pt x="4025" y="7607"/>
                  </a:cubicBezTo>
                  <a:cubicBezTo>
                    <a:pt x="3655" y="7904"/>
                    <a:pt x="3227" y="8095"/>
                    <a:pt x="2882" y="8404"/>
                  </a:cubicBezTo>
                  <a:cubicBezTo>
                    <a:pt x="2048" y="9130"/>
                    <a:pt x="1810" y="10309"/>
                    <a:pt x="1762" y="11428"/>
                  </a:cubicBezTo>
                  <a:cubicBezTo>
                    <a:pt x="1727" y="12524"/>
                    <a:pt x="1822" y="13655"/>
                    <a:pt x="1465" y="14703"/>
                  </a:cubicBezTo>
                  <a:cubicBezTo>
                    <a:pt x="1286" y="15226"/>
                    <a:pt x="1012" y="15703"/>
                    <a:pt x="798" y="16203"/>
                  </a:cubicBezTo>
                  <a:cubicBezTo>
                    <a:pt x="12" y="18048"/>
                    <a:pt x="0" y="20406"/>
                    <a:pt x="417" y="22335"/>
                  </a:cubicBezTo>
                  <a:cubicBezTo>
                    <a:pt x="572" y="19632"/>
                    <a:pt x="2155" y="17393"/>
                    <a:pt x="3477" y="15131"/>
                  </a:cubicBezTo>
                  <a:cubicBezTo>
                    <a:pt x="5156" y="12286"/>
                    <a:pt x="6453" y="9226"/>
                    <a:pt x="7739" y="6178"/>
                  </a:cubicBezTo>
                  <a:cubicBezTo>
                    <a:pt x="8251" y="4940"/>
                    <a:pt x="8775" y="3701"/>
                    <a:pt x="9192" y="2415"/>
                  </a:cubicBezTo>
                  <a:cubicBezTo>
                    <a:pt x="9442" y="1641"/>
                    <a:pt x="9585" y="653"/>
                    <a:pt x="8930" y="189"/>
                  </a:cubicBezTo>
                  <a:cubicBezTo>
                    <a:pt x="8740" y="58"/>
                    <a:pt x="8521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6"/>
            <p:cNvSpPr/>
            <p:nvPr/>
          </p:nvSpPr>
          <p:spPr>
            <a:xfrm>
              <a:off x="2187475" y="5688250"/>
              <a:ext cx="272075" cy="546300"/>
            </a:xfrm>
            <a:custGeom>
              <a:avLst/>
              <a:gdLst/>
              <a:ahLst/>
              <a:cxnLst/>
              <a:rect l="l" t="t" r="r" b="b"/>
              <a:pathLst>
                <a:path w="10883" h="21852" extrusionOk="0">
                  <a:moveTo>
                    <a:pt x="9750" y="1"/>
                  </a:moveTo>
                  <a:cubicBezTo>
                    <a:pt x="9429" y="1"/>
                    <a:pt x="9097" y="124"/>
                    <a:pt x="8823" y="289"/>
                  </a:cubicBezTo>
                  <a:cubicBezTo>
                    <a:pt x="7382" y="1182"/>
                    <a:pt x="6965" y="3075"/>
                    <a:pt x="5941" y="4433"/>
                  </a:cubicBezTo>
                  <a:cubicBezTo>
                    <a:pt x="5417" y="5123"/>
                    <a:pt x="4715" y="5707"/>
                    <a:pt x="4310" y="6481"/>
                  </a:cubicBezTo>
                  <a:cubicBezTo>
                    <a:pt x="3751" y="7588"/>
                    <a:pt x="3881" y="8874"/>
                    <a:pt x="3774" y="10112"/>
                  </a:cubicBezTo>
                  <a:cubicBezTo>
                    <a:pt x="3751" y="10422"/>
                    <a:pt x="3703" y="10743"/>
                    <a:pt x="3560" y="11017"/>
                  </a:cubicBezTo>
                  <a:cubicBezTo>
                    <a:pt x="3358" y="11374"/>
                    <a:pt x="3000" y="11612"/>
                    <a:pt x="2727" y="11898"/>
                  </a:cubicBezTo>
                  <a:cubicBezTo>
                    <a:pt x="1798" y="12850"/>
                    <a:pt x="1655" y="14279"/>
                    <a:pt x="1488" y="15601"/>
                  </a:cubicBezTo>
                  <a:cubicBezTo>
                    <a:pt x="1357" y="16732"/>
                    <a:pt x="1143" y="17851"/>
                    <a:pt x="905" y="18958"/>
                  </a:cubicBezTo>
                  <a:cubicBezTo>
                    <a:pt x="738" y="19673"/>
                    <a:pt x="0" y="21232"/>
                    <a:pt x="369" y="21852"/>
                  </a:cubicBezTo>
                  <a:cubicBezTo>
                    <a:pt x="2941" y="15696"/>
                    <a:pt x="6489" y="10279"/>
                    <a:pt x="9751" y="4457"/>
                  </a:cubicBezTo>
                  <a:cubicBezTo>
                    <a:pt x="10239" y="3576"/>
                    <a:pt x="10716" y="2671"/>
                    <a:pt x="10823" y="1671"/>
                  </a:cubicBezTo>
                  <a:cubicBezTo>
                    <a:pt x="10882" y="1075"/>
                    <a:pt x="10739" y="397"/>
                    <a:pt x="10228" y="111"/>
                  </a:cubicBezTo>
                  <a:cubicBezTo>
                    <a:pt x="10078" y="34"/>
                    <a:pt x="9915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6"/>
            <p:cNvSpPr/>
            <p:nvPr/>
          </p:nvSpPr>
          <p:spPr>
            <a:xfrm>
              <a:off x="1875225" y="5439475"/>
              <a:ext cx="275350" cy="581350"/>
            </a:xfrm>
            <a:custGeom>
              <a:avLst/>
              <a:gdLst/>
              <a:ahLst/>
              <a:cxnLst/>
              <a:rect l="l" t="t" r="r" b="b"/>
              <a:pathLst>
                <a:path w="11014" h="23254" extrusionOk="0">
                  <a:moveTo>
                    <a:pt x="1532" y="0"/>
                  </a:moveTo>
                  <a:cubicBezTo>
                    <a:pt x="1396" y="0"/>
                    <a:pt x="1258" y="23"/>
                    <a:pt x="1120" y="72"/>
                  </a:cubicBezTo>
                  <a:cubicBezTo>
                    <a:pt x="167" y="418"/>
                    <a:pt x="0" y="1668"/>
                    <a:pt x="72" y="2668"/>
                  </a:cubicBezTo>
                  <a:cubicBezTo>
                    <a:pt x="405" y="6859"/>
                    <a:pt x="2215" y="10836"/>
                    <a:pt x="4501" y="14396"/>
                  </a:cubicBezTo>
                  <a:cubicBezTo>
                    <a:pt x="6465" y="17444"/>
                    <a:pt x="8692" y="20456"/>
                    <a:pt x="11014" y="23254"/>
                  </a:cubicBezTo>
                  <a:cubicBezTo>
                    <a:pt x="10966" y="22111"/>
                    <a:pt x="9954" y="20718"/>
                    <a:pt x="9335" y="19801"/>
                  </a:cubicBezTo>
                  <a:cubicBezTo>
                    <a:pt x="8763" y="18968"/>
                    <a:pt x="8132" y="18158"/>
                    <a:pt x="7906" y="17182"/>
                  </a:cubicBezTo>
                  <a:cubicBezTo>
                    <a:pt x="7632" y="15967"/>
                    <a:pt x="8073" y="14598"/>
                    <a:pt x="7454" y="13515"/>
                  </a:cubicBezTo>
                  <a:cubicBezTo>
                    <a:pt x="7001" y="12681"/>
                    <a:pt x="6025" y="12253"/>
                    <a:pt x="5346" y="11586"/>
                  </a:cubicBezTo>
                  <a:cubicBezTo>
                    <a:pt x="4108" y="10371"/>
                    <a:pt x="3858" y="8478"/>
                    <a:pt x="3858" y="6764"/>
                  </a:cubicBezTo>
                  <a:cubicBezTo>
                    <a:pt x="3858" y="5025"/>
                    <a:pt x="4037" y="3240"/>
                    <a:pt x="3406" y="1632"/>
                  </a:cubicBezTo>
                  <a:cubicBezTo>
                    <a:pt x="3089" y="816"/>
                    <a:pt x="2345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6"/>
            <p:cNvSpPr/>
            <p:nvPr/>
          </p:nvSpPr>
          <p:spPr>
            <a:xfrm>
              <a:off x="1803775" y="5791475"/>
              <a:ext cx="395625" cy="436825"/>
            </a:xfrm>
            <a:custGeom>
              <a:avLst/>
              <a:gdLst/>
              <a:ahLst/>
              <a:cxnLst/>
              <a:rect l="l" t="t" r="r" b="b"/>
              <a:pathLst>
                <a:path w="15825" h="17473" extrusionOk="0">
                  <a:moveTo>
                    <a:pt x="1787" y="0"/>
                  </a:moveTo>
                  <a:cubicBezTo>
                    <a:pt x="1712" y="0"/>
                    <a:pt x="1636" y="6"/>
                    <a:pt x="1561" y="18"/>
                  </a:cubicBezTo>
                  <a:cubicBezTo>
                    <a:pt x="489" y="197"/>
                    <a:pt x="1" y="1471"/>
                    <a:pt x="1" y="2566"/>
                  </a:cubicBezTo>
                  <a:cubicBezTo>
                    <a:pt x="13" y="4554"/>
                    <a:pt x="1001" y="6447"/>
                    <a:pt x="2335" y="7924"/>
                  </a:cubicBezTo>
                  <a:cubicBezTo>
                    <a:pt x="3680" y="9388"/>
                    <a:pt x="5347" y="10519"/>
                    <a:pt x="7002" y="11638"/>
                  </a:cubicBezTo>
                  <a:cubicBezTo>
                    <a:pt x="8442" y="12627"/>
                    <a:pt x="9895" y="13591"/>
                    <a:pt x="11371" y="14556"/>
                  </a:cubicBezTo>
                  <a:cubicBezTo>
                    <a:pt x="12752" y="15484"/>
                    <a:pt x="14288" y="16877"/>
                    <a:pt x="15824" y="17473"/>
                  </a:cubicBezTo>
                  <a:cubicBezTo>
                    <a:pt x="15670" y="16258"/>
                    <a:pt x="14824" y="14734"/>
                    <a:pt x="13931" y="13901"/>
                  </a:cubicBezTo>
                  <a:cubicBezTo>
                    <a:pt x="13276" y="13305"/>
                    <a:pt x="12479" y="12901"/>
                    <a:pt x="11836" y="12305"/>
                  </a:cubicBezTo>
                  <a:cubicBezTo>
                    <a:pt x="10395" y="10936"/>
                    <a:pt x="9931" y="8614"/>
                    <a:pt x="8157" y="7721"/>
                  </a:cubicBezTo>
                  <a:cubicBezTo>
                    <a:pt x="7276" y="7293"/>
                    <a:pt x="6180" y="7245"/>
                    <a:pt x="5525" y="6519"/>
                  </a:cubicBezTo>
                  <a:cubicBezTo>
                    <a:pt x="5192" y="6162"/>
                    <a:pt x="5049" y="5673"/>
                    <a:pt x="4894" y="5209"/>
                  </a:cubicBezTo>
                  <a:cubicBezTo>
                    <a:pt x="4644" y="4364"/>
                    <a:pt x="4382" y="3530"/>
                    <a:pt x="4120" y="2685"/>
                  </a:cubicBezTo>
                  <a:cubicBezTo>
                    <a:pt x="3918" y="2030"/>
                    <a:pt x="3728" y="1375"/>
                    <a:pt x="3311" y="840"/>
                  </a:cubicBezTo>
                  <a:cubicBezTo>
                    <a:pt x="2951" y="364"/>
                    <a:pt x="2385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6"/>
            <p:cNvSpPr/>
            <p:nvPr/>
          </p:nvSpPr>
          <p:spPr>
            <a:xfrm>
              <a:off x="2005900" y="5029925"/>
              <a:ext cx="226525" cy="1329050"/>
            </a:xfrm>
            <a:custGeom>
              <a:avLst/>
              <a:gdLst/>
              <a:ahLst/>
              <a:cxnLst/>
              <a:rect l="l" t="t" r="r" b="b"/>
              <a:pathLst>
                <a:path w="9061" h="53162" extrusionOk="0">
                  <a:moveTo>
                    <a:pt x="441" y="0"/>
                  </a:moveTo>
                  <a:lnTo>
                    <a:pt x="0" y="83"/>
                  </a:lnTo>
                  <a:cubicBezTo>
                    <a:pt x="1381" y="6787"/>
                    <a:pt x="2286" y="14180"/>
                    <a:pt x="3239" y="22015"/>
                  </a:cubicBezTo>
                  <a:cubicBezTo>
                    <a:pt x="4548" y="32754"/>
                    <a:pt x="5906" y="43875"/>
                    <a:pt x="8632" y="53161"/>
                  </a:cubicBezTo>
                  <a:lnTo>
                    <a:pt x="9061" y="53042"/>
                  </a:lnTo>
                  <a:cubicBezTo>
                    <a:pt x="6358" y="43779"/>
                    <a:pt x="5001" y="32695"/>
                    <a:pt x="3691" y="21967"/>
                  </a:cubicBezTo>
                  <a:cubicBezTo>
                    <a:pt x="2739" y="14121"/>
                    <a:pt x="1846" y="6727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6"/>
            <p:cNvSpPr/>
            <p:nvPr/>
          </p:nvSpPr>
          <p:spPr>
            <a:xfrm>
              <a:off x="2117225" y="5235900"/>
              <a:ext cx="205700" cy="572100"/>
            </a:xfrm>
            <a:custGeom>
              <a:avLst/>
              <a:gdLst/>
              <a:ahLst/>
              <a:cxnLst/>
              <a:rect l="l" t="t" r="r" b="b"/>
              <a:pathLst>
                <a:path w="8228" h="22884" extrusionOk="0">
                  <a:moveTo>
                    <a:pt x="7834" y="0"/>
                  </a:moveTo>
                  <a:cubicBezTo>
                    <a:pt x="6584" y="1989"/>
                    <a:pt x="6037" y="4596"/>
                    <a:pt x="5513" y="7132"/>
                  </a:cubicBezTo>
                  <a:cubicBezTo>
                    <a:pt x="5215" y="8561"/>
                    <a:pt x="4929" y="9906"/>
                    <a:pt x="4548" y="11109"/>
                  </a:cubicBezTo>
                  <a:cubicBezTo>
                    <a:pt x="4024" y="12704"/>
                    <a:pt x="3286" y="14228"/>
                    <a:pt x="2572" y="15716"/>
                  </a:cubicBezTo>
                  <a:cubicBezTo>
                    <a:pt x="1465" y="17967"/>
                    <a:pt x="357" y="20288"/>
                    <a:pt x="0" y="22824"/>
                  </a:cubicBezTo>
                  <a:lnTo>
                    <a:pt x="453" y="22884"/>
                  </a:lnTo>
                  <a:cubicBezTo>
                    <a:pt x="798" y="20419"/>
                    <a:pt x="1917" y="18133"/>
                    <a:pt x="2989" y="15907"/>
                  </a:cubicBezTo>
                  <a:cubicBezTo>
                    <a:pt x="3703" y="14407"/>
                    <a:pt x="4453" y="12859"/>
                    <a:pt x="4977" y="11252"/>
                  </a:cubicBezTo>
                  <a:cubicBezTo>
                    <a:pt x="5382" y="10025"/>
                    <a:pt x="5668" y="8668"/>
                    <a:pt x="5965" y="7239"/>
                  </a:cubicBezTo>
                  <a:cubicBezTo>
                    <a:pt x="6477" y="4751"/>
                    <a:pt x="7001" y="2179"/>
                    <a:pt x="8227" y="250"/>
                  </a:cubicBezTo>
                  <a:lnTo>
                    <a:pt x="7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6"/>
            <p:cNvSpPr/>
            <p:nvPr/>
          </p:nvSpPr>
          <p:spPr>
            <a:xfrm>
              <a:off x="2144900" y="5476700"/>
              <a:ext cx="224750" cy="525675"/>
            </a:xfrm>
            <a:custGeom>
              <a:avLst/>
              <a:gdLst/>
              <a:ahLst/>
              <a:cxnLst/>
              <a:rect l="l" t="t" r="r" b="b"/>
              <a:pathLst>
                <a:path w="8990" h="21027" extrusionOk="0">
                  <a:moveTo>
                    <a:pt x="8680" y="0"/>
                  </a:moveTo>
                  <a:cubicBezTo>
                    <a:pt x="7239" y="1358"/>
                    <a:pt x="6096" y="3620"/>
                    <a:pt x="5715" y="5930"/>
                  </a:cubicBezTo>
                  <a:cubicBezTo>
                    <a:pt x="5692" y="6084"/>
                    <a:pt x="5680" y="6251"/>
                    <a:pt x="5644" y="6418"/>
                  </a:cubicBezTo>
                  <a:cubicBezTo>
                    <a:pt x="5442" y="7692"/>
                    <a:pt x="5227" y="9001"/>
                    <a:pt x="4513" y="10049"/>
                  </a:cubicBezTo>
                  <a:cubicBezTo>
                    <a:pt x="4394" y="10216"/>
                    <a:pt x="4275" y="10371"/>
                    <a:pt x="4144" y="10537"/>
                  </a:cubicBezTo>
                  <a:cubicBezTo>
                    <a:pt x="3918" y="10823"/>
                    <a:pt x="3679" y="11121"/>
                    <a:pt x="3513" y="11442"/>
                  </a:cubicBezTo>
                  <a:cubicBezTo>
                    <a:pt x="3263" y="11918"/>
                    <a:pt x="3168" y="12442"/>
                    <a:pt x="3084" y="12954"/>
                  </a:cubicBezTo>
                  <a:cubicBezTo>
                    <a:pt x="3037" y="13157"/>
                    <a:pt x="3013" y="13395"/>
                    <a:pt x="2953" y="13609"/>
                  </a:cubicBezTo>
                  <a:cubicBezTo>
                    <a:pt x="2703" y="14621"/>
                    <a:pt x="2144" y="15574"/>
                    <a:pt x="1632" y="16479"/>
                  </a:cubicBezTo>
                  <a:cubicBezTo>
                    <a:pt x="1513" y="16705"/>
                    <a:pt x="1370" y="16907"/>
                    <a:pt x="1251" y="17133"/>
                  </a:cubicBezTo>
                  <a:cubicBezTo>
                    <a:pt x="679" y="18193"/>
                    <a:pt x="0" y="19586"/>
                    <a:pt x="143" y="21027"/>
                  </a:cubicBezTo>
                  <a:lnTo>
                    <a:pt x="584" y="20967"/>
                  </a:lnTo>
                  <a:cubicBezTo>
                    <a:pt x="477" y="19658"/>
                    <a:pt x="1060" y="18395"/>
                    <a:pt x="1655" y="17336"/>
                  </a:cubicBezTo>
                  <a:cubicBezTo>
                    <a:pt x="1774" y="17133"/>
                    <a:pt x="1905" y="16907"/>
                    <a:pt x="2025" y="16705"/>
                  </a:cubicBezTo>
                  <a:cubicBezTo>
                    <a:pt x="2572" y="15764"/>
                    <a:pt x="3132" y="14800"/>
                    <a:pt x="3394" y="13704"/>
                  </a:cubicBezTo>
                  <a:cubicBezTo>
                    <a:pt x="3441" y="13490"/>
                    <a:pt x="3489" y="13252"/>
                    <a:pt x="3525" y="13026"/>
                  </a:cubicBezTo>
                  <a:cubicBezTo>
                    <a:pt x="3620" y="12538"/>
                    <a:pt x="3715" y="12073"/>
                    <a:pt x="3918" y="11657"/>
                  </a:cubicBezTo>
                  <a:cubicBezTo>
                    <a:pt x="4060" y="11371"/>
                    <a:pt x="4275" y="11109"/>
                    <a:pt x="4501" y="10835"/>
                  </a:cubicBezTo>
                  <a:cubicBezTo>
                    <a:pt x="4632" y="10668"/>
                    <a:pt x="4763" y="10514"/>
                    <a:pt x="4882" y="10335"/>
                  </a:cubicBezTo>
                  <a:cubicBezTo>
                    <a:pt x="5680" y="9192"/>
                    <a:pt x="5882" y="7835"/>
                    <a:pt x="6096" y="6501"/>
                  </a:cubicBezTo>
                  <a:cubicBezTo>
                    <a:pt x="6120" y="6346"/>
                    <a:pt x="6132" y="6180"/>
                    <a:pt x="6168" y="6013"/>
                  </a:cubicBezTo>
                  <a:cubicBezTo>
                    <a:pt x="6537" y="3810"/>
                    <a:pt x="7609" y="1643"/>
                    <a:pt x="8990" y="346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6"/>
            <p:cNvSpPr/>
            <p:nvPr/>
          </p:nvSpPr>
          <p:spPr>
            <a:xfrm>
              <a:off x="1821950" y="5686250"/>
              <a:ext cx="624500" cy="553650"/>
            </a:xfrm>
            <a:custGeom>
              <a:avLst/>
              <a:gdLst/>
              <a:ahLst/>
              <a:cxnLst/>
              <a:rect l="l" t="t" r="r" b="b"/>
              <a:pathLst>
                <a:path w="24980" h="22146" extrusionOk="0">
                  <a:moveTo>
                    <a:pt x="24694" y="0"/>
                  </a:moveTo>
                  <a:cubicBezTo>
                    <a:pt x="23420" y="1012"/>
                    <a:pt x="22610" y="2810"/>
                    <a:pt x="22241" y="3798"/>
                  </a:cubicBezTo>
                  <a:cubicBezTo>
                    <a:pt x="22110" y="4120"/>
                    <a:pt x="22003" y="4453"/>
                    <a:pt x="21884" y="4775"/>
                  </a:cubicBezTo>
                  <a:cubicBezTo>
                    <a:pt x="21539" y="5739"/>
                    <a:pt x="21193" y="6727"/>
                    <a:pt x="20681" y="7608"/>
                  </a:cubicBezTo>
                  <a:cubicBezTo>
                    <a:pt x="20455" y="7977"/>
                    <a:pt x="20181" y="8335"/>
                    <a:pt x="19931" y="8692"/>
                  </a:cubicBezTo>
                  <a:cubicBezTo>
                    <a:pt x="19586" y="9168"/>
                    <a:pt x="19229" y="9668"/>
                    <a:pt x="18955" y="10204"/>
                  </a:cubicBezTo>
                  <a:cubicBezTo>
                    <a:pt x="18610" y="10883"/>
                    <a:pt x="18395" y="11609"/>
                    <a:pt x="18193" y="12323"/>
                  </a:cubicBezTo>
                  <a:cubicBezTo>
                    <a:pt x="18062" y="12788"/>
                    <a:pt x="17919" y="13276"/>
                    <a:pt x="17740" y="13716"/>
                  </a:cubicBezTo>
                  <a:cubicBezTo>
                    <a:pt x="17550" y="14216"/>
                    <a:pt x="17312" y="14693"/>
                    <a:pt x="17086" y="15145"/>
                  </a:cubicBezTo>
                  <a:cubicBezTo>
                    <a:pt x="16931" y="15466"/>
                    <a:pt x="16764" y="15800"/>
                    <a:pt x="16609" y="16133"/>
                  </a:cubicBezTo>
                  <a:cubicBezTo>
                    <a:pt x="16216" y="17026"/>
                    <a:pt x="15919" y="17979"/>
                    <a:pt x="15633" y="18884"/>
                  </a:cubicBezTo>
                  <a:lnTo>
                    <a:pt x="14883" y="21265"/>
                  </a:lnTo>
                  <a:cubicBezTo>
                    <a:pt x="14740" y="21122"/>
                    <a:pt x="14585" y="20967"/>
                    <a:pt x="14442" y="20800"/>
                  </a:cubicBezTo>
                  <a:cubicBezTo>
                    <a:pt x="13311" y="19634"/>
                    <a:pt x="12025" y="18324"/>
                    <a:pt x="10799" y="17407"/>
                  </a:cubicBezTo>
                  <a:lnTo>
                    <a:pt x="10466" y="17169"/>
                  </a:lnTo>
                  <a:cubicBezTo>
                    <a:pt x="9847" y="16717"/>
                    <a:pt x="9204" y="16252"/>
                    <a:pt x="8680" y="15681"/>
                  </a:cubicBezTo>
                  <a:cubicBezTo>
                    <a:pt x="8489" y="15466"/>
                    <a:pt x="8299" y="15205"/>
                    <a:pt x="8096" y="14966"/>
                  </a:cubicBezTo>
                  <a:cubicBezTo>
                    <a:pt x="7858" y="14669"/>
                    <a:pt x="7620" y="14371"/>
                    <a:pt x="7358" y="14097"/>
                  </a:cubicBezTo>
                  <a:cubicBezTo>
                    <a:pt x="6930" y="13657"/>
                    <a:pt x="6418" y="13300"/>
                    <a:pt x="5929" y="12966"/>
                  </a:cubicBezTo>
                  <a:cubicBezTo>
                    <a:pt x="5739" y="12823"/>
                    <a:pt x="5537" y="12692"/>
                    <a:pt x="5358" y="12561"/>
                  </a:cubicBezTo>
                  <a:cubicBezTo>
                    <a:pt x="2822" y="10680"/>
                    <a:pt x="929" y="7561"/>
                    <a:pt x="453" y="4418"/>
                  </a:cubicBezTo>
                  <a:lnTo>
                    <a:pt x="0" y="4489"/>
                  </a:lnTo>
                  <a:cubicBezTo>
                    <a:pt x="512" y="7739"/>
                    <a:pt x="2465" y="10978"/>
                    <a:pt x="5096" y="12930"/>
                  </a:cubicBezTo>
                  <a:cubicBezTo>
                    <a:pt x="5287" y="13085"/>
                    <a:pt x="5477" y="13216"/>
                    <a:pt x="5679" y="13347"/>
                  </a:cubicBezTo>
                  <a:cubicBezTo>
                    <a:pt x="6180" y="13704"/>
                    <a:pt x="6644" y="14038"/>
                    <a:pt x="7049" y="14431"/>
                  </a:cubicBezTo>
                  <a:cubicBezTo>
                    <a:pt x="7299" y="14693"/>
                    <a:pt x="7501" y="14966"/>
                    <a:pt x="7739" y="15264"/>
                  </a:cubicBezTo>
                  <a:cubicBezTo>
                    <a:pt x="7942" y="15526"/>
                    <a:pt x="8132" y="15776"/>
                    <a:pt x="8358" y="16014"/>
                  </a:cubicBezTo>
                  <a:cubicBezTo>
                    <a:pt x="8906" y="16621"/>
                    <a:pt x="9573" y="17098"/>
                    <a:pt x="10216" y="17562"/>
                  </a:cubicBezTo>
                  <a:lnTo>
                    <a:pt x="10537" y="17800"/>
                  </a:lnTo>
                  <a:cubicBezTo>
                    <a:pt x="11752" y="18681"/>
                    <a:pt x="13014" y="19991"/>
                    <a:pt x="14133" y="21134"/>
                  </a:cubicBezTo>
                  <a:cubicBezTo>
                    <a:pt x="14371" y="21396"/>
                    <a:pt x="14609" y="21634"/>
                    <a:pt x="14847" y="21872"/>
                  </a:cubicBezTo>
                  <a:lnTo>
                    <a:pt x="15109" y="22146"/>
                  </a:lnTo>
                  <a:lnTo>
                    <a:pt x="16097" y="18991"/>
                  </a:lnTo>
                  <a:cubicBezTo>
                    <a:pt x="16371" y="18074"/>
                    <a:pt x="16657" y="17157"/>
                    <a:pt x="17050" y="16276"/>
                  </a:cubicBezTo>
                  <a:cubicBezTo>
                    <a:pt x="17193" y="15955"/>
                    <a:pt x="17348" y="15621"/>
                    <a:pt x="17502" y="15312"/>
                  </a:cubicBezTo>
                  <a:cubicBezTo>
                    <a:pt x="17740" y="14835"/>
                    <a:pt x="17979" y="14347"/>
                    <a:pt x="18181" y="13835"/>
                  </a:cubicBezTo>
                  <a:cubicBezTo>
                    <a:pt x="18360" y="13383"/>
                    <a:pt x="18502" y="12883"/>
                    <a:pt x="18633" y="12407"/>
                  </a:cubicBezTo>
                  <a:cubicBezTo>
                    <a:pt x="18836" y="11728"/>
                    <a:pt x="19038" y="11025"/>
                    <a:pt x="19372" y="10383"/>
                  </a:cubicBezTo>
                  <a:cubicBezTo>
                    <a:pt x="19634" y="9871"/>
                    <a:pt x="19979" y="9394"/>
                    <a:pt x="20324" y="8930"/>
                  </a:cubicBezTo>
                  <a:cubicBezTo>
                    <a:pt x="20574" y="8573"/>
                    <a:pt x="20836" y="8204"/>
                    <a:pt x="21074" y="7811"/>
                  </a:cubicBezTo>
                  <a:cubicBezTo>
                    <a:pt x="21634" y="6906"/>
                    <a:pt x="21991" y="5894"/>
                    <a:pt x="22324" y="4906"/>
                  </a:cubicBezTo>
                  <a:cubicBezTo>
                    <a:pt x="22432" y="4584"/>
                    <a:pt x="22551" y="4275"/>
                    <a:pt x="22670" y="3941"/>
                  </a:cubicBezTo>
                  <a:cubicBezTo>
                    <a:pt x="23015" y="3001"/>
                    <a:pt x="23789" y="1298"/>
                    <a:pt x="24979" y="357"/>
                  </a:cubicBezTo>
                  <a:lnTo>
                    <a:pt x="2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6"/>
            <p:cNvSpPr/>
            <p:nvPr/>
          </p:nvSpPr>
          <p:spPr>
            <a:xfrm>
              <a:off x="1896650" y="5436500"/>
              <a:ext cx="263450" cy="569750"/>
            </a:xfrm>
            <a:custGeom>
              <a:avLst/>
              <a:gdLst/>
              <a:ahLst/>
              <a:cxnLst/>
              <a:rect l="l" t="t" r="r" b="b"/>
              <a:pathLst>
                <a:path w="10538" h="22790" extrusionOk="0">
                  <a:moveTo>
                    <a:pt x="322" y="1"/>
                  </a:moveTo>
                  <a:lnTo>
                    <a:pt x="322" y="1"/>
                  </a:lnTo>
                  <a:cubicBezTo>
                    <a:pt x="1" y="1382"/>
                    <a:pt x="215" y="2751"/>
                    <a:pt x="501" y="4275"/>
                  </a:cubicBezTo>
                  <a:cubicBezTo>
                    <a:pt x="977" y="6895"/>
                    <a:pt x="1572" y="9657"/>
                    <a:pt x="3037" y="11955"/>
                  </a:cubicBezTo>
                  <a:cubicBezTo>
                    <a:pt x="3239" y="12252"/>
                    <a:pt x="3442" y="12550"/>
                    <a:pt x="3656" y="12848"/>
                  </a:cubicBezTo>
                  <a:cubicBezTo>
                    <a:pt x="3954" y="13253"/>
                    <a:pt x="4239" y="13669"/>
                    <a:pt x="4489" y="14098"/>
                  </a:cubicBezTo>
                  <a:cubicBezTo>
                    <a:pt x="4763" y="14586"/>
                    <a:pt x="5013" y="15110"/>
                    <a:pt x="5227" y="15634"/>
                  </a:cubicBezTo>
                  <a:cubicBezTo>
                    <a:pt x="5347" y="15932"/>
                    <a:pt x="5489" y="16241"/>
                    <a:pt x="5632" y="16539"/>
                  </a:cubicBezTo>
                  <a:cubicBezTo>
                    <a:pt x="6763" y="18908"/>
                    <a:pt x="8514" y="20885"/>
                    <a:pt x="10204" y="22790"/>
                  </a:cubicBezTo>
                  <a:lnTo>
                    <a:pt x="10538" y="22480"/>
                  </a:lnTo>
                  <a:cubicBezTo>
                    <a:pt x="8871" y="20599"/>
                    <a:pt x="7144" y="18646"/>
                    <a:pt x="6049" y="16348"/>
                  </a:cubicBezTo>
                  <a:lnTo>
                    <a:pt x="5644" y="15455"/>
                  </a:lnTo>
                  <a:cubicBezTo>
                    <a:pt x="5418" y="14931"/>
                    <a:pt x="5180" y="14384"/>
                    <a:pt x="4882" y="13872"/>
                  </a:cubicBezTo>
                  <a:cubicBezTo>
                    <a:pt x="4632" y="13407"/>
                    <a:pt x="4335" y="12991"/>
                    <a:pt x="4037" y="12574"/>
                  </a:cubicBezTo>
                  <a:cubicBezTo>
                    <a:pt x="3834" y="12300"/>
                    <a:pt x="3620" y="12002"/>
                    <a:pt x="3430" y="11705"/>
                  </a:cubicBezTo>
                  <a:cubicBezTo>
                    <a:pt x="2001" y="9466"/>
                    <a:pt x="1417" y="6776"/>
                    <a:pt x="941" y="4180"/>
                  </a:cubicBezTo>
                  <a:cubicBezTo>
                    <a:pt x="679" y="2716"/>
                    <a:pt x="477" y="1382"/>
                    <a:pt x="763" y="108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4" name="Google Shape;2644;p66"/>
          <p:cNvSpPr/>
          <p:nvPr/>
        </p:nvSpPr>
        <p:spPr>
          <a:xfrm rot="-8668367">
            <a:off x="4115577" y="2018078"/>
            <a:ext cx="174644" cy="353792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6"/>
          <p:cNvSpPr/>
          <p:nvPr/>
        </p:nvSpPr>
        <p:spPr>
          <a:xfrm rot="8518225">
            <a:off x="2551450" y="873907"/>
            <a:ext cx="174636" cy="353791"/>
          </a:xfrm>
          <a:custGeom>
            <a:avLst/>
            <a:gdLst/>
            <a:ahLst/>
            <a:cxnLst/>
            <a:rect l="l" t="t" r="r" b="b"/>
            <a:pathLst>
              <a:path w="7800" h="20075" extrusionOk="0">
                <a:moveTo>
                  <a:pt x="4323" y="0"/>
                </a:moveTo>
                <a:cubicBezTo>
                  <a:pt x="2204" y="3013"/>
                  <a:pt x="1" y="6299"/>
                  <a:pt x="84" y="9978"/>
                </a:cubicBezTo>
                <a:cubicBezTo>
                  <a:pt x="120" y="11918"/>
                  <a:pt x="811" y="13800"/>
                  <a:pt x="1596" y="15586"/>
                </a:cubicBezTo>
                <a:cubicBezTo>
                  <a:pt x="2335" y="17217"/>
                  <a:pt x="3168" y="18872"/>
                  <a:pt x="4490" y="20074"/>
                </a:cubicBezTo>
                <a:cubicBezTo>
                  <a:pt x="4454" y="18991"/>
                  <a:pt x="5156" y="18205"/>
                  <a:pt x="5680" y="17252"/>
                </a:cubicBezTo>
                <a:cubicBezTo>
                  <a:pt x="6811" y="15193"/>
                  <a:pt x="7800" y="12930"/>
                  <a:pt x="7538" y="10597"/>
                </a:cubicBezTo>
                <a:cubicBezTo>
                  <a:pt x="7371" y="9216"/>
                  <a:pt x="6776" y="7918"/>
                  <a:pt x="6252" y="6620"/>
                </a:cubicBezTo>
                <a:cubicBezTo>
                  <a:pt x="5394" y="4453"/>
                  <a:pt x="4692" y="2322"/>
                  <a:pt x="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6" name="Google Shape;2646;p66"/>
          <p:cNvGrpSpPr/>
          <p:nvPr/>
        </p:nvGrpSpPr>
        <p:grpSpPr>
          <a:xfrm rot="-1269276">
            <a:off x="2633132" y="3065504"/>
            <a:ext cx="905232" cy="3187280"/>
            <a:chOff x="3855225" y="5718400"/>
            <a:chExt cx="601300" cy="1873750"/>
          </a:xfrm>
        </p:grpSpPr>
        <p:sp>
          <p:nvSpPr>
            <p:cNvPr id="2647" name="Google Shape;2647;p66"/>
            <p:cNvSpPr/>
            <p:nvPr/>
          </p:nvSpPr>
          <p:spPr>
            <a:xfrm>
              <a:off x="4020125" y="5718400"/>
              <a:ext cx="269700" cy="175625"/>
            </a:xfrm>
            <a:custGeom>
              <a:avLst/>
              <a:gdLst/>
              <a:ahLst/>
              <a:cxnLst/>
              <a:rect l="l" t="t" r="r" b="b"/>
              <a:pathLst>
                <a:path w="10788" h="7025" extrusionOk="0">
                  <a:moveTo>
                    <a:pt x="644" y="0"/>
                  </a:moveTo>
                  <a:cubicBezTo>
                    <a:pt x="275" y="0"/>
                    <a:pt x="1" y="298"/>
                    <a:pt x="1" y="655"/>
                  </a:cubicBezTo>
                  <a:lnTo>
                    <a:pt x="1" y="6370"/>
                  </a:lnTo>
                  <a:cubicBezTo>
                    <a:pt x="1" y="6739"/>
                    <a:pt x="298" y="7025"/>
                    <a:pt x="644" y="7025"/>
                  </a:cubicBezTo>
                  <a:lnTo>
                    <a:pt x="10133" y="7025"/>
                  </a:lnTo>
                  <a:cubicBezTo>
                    <a:pt x="10490" y="7025"/>
                    <a:pt x="10788" y="6739"/>
                    <a:pt x="10788" y="6370"/>
                  </a:cubicBezTo>
                  <a:lnTo>
                    <a:pt x="10788" y="655"/>
                  </a:lnTo>
                  <a:cubicBezTo>
                    <a:pt x="10788" y="274"/>
                    <a:pt x="10490" y="0"/>
                    <a:pt x="10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6"/>
            <p:cNvSpPr/>
            <p:nvPr/>
          </p:nvSpPr>
          <p:spPr>
            <a:xfrm>
              <a:off x="3855225" y="5894300"/>
              <a:ext cx="601300" cy="1697850"/>
            </a:xfrm>
            <a:custGeom>
              <a:avLst/>
              <a:gdLst/>
              <a:ahLst/>
              <a:cxnLst/>
              <a:rect l="l" t="t" r="r" b="b"/>
              <a:pathLst>
                <a:path w="24052" h="67914" extrusionOk="0">
                  <a:moveTo>
                    <a:pt x="8002" y="1"/>
                  </a:moveTo>
                  <a:lnTo>
                    <a:pt x="8002" y="1989"/>
                  </a:lnTo>
                  <a:cubicBezTo>
                    <a:pt x="8002" y="2334"/>
                    <a:pt x="7907" y="2668"/>
                    <a:pt x="7704" y="2941"/>
                  </a:cubicBezTo>
                  <a:lnTo>
                    <a:pt x="798" y="12800"/>
                  </a:lnTo>
                  <a:cubicBezTo>
                    <a:pt x="287" y="13562"/>
                    <a:pt x="1" y="14455"/>
                    <a:pt x="1" y="15360"/>
                  </a:cubicBezTo>
                  <a:lnTo>
                    <a:pt x="1" y="24837"/>
                  </a:lnTo>
                  <a:lnTo>
                    <a:pt x="167" y="25135"/>
                  </a:lnTo>
                  <a:cubicBezTo>
                    <a:pt x="489" y="25742"/>
                    <a:pt x="656" y="26421"/>
                    <a:pt x="656" y="27099"/>
                  </a:cubicBezTo>
                  <a:lnTo>
                    <a:pt x="656" y="47816"/>
                  </a:lnTo>
                  <a:cubicBezTo>
                    <a:pt x="656" y="48280"/>
                    <a:pt x="560" y="48733"/>
                    <a:pt x="370" y="49161"/>
                  </a:cubicBezTo>
                  <a:lnTo>
                    <a:pt x="1" y="50007"/>
                  </a:lnTo>
                  <a:lnTo>
                    <a:pt x="1" y="63651"/>
                  </a:lnTo>
                  <a:lnTo>
                    <a:pt x="120" y="63651"/>
                  </a:lnTo>
                  <a:cubicBezTo>
                    <a:pt x="120" y="66009"/>
                    <a:pt x="2025" y="67914"/>
                    <a:pt x="4370" y="67914"/>
                  </a:cubicBezTo>
                  <a:cubicBezTo>
                    <a:pt x="5906" y="67914"/>
                    <a:pt x="7264" y="67092"/>
                    <a:pt x="8002" y="65866"/>
                  </a:cubicBezTo>
                  <a:cubicBezTo>
                    <a:pt x="8752" y="67092"/>
                    <a:pt x="10109" y="67914"/>
                    <a:pt x="11633" y="67914"/>
                  </a:cubicBezTo>
                  <a:cubicBezTo>
                    <a:pt x="13562" y="67914"/>
                    <a:pt x="15181" y="66640"/>
                    <a:pt x="15717" y="64901"/>
                  </a:cubicBezTo>
                  <a:cubicBezTo>
                    <a:pt x="16253" y="66640"/>
                    <a:pt x="17872" y="67914"/>
                    <a:pt x="19789" y="67914"/>
                  </a:cubicBezTo>
                  <a:cubicBezTo>
                    <a:pt x="22146" y="67914"/>
                    <a:pt x="24051" y="66009"/>
                    <a:pt x="24051" y="63651"/>
                  </a:cubicBezTo>
                  <a:lnTo>
                    <a:pt x="24051" y="50007"/>
                  </a:lnTo>
                  <a:lnTo>
                    <a:pt x="23682" y="49161"/>
                  </a:lnTo>
                  <a:cubicBezTo>
                    <a:pt x="23504" y="48745"/>
                    <a:pt x="23397" y="48280"/>
                    <a:pt x="23397" y="47816"/>
                  </a:cubicBezTo>
                  <a:lnTo>
                    <a:pt x="23397" y="27099"/>
                  </a:lnTo>
                  <a:cubicBezTo>
                    <a:pt x="23361" y="26421"/>
                    <a:pt x="23528" y="25730"/>
                    <a:pt x="23861" y="25135"/>
                  </a:cubicBezTo>
                  <a:lnTo>
                    <a:pt x="24016" y="24837"/>
                  </a:lnTo>
                  <a:lnTo>
                    <a:pt x="24016" y="15360"/>
                  </a:lnTo>
                  <a:cubicBezTo>
                    <a:pt x="24016" y="14431"/>
                    <a:pt x="23742" y="13538"/>
                    <a:pt x="23218" y="12800"/>
                  </a:cubicBezTo>
                  <a:lnTo>
                    <a:pt x="16312" y="2941"/>
                  </a:lnTo>
                  <a:cubicBezTo>
                    <a:pt x="16122" y="2668"/>
                    <a:pt x="16015" y="2334"/>
                    <a:pt x="16015" y="1989"/>
                  </a:cubicBezTo>
                  <a:lnTo>
                    <a:pt x="16015" y="1"/>
                  </a:lnTo>
                  <a:close/>
                </a:path>
              </a:pathLst>
            </a:custGeom>
            <a:solidFill>
              <a:srgbClr val="25BF7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66"/>
          <p:cNvGrpSpPr/>
          <p:nvPr/>
        </p:nvGrpSpPr>
        <p:grpSpPr>
          <a:xfrm rot="-7739104" flipH="1">
            <a:off x="2023400" y="4034598"/>
            <a:ext cx="362604" cy="510695"/>
            <a:chOff x="1554950" y="3841075"/>
            <a:chExt cx="389950" cy="549200"/>
          </a:xfrm>
        </p:grpSpPr>
        <p:sp>
          <p:nvSpPr>
            <p:cNvPr id="2650" name="Google Shape;2650;p66"/>
            <p:cNvSpPr/>
            <p:nvPr/>
          </p:nvSpPr>
          <p:spPr>
            <a:xfrm>
              <a:off x="1554950" y="3875950"/>
              <a:ext cx="148550" cy="242200"/>
            </a:xfrm>
            <a:custGeom>
              <a:avLst/>
              <a:gdLst/>
              <a:ahLst/>
              <a:cxnLst/>
              <a:rect l="l" t="t" r="r" b="b"/>
              <a:pathLst>
                <a:path w="5942" h="9688" extrusionOk="0">
                  <a:moveTo>
                    <a:pt x="2057" y="0"/>
                  </a:moveTo>
                  <a:cubicBezTo>
                    <a:pt x="1465" y="0"/>
                    <a:pt x="885" y="319"/>
                    <a:pt x="465" y="1058"/>
                  </a:cubicBezTo>
                  <a:cubicBezTo>
                    <a:pt x="131" y="1642"/>
                    <a:pt x="24" y="2332"/>
                    <a:pt x="12" y="2999"/>
                  </a:cubicBezTo>
                  <a:cubicBezTo>
                    <a:pt x="0" y="5737"/>
                    <a:pt x="1715" y="8416"/>
                    <a:pt x="4191" y="9547"/>
                  </a:cubicBezTo>
                  <a:cubicBezTo>
                    <a:pt x="4357" y="9620"/>
                    <a:pt x="4540" y="9687"/>
                    <a:pt x="4712" y="9687"/>
                  </a:cubicBezTo>
                  <a:cubicBezTo>
                    <a:pt x="4824" y="9687"/>
                    <a:pt x="4931" y="9658"/>
                    <a:pt x="5025" y="9583"/>
                  </a:cubicBezTo>
                  <a:cubicBezTo>
                    <a:pt x="5132" y="9512"/>
                    <a:pt x="5203" y="9393"/>
                    <a:pt x="5263" y="9262"/>
                  </a:cubicBezTo>
                  <a:cubicBezTo>
                    <a:pt x="5941" y="7845"/>
                    <a:pt x="5656" y="6178"/>
                    <a:pt x="5299" y="4642"/>
                  </a:cubicBezTo>
                  <a:cubicBezTo>
                    <a:pt x="5013" y="3440"/>
                    <a:pt x="4668" y="2237"/>
                    <a:pt x="3989" y="1213"/>
                  </a:cubicBezTo>
                  <a:cubicBezTo>
                    <a:pt x="3501" y="464"/>
                    <a:pt x="2770" y="0"/>
                    <a:pt x="2057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6"/>
            <p:cNvSpPr/>
            <p:nvPr/>
          </p:nvSpPr>
          <p:spPr>
            <a:xfrm>
              <a:off x="1717175" y="3964725"/>
              <a:ext cx="227725" cy="190050"/>
            </a:xfrm>
            <a:custGeom>
              <a:avLst/>
              <a:gdLst/>
              <a:ahLst/>
              <a:cxnLst/>
              <a:rect l="l" t="t" r="r" b="b"/>
              <a:pathLst>
                <a:path w="9109" h="7602" extrusionOk="0">
                  <a:moveTo>
                    <a:pt x="7160" y="0"/>
                  </a:moveTo>
                  <a:cubicBezTo>
                    <a:pt x="5976" y="0"/>
                    <a:pt x="4647" y="949"/>
                    <a:pt x="3858" y="1555"/>
                  </a:cubicBezTo>
                  <a:cubicBezTo>
                    <a:pt x="2334" y="2746"/>
                    <a:pt x="1084" y="4270"/>
                    <a:pt x="238" y="6008"/>
                  </a:cubicBezTo>
                  <a:cubicBezTo>
                    <a:pt x="119" y="6246"/>
                    <a:pt x="0" y="6497"/>
                    <a:pt x="60" y="6770"/>
                  </a:cubicBezTo>
                  <a:cubicBezTo>
                    <a:pt x="119" y="7032"/>
                    <a:pt x="345" y="7247"/>
                    <a:pt x="584" y="7378"/>
                  </a:cubicBezTo>
                  <a:cubicBezTo>
                    <a:pt x="882" y="7539"/>
                    <a:pt x="1202" y="7602"/>
                    <a:pt x="1530" y="7602"/>
                  </a:cubicBezTo>
                  <a:cubicBezTo>
                    <a:pt x="2000" y="7602"/>
                    <a:pt x="2485" y="7472"/>
                    <a:pt x="2941" y="7318"/>
                  </a:cubicBezTo>
                  <a:cubicBezTo>
                    <a:pt x="4429" y="6818"/>
                    <a:pt x="5822" y="6044"/>
                    <a:pt x="7037" y="5044"/>
                  </a:cubicBezTo>
                  <a:cubicBezTo>
                    <a:pt x="8108" y="4163"/>
                    <a:pt x="9108" y="2913"/>
                    <a:pt x="8930" y="1544"/>
                  </a:cubicBezTo>
                  <a:cubicBezTo>
                    <a:pt x="8894" y="1222"/>
                    <a:pt x="8775" y="889"/>
                    <a:pt x="8561" y="639"/>
                  </a:cubicBezTo>
                  <a:cubicBezTo>
                    <a:pt x="8158" y="178"/>
                    <a:pt x="7672" y="0"/>
                    <a:pt x="7160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6"/>
            <p:cNvSpPr/>
            <p:nvPr/>
          </p:nvSpPr>
          <p:spPr>
            <a:xfrm>
              <a:off x="1621025" y="3841075"/>
              <a:ext cx="134850" cy="284400"/>
            </a:xfrm>
            <a:custGeom>
              <a:avLst/>
              <a:gdLst/>
              <a:ahLst/>
              <a:cxnLst/>
              <a:rect l="l" t="t" r="r" b="b"/>
              <a:pathLst>
                <a:path w="5394" h="11376" extrusionOk="0">
                  <a:moveTo>
                    <a:pt x="2755" y="0"/>
                  </a:moveTo>
                  <a:cubicBezTo>
                    <a:pt x="2745" y="0"/>
                    <a:pt x="2736" y="1"/>
                    <a:pt x="2727" y="1"/>
                  </a:cubicBezTo>
                  <a:cubicBezTo>
                    <a:pt x="2132" y="13"/>
                    <a:pt x="1584" y="358"/>
                    <a:pt x="1215" y="810"/>
                  </a:cubicBezTo>
                  <a:cubicBezTo>
                    <a:pt x="834" y="1263"/>
                    <a:pt x="631" y="1834"/>
                    <a:pt x="477" y="2406"/>
                  </a:cubicBezTo>
                  <a:cubicBezTo>
                    <a:pt x="0" y="4275"/>
                    <a:pt x="203" y="6263"/>
                    <a:pt x="810" y="8085"/>
                  </a:cubicBezTo>
                  <a:cubicBezTo>
                    <a:pt x="1167" y="9168"/>
                    <a:pt x="1703" y="10240"/>
                    <a:pt x="2548" y="11014"/>
                  </a:cubicBezTo>
                  <a:cubicBezTo>
                    <a:pt x="2757" y="11189"/>
                    <a:pt x="2986" y="11375"/>
                    <a:pt x="3253" y="11375"/>
                  </a:cubicBezTo>
                  <a:cubicBezTo>
                    <a:pt x="3276" y="11375"/>
                    <a:pt x="3299" y="11374"/>
                    <a:pt x="3322" y="11371"/>
                  </a:cubicBezTo>
                  <a:cubicBezTo>
                    <a:pt x="3787" y="11323"/>
                    <a:pt x="4013" y="10788"/>
                    <a:pt x="4132" y="10347"/>
                  </a:cubicBezTo>
                  <a:cubicBezTo>
                    <a:pt x="4703" y="8156"/>
                    <a:pt x="4977" y="5942"/>
                    <a:pt x="5227" y="3703"/>
                  </a:cubicBezTo>
                  <a:cubicBezTo>
                    <a:pt x="5393" y="2258"/>
                    <a:pt x="4510" y="0"/>
                    <a:pt x="275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6"/>
            <p:cNvSpPr/>
            <p:nvPr/>
          </p:nvSpPr>
          <p:spPr>
            <a:xfrm>
              <a:off x="1653175" y="3854550"/>
              <a:ext cx="229525" cy="291100"/>
            </a:xfrm>
            <a:custGeom>
              <a:avLst/>
              <a:gdLst/>
              <a:ahLst/>
              <a:cxnLst/>
              <a:rect l="l" t="t" r="r" b="b"/>
              <a:pathLst>
                <a:path w="9181" h="11644" extrusionOk="0">
                  <a:moveTo>
                    <a:pt x="6145" y="0"/>
                  </a:moveTo>
                  <a:cubicBezTo>
                    <a:pt x="5827" y="0"/>
                    <a:pt x="5508" y="43"/>
                    <a:pt x="5203" y="128"/>
                  </a:cubicBezTo>
                  <a:cubicBezTo>
                    <a:pt x="3929" y="474"/>
                    <a:pt x="2905" y="1414"/>
                    <a:pt x="2084" y="2438"/>
                  </a:cubicBezTo>
                  <a:cubicBezTo>
                    <a:pt x="977" y="3819"/>
                    <a:pt x="143" y="5462"/>
                    <a:pt x="60" y="7213"/>
                  </a:cubicBezTo>
                  <a:cubicBezTo>
                    <a:pt x="0" y="8665"/>
                    <a:pt x="500" y="10368"/>
                    <a:pt x="1667" y="11296"/>
                  </a:cubicBezTo>
                  <a:cubicBezTo>
                    <a:pt x="1986" y="11544"/>
                    <a:pt x="2376" y="11644"/>
                    <a:pt x="2789" y="11644"/>
                  </a:cubicBezTo>
                  <a:cubicBezTo>
                    <a:pt x="3686" y="11644"/>
                    <a:pt x="4691" y="11173"/>
                    <a:pt x="5311" y="10725"/>
                  </a:cubicBezTo>
                  <a:cubicBezTo>
                    <a:pt x="6096" y="10165"/>
                    <a:pt x="6715" y="9380"/>
                    <a:pt x="7251" y="8570"/>
                  </a:cubicBezTo>
                  <a:cubicBezTo>
                    <a:pt x="8323" y="6951"/>
                    <a:pt x="9180" y="5105"/>
                    <a:pt x="9168" y="3164"/>
                  </a:cubicBezTo>
                  <a:cubicBezTo>
                    <a:pt x="9168" y="2510"/>
                    <a:pt x="9049" y="1831"/>
                    <a:pt x="8704" y="1283"/>
                  </a:cubicBezTo>
                  <a:cubicBezTo>
                    <a:pt x="8169" y="432"/>
                    <a:pt x="7159" y="0"/>
                    <a:pt x="6145" y="0"/>
                  </a:cubicBezTo>
                  <a:close/>
                </a:path>
              </a:pathLst>
            </a:custGeom>
            <a:solidFill>
              <a:srgbClr val="FD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6"/>
            <p:cNvSpPr/>
            <p:nvPr/>
          </p:nvSpPr>
          <p:spPr>
            <a:xfrm>
              <a:off x="1559700" y="4092300"/>
              <a:ext cx="161950" cy="62975"/>
            </a:xfrm>
            <a:custGeom>
              <a:avLst/>
              <a:gdLst/>
              <a:ahLst/>
              <a:cxnLst/>
              <a:rect l="l" t="t" r="r" b="b"/>
              <a:pathLst>
                <a:path w="6478" h="2519" extrusionOk="0">
                  <a:moveTo>
                    <a:pt x="1" y="0"/>
                  </a:moveTo>
                  <a:lnTo>
                    <a:pt x="1" y="0"/>
                  </a:lnTo>
                  <a:cubicBezTo>
                    <a:pt x="287" y="977"/>
                    <a:pt x="870" y="1965"/>
                    <a:pt x="1822" y="2334"/>
                  </a:cubicBezTo>
                  <a:cubicBezTo>
                    <a:pt x="2180" y="2469"/>
                    <a:pt x="2556" y="2518"/>
                    <a:pt x="2940" y="2518"/>
                  </a:cubicBezTo>
                  <a:cubicBezTo>
                    <a:pt x="3603" y="2518"/>
                    <a:pt x="4290" y="2373"/>
                    <a:pt x="4954" y="2275"/>
                  </a:cubicBezTo>
                  <a:cubicBezTo>
                    <a:pt x="5192" y="2239"/>
                    <a:pt x="5487" y="2182"/>
                    <a:pt x="5765" y="2182"/>
                  </a:cubicBezTo>
                  <a:cubicBezTo>
                    <a:pt x="6043" y="2182"/>
                    <a:pt x="6305" y="2239"/>
                    <a:pt x="6478" y="2429"/>
                  </a:cubicBezTo>
                  <a:cubicBezTo>
                    <a:pt x="6204" y="1572"/>
                    <a:pt x="5430" y="917"/>
                    <a:pt x="4573" y="798"/>
                  </a:cubicBezTo>
                  <a:cubicBezTo>
                    <a:pt x="4458" y="784"/>
                    <a:pt x="4342" y="778"/>
                    <a:pt x="4227" y="778"/>
                  </a:cubicBezTo>
                  <a:cubicBezTo>
                    <a:pt x="3582" y="778"/>
                    <a:pt x="2931" y="965"/>
                    <a:pt x="2289" y="965"/>
                  </a:cubicBezTo>
                  <a:cubicBezTo>
                    <a:pt x="2272" y="965"/>
                    <a:pt x="2256" y="965"/>
                    <a:pt x="2239" y="965"/>
                  </a:cubicBezTo>
                  <a:cubicBezTo>
                    <a:pt x="1406" y="953"/>
                    <a:pt x="584" y="5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6"/>
            <p:cNvSpPr/>
            <p:nvPr/>
          </p:nvSpPr>
          <p:spPr>
            <a:xfrm>
              <a:off x="1707050" y="4133775"/>
              <a:ext cx="166400" cy="85700"/>
            </a:xfrm>
            <a:custGeom>
              <a:avLst/>
              <a:gdLst/>
              <a:ahLst/>
              <a:cxnLst/>
              <a:rect l="l" t="t" r="r" b="b"/>
              <a:pathLst>
                <a:path w="6656" h="3428" extrusionOk="0">
                  <a:moveTo>
                    <a:pt x="1594" y="0"/>
                  </a:moveTo>
                  <a:cubicBezTo>
                    <a:pt x="1021" y="0"/>
                    <a:pt x="449" y="179"/>
                    <a:pt x="0" y="532"/>
                  </a:cubicBezTo>
                  <a:cubicBezTo>
                    <a:pt x="143" y="501"/>
                    <a:pt x="288" y="486"/>
                    <a:pt x="433" y="486"/>
                  </a:cubicBezTo>
                  <a:cubicBezTo>
                    <a:pt x="1326" y="486"/>
                    <a:pt x="2213" y="1061"/>
                    <a:pt x="2572" y="1901"/>
                  </a:cubicBezTo>
                  <a:cubicBezTo>
                    <a:pt x="2715" y="2163"/>
                    <a:pt x="2775" y="2449"/>
                    <a:pt x="2929" y="2699"/>
                  </a:cubicBezTo>
                  <a:cubicBezTo>
                    <a:pt x="3249" y="3189"/>
                    <a:pt x="3847" y="3427"/>
                    <a:pt x="4432" y="3427"/>
                  </a:cubicBezTo>
                  <a:cubicBezTo>
                    <a:pt x="4544" y="3427"/>
                    <a:pt x="4654" y="3419"/>
                    <a:pt x="4763" y="3402"/>
                  </a:cubicBezTo>
                  <a:cubicBezTo>
                    <a:pt x="5453" y="3306"/>
                    <a:pt x="6061" y="2925"/>
                    <a:pt x="6656" y="2580"/>
                  </a:cubicBezTo>
                  <a:lnTo>
                    <a:pt x="6656" y="2580"/>
                  </a:lnTo>
                  <a:cubicBezTo>
                    <a:pt x="6512" y="2627"/>
                    <a:pt x="6365" y="2649"/>
                    <a:pt x="6218" y="2649"/>
                  </a:cubicBezTo>
                  <a:cubicBezTo>
                    <a:pt x="5619" y="2649"/>
                    <a:pt x="5009" y="2296"/>
                    <a:pt x="4560" y="1866"/>
                  </a:cubicBezTo>
                  <a:cubicBezTo>
                    <a:pt x="3989" y="1330"/>
                    <a:pt x="3513" y="675"/>
                    <a:pt x="2834" y="306"/>
                  </a:cubicBezTo>
                  <a:cubicBezTo>
                    <a:pt x="2456" y="101"/>
                    <a:pt x="2025" y="0"/>
                    <a:pt x="1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6"/>
            <p:cNvSpPr/>
            <p:nvPr/>
          </p:nvSpPr>
          <p:spPr>
            <a:xfrm>
              <a:off x="1709725" y="4007175"/>
              <a:ext cx="83975" cy="137650"/>
            </a:xfrm>
            <a:custGeom>
              <a:avLst/>
              <a:gdLst/>
              <a:ahLst/>
              <a:cxnLst/>
              <a:rect l="l" t="t" r="r" b="b"/>
              <a:pathLst>
                <a:path w="3359" h="5506" extrusionOk="0">
                  <a:moveTo>
                    <a:pt x="3358" y="0"/>
                  </a:moveTo>
                  <a:lnTo>
                    <a:pt x="3358" y="0"/>
                  </a:lnTo>
                  <a:cubicBezTo>
                    <a:pt x="2798" y="905"/>
                    <a:pt x="1679" y="1322"/>
                    <a:pt x="941" y="2096"/>
                  </a:cubicBezTo>
                  <a:cubicBezTo>
                    <a:pt x="310" y="2763"/>
                    <a:pt x="1" y="3703"/>
                    <a:pt x="48" y="4620"/>
                  </a:cubicBezTo>
                  <a:cubicBezTo>
                    <a:pt x="58" y="4811"/>
                    <a:pt x="119" y="5506"/>
                    <a:pt x="333" y="5506"/>
                  </a:cubicBezTo>
                  <a:cubicBezTo>
                    <a:pt x="372" y="5506"/>
                    <a:pt x="415" y="5483"/>
                    <a:pt x="465" y="5430"/>
                  </a:cubicBezTo>
                  <a:cubicBezTo>
                    <a:pt x="584" y="5310"/>
                    <a:pt x="620" y="4894"/>
                    <a:pt x="715" y="4727"/>
                  </a:cubicBezTo>
                  <a:cubicBezTo>
                    <a:pt x="834" y="4501"/>
                    <a:pt x="1001" y="4287"/>
                    <a:pt x="1179" y="4084"/>
                  </a:cubicBezTo>
                  <a:cubicBezTo>
                    <a:pt x="1608" y="3584"/>
                    <a:pt x="2144" y="3179"/>
                    <a:pt x="2513" y="2632"/>
                  </a:cubicBezTo>
                  <a:cubicBezTo>
                    <a:pt x="3049" y="1858"/>
                    <a:pt x="3215" y="917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6"/>
            <p:cNvSpPr/>
            <p:nvPr/>
          </p:nvSpPr>
          <p:spPr>
            <a:xfrm>
              <a:off x="1614175" y="4136650"/>
              <a:ext cx="113125" cy="253625"/>
            </a:xfrm>
            <a:custGeom>
              <a:avLst/>
              <a:gdLst/>
              <a:ahLst/>
              <a:cxnLst/>
              <a:rect l="l" t="t" r="r" b="b"/>
              <a:pathLst>
                <a:path w="4525" h="10145" extrusionOk="0">
                  <a:moveTo>
                    <a:pt x="4061" y="1"/>
                  </a:moveTo>
                  <a:cubicBezTo>
                    <a:pt x="3894" y="2918"/>
                    <a:pt x="2525" y="5608"/>
                    <a:pt x="1132" y="8121"/>
                  </a:cubicBezTo>
                  <a:cubicBezTo>
                    <a:pt x="775" y="8775"/>
                    <a:pt x="429" y="9347"/>
                    <a:pt x="1" y="9835"/>
                  </a:cubicBezTo>
                  <a:lnTo>
                    <a:pt x="334" y="10145"/>
                  </a:lnTo>
                  <a:cubicBezTo>
                    <a:pt x="798" y="9621"/>
                    <a:pt x="1144" y="9014"/>
                    <a:pt x="1525" y="8359"/>
                  </a:cubicBezTo>
                  <a:cubicBezTo>
                    <a:pt x="2953" y="5799"/>
                    <a:pt x="4358" y="3049"/>
                    <a:pt x="4525" y="24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66"/>
          <p:cNvGrpSpPr/>
          <p:nvPr/>
        </p:nvGrpSpPr>
        <p:grpSpPr>
          <a:xfrm rot="-209566" flipH="1">
            <a:off x="-160751" y="1132494"/>
            <a:ext cx="1487054" cy="1833468"/>
            <a:chOff x="4326425" y="5583250"/>
            <a:chExt cx="744150" cy="981100"/>
          </a:xfrm>
        </p:grpSpPr>
        <p:sp>
          <p:nvSpPr>
            <p:cNvPr id="2668" name="Google Shape;2668;p66"/>
            <p:cNvSpPr/>
            <p:nvPr/>
          </p:nvSpPr>
          <p:spPr>
            <a:xfrm>
              <a:off x="4939300" y="6115475"/>
              <a:ext cx="90500" cy="306300"/>
            </a:xfrm>
            <a:custGeom>
              <a:avLst/>
              <a:gdLst/>
              <a:ahLst/>
              <a:cxnLst/>
              <a:rect l="l" t="t" r="r" b="b"/>
              <a:pathLst>
                <a:path w="3620" h="12252" extrusionOk="0">
                  <a:moveTo>
                    <a:pt x="3239" y="0"/>
                  </a:moveTo>
                  <a:lnTo>
                    <a:pt x="3239" y="0"/>
                  </a:lnTo>
                  <a:cubicBezTo>
                    <a:pt x="143" y="4024"/>
                    <a:pt x="0" y="8180"/>
                    <a:pt x="1334" y="12252"/>
                  </a:cubicBezTo>
                  <a:cubicBezTo>
                    <a:pt x="2096" y="9930"/>
                    <a:pt x="2524" y="7608"/>
                    <a:pt x="2977" y="5215"/>
                  </a:cubicBezTo>
                  <a:cubicBezTo>
                    <a:pt x="3286" y="3501"/>
                    <a:pt x="3620" y="1703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6"/>
            <p:cNvSpPr/>
            <p:nvPr/>
          </p:nvSpPr>
          <p:spPr>
            <a:xfrm>
              <a:off x="4965500" y="6115175"/>
              <a:ext cx="54775" cy="305125"/>
            </a:xfrm>
            <a:custGeom>
              <a:avLst/>
              <a:gdLst/>
              <a:ahLst/>
              <a:cxnLst/>
              <a:rect l="l" t="t" r="r" b="b"/>
              <a:pathLst>
                <a:path w="2191" h="12205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334" y="1905"/>
                    <a:pt x="667" y="3905"/>
                    <a:pt x="333" y="5953"/>
                  </a:cubicBezTo>
                  <a:cubicBezTo>
                    <a:pt x="0" y="8037"/>
                    <a:pt x="48" y="10132"/>
                    <a:pt x="274" y="12204"/>
                  </a:cubicBezTo>
                  <a:cubicBezTo>
                    <a:pt x="405" y="10120"/>
                    <a:pt x="441" y="8049"/>
                    <a:pt x="786" y="6025"/>
                  </a:cubicBezTo>
                  <a:cubicBezTo>
                    <a:pt x="1107" y="4001"/>
                    <a:pt x="1691" y="2024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6"/>
            <p:cNvSpPr/>
            <p:nvPr/>
          </p:nvSpPr>
          <p:spPr>
            <a:xfrm>
              <a:off x="4799100" y="6040150"/>
              <a:ext cx="81875" cy="309000"/>
            </a:xfrm>
            <a:custGeom>
              <a:avLst/>
              <a:gdLst/>
              <a:ahLst/>
              <a:cxnLst/>
              <a:rect l="l" t="t" r="r" b="b"/>
              <a:pathLst>
                <a:path w="3275" h="1236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0" y="4620"/>
                    <a:pt x="810" y="8704"/>
                    <a:pt x="3060" y="12359"/>
                  </a:cubicBezTo>
                  <a:cubicBezTo>
                    <a:pt x="3275" y="9919"/>
                    <a:pt x="3156" y="7573"/>
                    <a:pt x="3013" y="5120"/>
                  </a:cubicBezTo>
                  <a:cubicBezTo>
                    <a:pt x="2929" y="3394"/>
                    <a:pt x="2834" y="156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6"/>
            <p:cNvSpPr/>
            <p:nvPr/>
          </p:nvSpPr>
          <p:spPr>
            <a:xfrm>
              <a:off x="4836600" y="6040150"/>
              <a:ext cx="37825" cy="307500"/>
            </a:xfrm>
            <a:custGeom>
              <a:avLst/>
              <a:gdLst/>
              <a:ahLst/>
              <a:cxnLst/>
              <a:rect l="l" t="t" r="r" b="b"/>
              <a:pathLst>
                <a:path w="1513" h="12300" extrusionOk="0">
                  <a:moveTo>
                    <a:pt x="584" y="1"/>
                  </a:moveTo>
                  <a:lnTo>
                    <a:pt x="584" y="1"/>
                  </a:lnTo>
                  <a:cubicBezTo>
                    <a:pt x="191" y="2037"/>
                    <a:pt x="1" y="4132"/>
                    <a:pt x="132" y="6216"/>
                  </a:cubicBezTo>
                  <a:cubicBezTo>
                    <a:pt x="286" y="8311"/>
                    <a:pt x="810" y="10335"/>
                    <a:pt x="1513" y="12300"/>
                  </a:cubicBezTo>
                  <a:cubicBezTo>
                    <a:pt x="1179" y="10252"/>
                    <a:pt x="727" y="8240"/>
                    <a:pt x="596" y="6192"/>
                  </a:cubicBezTo>
                  <a:cubicBezTo>
                    <a:pt x="441" y="4144"/>
                    <a:pt x="548" y="2084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6"/>
            <p:cNvSpPr/>
            <p:nvPr/>
          </p:nvSpPr>
          <p:spPr>
            <a:xfrm>
              <a:off x="4717850" y="5983600"/>
              <a:ext cx="82175" cy="308700"/>
            </a:xfrm>
            <a:custGeom>
              <a:avLst/>
              <a:gdLst/>
              <a:ahLst/>
              <a:cxnLst/>
              <a:rect l="l" t="t" r="r" b="b"/>
              <a:pathLst>
                <a:path w="3287" h="12348" extrusionOk="0">
                  <a:moveTo>
                    <a:pt x="2798" y="1"/>
                  </a:moveTo>
                  <a:cubicBezTo>
                    <a:pt x="0" y="4227"/>
                    <a:pt x="155" y="8371"/>
                    <a:pt x="1774" y="12347"/>
                  </a:cubicBezTo>
                  <a:cubicBezTo>
                    <a:pt x="2369" y="9966"/>
                    <a:pt x="2619" y="7633"/>
                    <a:pt x="2893" y="5204"/>
                  </a:cubicBezTo>
                  <a:cubicBezTo>
                    <a:pt x="3084" y="3477"/>
                    <a:pt x="3286" y="1668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6"/>
            <p:cNvSpPr/>
            <p:nvPr/>
          </p:nvSpPr>
          <p:spPr>
            <a:xfrm>
              <a:off x="4747300" y="5983000"/>
              <a:ext cx="40525" cy="307800"/>
            </a:xfrm>
            <a:custGeom>
              <a:avLst/>
              <a:gdLst/>
              <a:ahLst/>
              <a:cxnLst/>
              <a:rect l="l" t="t" r="r" b="b"/>
              <a:pathLst>
                <a:path w="1621" h="12312" extrusionOk="0">
                  <a:moveTo>
                    <a:pt x="1620" y="1"/>
                  </a:moveTo>
                  <a:lnTo>
                    <a:pt x="1620" y="1"/>
                  </a:lnTo>
                  <a:cubicBezTo>
                    <a:pt x="906" y="1953"/>
                    <a:pt x="370" y="3989"/>
                    <a:pt x="179" y="6073"/>
                  </a:cubicBezTo>
                  <a:cubicBezTo>
                    <a:pt x="1" y="8180"/>
                    <a:pt x="191" y="10276"/>
                    <a:pt x="560" y="12312"/>
                  </a:cubicBezTo>
                  <a:cubicBezTo>
                    <a:pt x="560" y="10228"/>
                    <a:pt x="441" y="8157"/>
                    <a:pt x="644" y="6121"/>
                  </a:cubicBezTo>
                  <a:cubicBezTo>
                    <a:pt x="810" y="4085"/>
                    <a:pt x="1251" y="206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6"/>
            <p:cNvSpPr/>
            <p:nvPr/>
          </p:nvSpPr>
          <p:spPr>
            <a:xfrm>
              <a:off x="4627350" y="5900250"/>
              <a:ext cx="103900" cy="301250"/>
            </a:xfrm>
            <a:custGeom>
              <a:avLst/>
              <a:gdLst/>
              <a:ahLst/>
              <a:cxnLst/>
              <a:rect l="l" t="t" r="r" b="b"/>
              <a:pathLst>
                <a:path w="4156" h="12050" extrusionOk="0">
                  <a:moveTo>
                    <a:pt x="3918" y="1"/>
                  </a:moveTo>
                  <a:cubicBezTo>
                    <a:pt x="513" y="3751"/>
                    <a:pt x="1" y="7871"/>
                    <a:pt x="1001" y="12050"/>
                  </a:cubicBezTo>
                  <a:cubicBezTo>
                    <a:pt x="1953" y="9800"/>
                    <a:pt x="2560" y="7526"/>
                    <a:pt x="3203" y="5156"/>
                  </a:cubicBezTo>
                  <a:cubicBezTo>
                    <a:pt x="3668" y="3478"/>
                    <a:pt x="4156" y="1727"/>
                    <a:pt x="3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6"/>
            <p:cNvSpPr/>
            <p:nvPr/>
          </p:nvSpPr>
          <p:spPr>
            <a:xfrm>
              <a:off x="4650575" y="5900250"/>
              <a:ext cx="74725" cy="299775"/>
            </a:xfrm>
            <a:custGeom>
              <a:avLst/>
              <a:gdLst/>
              <a:ahLst/>
              <a:cxnLst/>
              <a:rect l="l" t="t" r="r" b="b"/>
              <a:pathLst>
                <a:path w="2989" h="11991" extrusionOk="0">
                  <a:moveTo>
                    <a:pt x="2989" y="1"/>
                  </a:moveTo>
                  <a:cubicBezTo>
                    <a:pt x="1977" y="1811"/>
                    <a:pt x="1143" y="3751"/>
                    <a:pt x="619" y="5775"/>
                  </a:cubicBezTo>
                  <a:cubicBezTo>
                    <a:pt x="119" y="7811"/>
                    <a:pt x="0" y="9907"/>
                    <a:pt x="36" y="11990"/>
                  </a:cubicBezTo>
                  <a:cubicBezTo>
                    <a:pt x="357" y="9943"/>
                    <a:pt x="560" y="7883"/>
                    <a:pt x="1072" y="5894"/>
                  </a:cubicBezTo>
                  <a:cubicBezTo>
                    <a:pt x="1560" y="3894"/>
                    <a:pt x="2310" y="1965"/>
                    <a:pt x="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6"/>
            <p:cNvSpPr/>
            <p:nvPr/>
          </p:nvSpPr>
          <p:spPr>
            <a:xfrm>
              <a:off x="4565450" y="5756500"/>
              <a:ext cx="136925" cy="279525"/>
            </a:xfrm>
            <a:custGeom>
              <a:avLst/>
              <a:gdLst/>
              <a:ahLst/>
              <a:cxnLst/>
              <a:rect l="l" t="t" r="r" b="b"/>
              <a:pathLst>
                <a:path w="5477" h="11181" extrusionOk="0">
                  <a:moveTo>
                    <a:pt x="5477" y="0"/>
                  </a:moveTo>
                  <a:lnTo>
                    <a:pt x="5477" y="0"/>
                  </a:lnTo>
                  <a:cubicBezTo>
                    <a:pt x="1345" y="2953"/>
                    <a:pt x="0" y="6894"/>
                    <a:pt x="95" y="11180"/>
                  </a:cubicBezTo>
                  <a:cubicBezTo>
                    <a:pt x="1500" y="9168"/>
                    <a:pt x="2572" y="7072"/>
                    <a:pt x="3703" y="4894"/>
                  </a:cubicBezTo>
                  <a:cubicBezTo>
                    <a:pt x="4489" y="3346"/>
                    <a:pt x="5334" y="1727"/>
                    <a:pt x="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6"/>
            <p:cNvSpPr/>
            <p:nvPr/>
          </p:nvSpPr>
          <p:spPr>
            <a:xfrm>
              <a:off x="4567525" y="5756500"/>
              <a:ext cx="134275" cy="278025"/>
            </a:xfrm>
            <a:custGeom>
              <a:avLst/>
              <a:gdLst/>
              <a:ahLst/>
              <a:cxnLst/>
              <a:rect l="l" t="t" r="r" b="b"/>
              <a:pathLst>
                <a:path w="5371" h="11121" extrusionOk="0">
                  <a:moveTo>
                    <a:pt x="5370" y="0"/>
                  </a:moveTo>
                  <a:lnTo>
                    <a:pt x="5370" y="0"/>
                  </a:lnTo>
                  <a:cubicBezTo>
                    <a:pt x="4013" y="1560"/>
                    <a:pt x="2798" y="3274"/>
                    <a:pt x="1858" y="5156"/>
                  </a:cubicBezTo>
                  <a:cubicBezTo>
                    <a:pt x="953" y="7061"/>
                    <a:pt x="393" y="9085"/>
                    <a:pt x="0" y="11121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7" y="3513"/>
                    <a:pt x="4299" y="1786"/>
                    <a:pt x="5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6"/>
            <p:cNvSpPr/>
            <p:nvPr/>
          </p:nvSpPr>
          <p:spPr>
            <a:xfrm>
              <a:off x="4535075" y="5601125"/>
              <a:ext cx="136950" cy="279225"/>
            </a:xfrm>
            <a:custGeom>
              <a:avLst/>
              <a:gdLst/>
              <a:ahLst/>
              <a:cxnLst/>
              <a:rect l="l" t="t" r="r" b="b"/>
              <a:pathLst>
                <a:path w="5478" h="11169" extrusionOk="0">
                  <a:moveTo>
                    <a:pt x="5478" y="0"/>
                  </a:moveTo>
                  <a:lnTo>
                    <a:pt x="5478" y="0"/>
                  </a:lnTo>
                  <a:cubicBezTo>
                    <a:pt x="1358" y="2941"/>
                    <a:pt x="1" y="6882"/>
                    <a:pt x="108" y="11168"/>
                  </a:cubicBezTo>
                  <a:cubicBezTo>
                    <a:pt x="1513" y="9168"/>
                    <a:pt x="2596" y="7061"/>
                    <a:pt x="3703" y="4894"/>
                  </a:cubicBezTo>
                  <a:cubicBezTo>
                    <a:pt x="4501" y="3346"/>
                    <a:pt x="5347" y="1727"/>
                    <a:pt x="5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6"/>
            <p:cNvSpPr/>
            <p:nvPr/>
          </p:nvSpPr>
          <p:spPr>
            <a:xfrm>
              <a:off x="4537750" y="5601125"/>
              <a:ext cx="134275" cy="277725"/>
            </a:xfrm>
            <a:custGeom>
              <a:avLst/>
              <a:gdLst/>
              <a:ahLst/>
              <a:cxnLst/>
              <a:rect l="l" t="t" r="r" b="b"/>
              <a:pathLst>
                <a:path w="5371" h="11109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4001" y="1560"/>
                    <a:pt x="2787" y="3274"/>
                    <a:pt x="1858" y="5144"/>
                  </a:cubicBezTo>
                  <a:cubicBezTo>
                    <a:pt x="953" y="7049"/>
                    <a:pt x="394" y="9073"/>
                    <a:pt x="1" y="11109"/>
                  </a:cubicBezTo>
                  <a:cubicBezTo>
                    <a:pt x="727" y="9168"/>
                    <a:pt x="1370" y="7203"/>
                    <a:pt x="2275" y="5358"/>
                  </a:cubicBezTo>
                  <a:cubicBezTo>
                    <a:pt x="3168" y="3501"/>
                    <a:pt x="4299" y="1786"/>
                    <a:pt x="5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6"/>
            <p:cNvSpPr/>
            <p:nvPr/>
          </p:nvSpPr>
          <p:spPr>
            <a:xfrm>
              <a:off x="4345475" y="5636525"/>
              <a:ext cx="192000" cy="243525"/>
            </a:xfrm>
            <a:custGeom>
              <a:avLst/>
              <a:gdLst/>
              <a:ahLst/>
              <a:cxnLst/>
              <a:rect l="l" t="t" r="r" b="b"/>
              <a:pathLst>
                <a:path w="7680" h="9741" extrusionOk="0">
                  <a:moveTo>
                    <a:pt x="0" y="1"/>
                  </a:moveTo>
                  <a:cubicBezTo>
                    <a:pt x="500" y="1668"/>
                    <a:pt x="1679" y="3073"/>
                    <a:pt x="2798" y="4394"/>
                  </a:cubicBezTo>
                  <a:cubicBezTo>
                    <a:pt x="4358" y="6287"/>
                    <a:pt x="5858" y="8109"/>
                    <a:pt x="7680" y="9740"/>
                  </a:cubicBezTo>
                  <a:cubicBezTo>
                    <a:pt x="6846" y="5525"/>
                    <a:pt x="4668" y="19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6"/>
            <p:cNvSpPr/>
            <p:nvPr/>
          </p:nvSpPr>
          <p:spPr>
            <a:xfrm>
              <a:off x="4345475" y="5636825"/>
              <a:ext cx="192000" cy="242025"/>
            </a:xfrm>
            <a:custGeom>
              <a:avLst/>
              <a:gdLst/>
              <a:ahLst/>
              <a:cxnLst/>
              <a:rect l="l" t="t" r="r" b="b"/>
              <a:pathLst>
                <a:path w="7680" h="9681" extrusionOk="0">
                  <a:moveTo>
                    <a:pt x="0" y="1"/>
                  </a:moveTo>
                  <a:lnTo>
                    <a:pt x="0" y="1"/>
                  </a:lnTo>
                  <a:cubicBezTo>
                    <a:pt x="1429" y="1501"/>
                    <a:pt x="2917" y="2942"/>
                    <a:pt x="4191" y="4561"/>
                  </a:cubicBezTo>
                  <a:cubicBezTo>
                    <a:pt x="5489" y="6156"/>
                    <a:pt x="6537" y="7942"/>
                    <a:pt x="7680" y="9681"/>
                  </a:cubicBezTo>
                  <a:cubicBezTo>
                    <a:pt x="6846" y="7764"/>
                    <a:pt x="5858" y="5918"/>
                    <a:pt x="4549" y="4263"/>
                  </a:cubicBezTo>
                  <a:cubicBezTo>
                    <a:pt x="3239" y="2632"/>
                    <a:pt x="1679" y="12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6"/>
            <p:cNvSpPr/>
            <p:nvPr/>
          </p:nvSpPr>
          <p:spPr>
            <a:xfrm>
              <a:off x="4326425" y="5838650"/>
              <a:ext cx="239625" cy="197075"/>
            </a:xfrm>
            <a:custGeom>
              <a:avLst/>
              <a:gdLst/>
              <a:ahLst/>
              <a:cxnLst/>
              <a:rect l="l" t="t" r="r" b="b"/>
              <a:pathLst>
                <a:path w="9585" h="7883" extrusionOk="0">
                  <a:moveTo>
                    <a:pt x="0" y="0"/>
                  </a:moveTo>
                  <a:cubicBezTo>
                    <a:pt x="846" y="1524"/>
                    <a:pt x="2310" y="2643"/>
                    <a:pt x="3679" y="3691"/>
                  </a:cubicBezTo>
                  <a:cubicBezTo>
                    <a:pt x="5608" y="5215"/>
                    <a:pt x="7477" y="6656"/>
                    <a:pt x="9585" y="7882"/>
                  </a:cubicBezTo>
                  <a:cubicBezTo>
                    <a:pt x="7858" y="3941"/>
                    <a:pt x="4989" y="9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6"/>
            <p:cNvSpPr/>
            <p:nvPr/>
          </p:nvSpPr>
          <p:spPr>
            <a:xfrm>
              <a:off x="4326425" y="5839250"/>
              <a:ext cx="239625" cy="195275"/>
            </a:xfrm>
            <a:custGeom>
              <a:avLst/>
              <a:gdLst/>
              <a:ahLst/>
              <a:cxnLst/>
              <a:rect l="l" t="t" r="r" b="b"/>
              <a:pathLst>
                <a:path w="9585" h="7811" extrusionOk="0">
                  <a:moveTo>
                    <a:pt x="0" y="0"/>
                  </a:moveTo>
                  <a:lnTo>
                    <a:pt x="0" y="0"/>
                  </a:lnTo>
                  <a:cubicBezTo>
                    <a:pt x="1727" y="1155"/>
                    <a:pt x="3489" y="2238"/>
                    <a:pt x="5084" y="3548"/>
                  </a:cubicBezTo>
                  <a:cubicBezTo>
                    <a:pt x="6680" y="4834"/>
                    <a:pt x="8097" y="6346"/>
                    <a:pt x="9585" y="7811"/>
                  </a:cubicBezTo>
                  <a:cubicBezTo>
                    <a:pt x="8359" y="6132"/>
                    <a:pt x="7013" y="4524"/>
                    <a:pt x="5370" y="3191"/>
                  </a:cubicBezTo>
                  <a:cubicBezTo>
                    <a:pt x="3727" y="1881"/>
                    <a:pt x="1905" y="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6"/>
            <p:cNvSpPr/>
            <p:nvPr/>
          </p:nvSpPr>
          <p:spPr>
            <a:xfrm>
              <a:off x="4371375" y="6076050"/>
              <a:ext cx="281000" cy="132600"/>
            </a:xfrm>
            <a:custGeom>
              <a:avLst/>
              <a:gdLst/>
              <a:ahLst/>
              <a:cxnLst/>
              <a:rect l="l" t="t" r="r" b="b"/>
              <a:pathLst>
                <a:path w="11240" h="5304" extrusionOk="0">
                  <a:moveTo>
                    <a:pt x="934" y="0"/>
                  </a:moveTo>
                  <a:cubicBezTo>
                    <a:pt x="628" y="0"/>
                    <a:pt x="317" y="10"/>
                    <a:pt x="0" y="29"/>
                  </a:cubicBezTo>
                  <a:cubicBezTo>
                    <a:pt x="1191" y="1291"/>
                    <a:pt x="2882" y="2006"/>
                    <a:pt x="4465" y="2708"/>
                  </a:cubicBezTo>
                  <a:cubicBezTo>
                    <a:pt x="6715" y="3696"/>
                    <a:pt x="8882" y="4649"/>
                    <a:pt x="11240" y="5304"/>
                  </a:cubicBezTo>
                  <a:cubicBezTo>
                    <a:pt x="8773" y="2134"/>
                    <a:pt x="5501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6"/>
            <p:cNvSpPr/>
            <p:nvPr/>
          </p:nvSpPr>
          <p:spPr>
            <a:xfrm>
              <a:off x="4371975" y="6077375"/>
              <a:ext cx="279800" cy="130100"/>
            </a:xfrm>
            <a:custGeom>
              <a:avLst/>
              <a:gdLst/>
              <a:ahLst/>
              <a:cxnLst/>
              <a:rect l="l" t="t" r="r" b="b"/>
              <a:pathLst>
                <a:path w="11192" h="5204" extrusionOk="0">
                  <a:moveTo>
                    <a:pt x="0" y="0"/>
                  </a:moveTo>
                  <a:lnTo>
                    <a:pt x="0" y="0"/>
                  </a:lnTo>
                  <a:cubicBezTo>
                    <a:pt x="1941" y="691"/>
                    <a:pt x="3929" y="1322"/>
                    <a:pt x="5786" y="2179"/>
                  </a:cubicBezTo>
                  <a:cubicBezTo>
                    <a:pt x="7644" y="3036"/>
                    <a:pt x="9382" y="4167"/>
                    <a:pt x="11192" y="5203"/>
                  </a:cubicBezTo>
                  <a:cubicBezTo>
                    <a:pt x="9608" y="3870"/>
                    <a:pt x="7882" y="2655"/>
                    <a:pt x="5977" y="1762"/>
                  </a:cubicBezTo>
                  <a:cubicBezTo>
                    <a:pt x="4072" y="905"/>
                    <a:pt x="2048" y="3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6"/>
            <p:cNvSpPr/>
            <p:nvPr/>
          </p:nvSpPr>
          <p:spPr>
            <a:xfrm>
              <a:off x="4455300" y="6235750"/>
              <a:ext cx="308100" cy="61750"/>
            </a:xfrm>
            <a:custGeom>
              <a:avLst/>
              <a:gdLst/>
              <a:ahLst/>
              <a:cxnLst/>
              <a:rect l="l" t="t" r="r" b="b"/>
              <a:pathLst>
                <a:path w="12324" h="2470" extrusionOk="0">
                  <a:moveTo>
                    <a:pt x="4924" y="0"/>
                  </a:moveTo>
                  <a:cubicBezTo>
                    <a:pt x="3362" y="0"/>
                    <a:pt x="1724" y="317"/>
                    <a:pt x="1" y="1023"/>
                  </a:cubicBezTo>
                  <a:cubicBezTo>
                    <a:pt x="1525" y="1833"/>
                    <a:pt x="3358" y="1976"/>
                    <a:pt x="5085" y="2142"/>
                  </a:cubicBezTo>
                  <a:cubicBezTo>
                    <a:pt x="6989" y="2310"/>
                    <a:pt x="8843" y="2470"/>
                    <a:pt x="10725" y="2470"/>
                  </a:cubicBezTo>
                  <a:cubicBezTo>
                    <a:pt x="11255" y="2470"/>
                    <a:pt x="11787" y="2457"/>
                    <a:pt x="12324" y="2428"/>
                  </a:cubicBezTo>
                  <a:cubicBezTo>
                    <a:pt x="10053" y="932"/>
                    <a:pt x="7601" y="0"/>
                    <a:pt x="4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6"/>
            <p:cNvSpPr/>
            <p:nvPr/>
          </p:nvSpPr>
          <p:spPr>
            <a:xfrm>
              <a:off x="4455300" y="6253050"/>
              <a:ext cx="306925" cy="42525"/>
            </a:xfrm>
            <a:custGeom>
              <a:avLst/>
              <a:gdLst/>
              <a:ahLst/>
              <a:cxnLst/>
              <a:rect l="l" t="t" r="r" b="b"/>
              <a:pathLst>
                <a:path w="12277" h="1701" extrusionOk="0">
                  <a:moveTo>
                    <a:pt x="4017" y="0"/>
                  </a:moveTo>
                  <a:cubicBezTo>
                    <a:pt x="2669" y="0"/>
                    <a:pt x="1325" y="123"/>
                    <a:pt x="1" y="331"/>
                  </a:cubicBezTo>
                  <a:cubicBezTo>
                    <a:pt x="2084" y="379"/>
                    <a:pt x="4144" y="331"/>
                    <a:pt x="6192" y="569"/>
                  </a:cubicBezTo>
                  <a:cubicBezTo>
                    <a:pt x="8228" y="784"/>
                    <a:pt x="10240" y="1284"/>
                    <a:pt x="12276" y="1700"/>
                  </a:cubicBezTo>
                  <a:cubicBezTo>
                    <a:pt x="10335" y="950"/>
                    <a:pt x="8335" y="331"/>
                    <a:pt x="6228" y="117"/>
                  </a:cubicBezTo>
                  <a:cubicBezTo>
                    <a:pt x="5491" y="37"/>
                    <a:pt x="4753" y="0"/>
                    <a:pt x="4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6"/>
            <p:cNvSpPr/>
            <p:nvPr/>
          </p:nvSpPr>
          <p:spPr>
            <a:xfrm>
              <a:off x="4569000" y="6326350"/>
              <a:ext cx="307800" cy="67950"/>
            </a:xfrm>
            <a:custGeom>
              <a:avLst/>
              <a:gdLst/>
              <a:ahLst/>
              <a:cxnLst/>
              <a:rect l="l" t="t" r="r" b="b"/>
              <a:pathLst>
                <a:path w="12312" h="2718" extrusionOk="0">
                  <a:moveTo>
                    <a:pt x="7336" y="0"/>
                  </a:moveTo>
                  <a:cubicBezTo>
                    <a:pt x="4897" y="0"/>
                    <a:pt x="2438" y="734"/>
                    <a:pt x="1" y="2507"/>
                  </a:cubicBezTo>
                  <a:cubicBezTo>
                    <a:pt x="615" y="2659"/>
                    <a:pt x="1248" y="2718"/>
                    <a:pt x="1888" y="2718"/>
                  </a:cubicBezTo>
                  <a:cubicBezTo>
                    <a:pt x="2998" y="2718"/>
                    <a:pt x="4128" y="2542"/>
                    <a:pt x="5216" y="2376"/>
                  </a:cubicBezTo>
                  <a:cubicBezTo>
                    <a:pt x="7633" y="1983"/>
                    <a:pt x="9955" y="1626"/>
                    <a:pt x="12312" y="935"/>
                  </a:cubicBezTo>
                  <a:cubicBezTo>
                    <a:pt x="10671" y="345"/>
                    <a:pt x="9008" y="0"/>
                    <a:pt x="7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6"/>
            <p:cNvSpPr/>
            <p:nvPr/>
          </p:nvSpPr>
          <p:spPr>
            <a:xfrm>
              <a:off x="4569000" y="6342000"/>
              <a:ext cx="306625" cy="46725"/>
            </a:xfrm>
            <a:custGeom>
              <a:avLst/>
              <a:gdLst/>
              <a:ahLst/>
              <a:cxnLst/>
              <a:rect l="l" t="t" r="r" b="b"/>
              <a:pathLst>
                <a:path w="12265" h="1869" extrusionOk="0">
                  <a:moveTo>
                    <a:pt x="8570" y="0"/>
                  </a:moveTo>
                  <a:cubicBezTo>
                    <a:pt x="7717" y="0"/>
                    <a:pt x="6864" y="48"/>
                    <a:pt x="6014" y="155"/>
                  </a:cubicBezTo>
                  <a:cubicBezTo>
                    <a:pt x="3930" y="452"/>
                    <a:pt x="1918" y="1059"/>
                    <a:pt x="1" y="1869"/>
                  </a:cubicBezTo>
                  <a:cubicBezTo>
                    <a:pt x="2037" y="1405"/>
                    <a:pt x="4037" y="881"/>
                    <a:pt x="6073" y="607"/>
                  </a:cubicBezTo>
                  <a:cubicBezTo>
                    <a:pt x="8109" y="321"/>
                    <a:pt x="10181" y="345"/>
                    <a:pt x="12264" y="262"/>
                  </a:cubicBezTo>
                  <a:cubicBezTo>
                    <a:pt x="11039" y="100"/>
                    <a:pt x="9805" y="0"/>
                    <a:pt x="8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6"/>
            <p:cNvSpPr/>
            <p:nvPr/>
          </p:nvSpPr>
          <p:spPr>
            <a:xfrm>
              <a:off x="4663375" y="6401875"/>
              <a:ext cx="307800" cy="68025"/>
            </a:xfrm>
            <a:custGeom>
              <a:avLst/>
              <a:gdLst/>
              <a:ahLst/>
              <a:cxnLst/>
              <a:rect l="l" t="t" r="r" b="b"/>
              <a:pathLst>
                <a:path w="12312" h="2721" extrusionOk="0">
                  <a:moveTo>
                    <a:pt x="7356" y="1"/>
                  </a:moveTo>
                  <a:cubicBezTo>
                    <a:pt x="4914" y="1"/>
                    <a:pt x="2449" y="734"/>
                    <a:pt x="0" y="2510"/>
                  </a:cubicBezTo>
                  <a:cubicBezTo>
                    <a:pt x="616" y="2662"/>
                    <a:pt x="1247" y="2720"/>
                    <a:pt x="1883" y="2720"/>
                  </a:cubicBezTo>
                  <a:cubicBezTo>
                    <a:pt x="2996" y="2720"/>
                    <a:pt x="4125" y="2541"/>
                    <a:pt x="5215" y="2367"/>
                  </a:cubicBezTo>
                  <a:cubicBezTo>
                    <a:pt x="7644" y="1986"/>
                    <a:pt x="9966" y="1629"/>
                    <a:pt x="12311" y="927"/>
                  </a:cubicBezTo>
                  <a:cubicBezTo>
                    <a:pt x="10679" y="342"/>
                    <a:pt x="9023" y="1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6"/>
            <p:cNvSpPr/>
            <p:nvPr/>
          </p:nvSpPr>
          <p:spPr>
            <a:xfrm>
              <a:off x="4663675" y="6417475"/>
              <a:ext cx="306600" cy="46875"/>
            </a:xfrm>
            <a:custGeom>
              <a:avLst/>
              <a:gdLst/>
              <a:ahLst/>
              <a:cxnLst/>
              <a:rect l="l" t="t" r="r" b="b"/>
              <a:pathLst>
                <a:path w="12264" h="1875" extrusionOk="0">
                  <a:moveTo>
                    <a:pt x="8552" y="0"/>
                  </a:moveTo>
                  <a:cubicBezTo>
                    <a:pt x="7705" y="0"/>
                    <a:pt x="6858" y="49"/>
                    <a:pt x="6013" y="160"/>
                  </a:cubicBezTo>
                  <a:cubicBezTo>
                    <a:pt x="3929" y="457"/>
                    <a:pt x="1917" y="1065"/>
                    <a:pt x="0" y="1874"/>
                  </a:cubicBezTo>
                  <a:cubicBezTo>
                    <a:pt x="2036" y="1422"/>
                    <a:pt x="4024" y="886"/>
                    <a:pt x="6072" y="600"/>
                  </a:cubicBezTo>
                  <a:cubicBezTo>
                    <a:pt x="8108" y="326"/>
                    <a:pt x="10180" y="350"/>
                    <a:pt x="12264" y="267"/>
                  </a:cubicBezTo>
                  <a:cubicBezTo>
                    <a:pt x="11032" y="104"/>
                    <a:pt x="9793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6"/>
            <p:cNvSpPr/>
            <p:nvPr/>
          </p:nvSpPr>
          <p:spPr>
            <a:xfrm>
              <a:off x="4517225" y="5583250"/>
              <a:ext cx="553350" cy="981100"/>
            </a:xfrm>
            <a:custGeom>
              <a:avLst/>
              <a:gdLst/>
              <a:ahLst/>
              <a:cxnLst/>
              <a:rect l="l" t="t" r="r" b="b"/>
              <a:pathLst>
                <a:path w="22134" h="39244" extrusionOk="0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48" y="3549"/>
                    <a:pt x="96" y="6978"/>
                    <a:pt x="369" y="10323"/>
                  </a:cubicBezTo>
                  <a:cubicBezTo>
                    <a:pt x="596" y="13074"/>
                    <a:pt x="1036" y="16669"/>
                    <a:pt x="2370" y="20063"/>
                  </a:cubicBezTo>
                  <a:cubicBezTo>
                    <a:pt x="3310" y="22444"/>
                    <a:pt x="5108" y="25730"/>
                    <a:pt x="8382" y="27897"/>
                  </a:cubicBezTo>
                  <a:cubicBezTo>
                    <a:pt x="9466" y="28635"/>
                    <a:pt x="10656" y="29183"/>
                    <a:pt x="11823" y="29719"/>
                  </a:cubicBezTo>
                  <a:cubicBezTo>
                    <a:pt x="12657" y="30124"/>
                    <a:pt x="13538" y="30516"/>
                    <a:pt x="14347" y="30981"/>
                  </a:cubicBezTo>
                  <a:cubicBezTo>
                    <a:pt x="17598" y="32814"/>
                    <a:pt x="20181" y="35696"/>
                    <a:pt x="21658" y="39113"/>
                  </a:cubicBezTo>
                  <a:cubicBezTo>
                    <a:pt x="21693" y="39196"/>
                    <a:pt x="21777" y="39244"/>
                    <a:pt x="21872" y="39244"/>
                  </a:cubicBezTo>
                  <a:cubicBezTo>
                    <a:pt x="21896" y="39244"/>
                    <a:pt x="21932" y="39232"/>
                    <a:pt x="21967" y="39220"/>
                  </a:cubicBezTo>
                  <a:cubicBezTo>
                    <a:pt x="22086" y="39184"/>
                    <a:pt x="22134" y="39041"/>
                    <a:pt x="22086" y="38922"/>
                  </a:cubicBezTo>
                  <a:cubicBezTo>
                    <a:pt x="20574" y="35434"/>
                    <a:pt x="17907" y="32469"/>
                    <a:pt x="14585" y="30576"/>
                  </a:cubicBezTo>
                  <a:cubicBezTo>
                    <a:pt x="13752" y="30100"/>
                    <a:pt x="12859" y="29707"/>
                    <a:pt x="12014" y="29302"/>
                  </a:cubicBezTo>
                  <a:cubicBezTo>
                    <a:pt x="10883" y="28766"/>
                    <a:pt x="9692" y="28219"/>
                    <a:pt x="8632" y="27516"/>
                  </a:cubicBezTo>
                  <a:cubicBezTo>
                    <a:pt x="5453" y="25421"/>
                    <a:pt x="3691" y="22194"/>
                    <a:pt x="2786" y="19884"/>
                  </a:cubicBezTo>
                  <a:cubicBezTo>
                    <a:pt x="1477" y="16539"/>
                    <a:pt x="1048" y="12990"/>
                    <a:pt x="822" y="10276"/>
                  </a:cubicBezTo>
                  <a:cubicBezTo>
                    <a:pt x="560" y="6930"/>
                    <a:pt x="488" y="3525"/>
                    <a:pt x="453" y="215"/>
                  </a:cubicBezTo>
                  <a:cubicBezTo>
                    <a:pt x="453" y="96"/>
                    <a:pt x="346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4BFD9A6-86EC-194E-6DB9-37F64BB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68" y="1527"/>
            <a:ext cx="406829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p71"/>
          <p:cNvSpPr txBox="1">
            <a:spLocks noGrp="1"/>
          </p:cNvSpPr>
          <p:nvPr>
            <p:ph type="subTitle" idx="1"/>
          </p:nvPr>
        </p:nvSpPr>
        <p:spPr>
          <a:xfrm>
            <a:off x="3659866" y="2294700"/>
            <a:ext cx="4531249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Londrina Solid"/>
              </a:rPr>
              <a:t>TERIMA KASIH</a:t>
            </a:r>
            <a:endParaRPr sz="5000" b="1" dirty="0">
              <a:latin typeface="Londrina Solid"/>
            </a:endParaRPr>
          </a:p>
        </p:txBody>
      </p:sp>
      <p:grpSp>
        <p:nvGrpSpPr>
          <p:cNvPr id="3208" name="Google Shape;3208;p71"/>
          <p:cNvGrpSpPr/>
          <p:nvPr/>
        </p:nvGrpSpPr>
        <p:grpSpPr>
          <a:xfrm>
            <a:off x="-22652" y="506318"/>
            <a:ext cx="3543851" cy="4637182"/>
            <a:chOff x="-138254" y="66566"/>
            <a:chExt cx="4506947" cy="5441753"/>
          </a:xfrm>
        </p:grpSpPr>
        <p:sp>
          <p:nvSpPr>
            <p:cNvPr id="3209" name="Google Shape;3209;p71"/>
            <p:cNvSpPr/>
            <p:nvPr/>
          </p:nvSpPr>
          <p:spPr>
            <a:xfrm>
              <a:off x="533800" y="547175"/>
              <a:ext cx="3261300" cy="326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1"/>
            <p:cNvSpPr/>
            <p:nvPr/>
          </p:nvSpPr>
          <p:spPr>
            <a:xfrm>
              <a:off x="2441780" y="1512650"/>
              <a:ext cx="1140415" cy="455895"/>
            </a:xfrm>
            <a:custGeom>
              <a:avLst/>
              <a:gdLst/>
              <a:ahLst/>
              <a:cxnLst/>
              <a:rect l="l" t="t" r="r" b="b"/>
              <a:pathLst>
                <a:path w="9038" h="5228" extrusionOk="0">
                  <a:moveTo>
                    <a:pt x="5252" y="1"/>
                  </a:moveTo>
                  <a:cubicBezTo>
                    <a:pt x="4156" y="1"/>
                    <a:pt x="3430" y="1870"/>
                    <a:pt x="3085" y="3096"/>
                  </a:cubicBezTo>
                  <a:cubicBezTo>
                    <a:pt x="3047" y="3228"/>
                    <a:pt x="2934" y="3293"/>
                    <a:pt x="2820" y="3293"/>
                  </a:cubicBezTo>
                  <a:cubicBezTo>
                    <a:pt x="2716" y="3293"/>
                    <a:pt x="2612" y="3240"/>
                    <a:pt x="2561" y="3132"/>
                  </a:cubicBezTo>
                  <a:cubicBezTo>
                    <a:pt x="2394" y="2727"/>
                    <a:pt x="2156" y="2358"/>
                    <a:pt x="1787" y="2322"/>
                  </a:cubicBezTo>
                  <a:cubicBezTo>
                    <a:pt x="1762" y="2320"/>
                    <a:pt x="1737" y="2319"/>
                    <a:pt x="1712" y="2319"/>
                  </a:cubicBezTo>
                  <a:cubicBezTo>
                    <a:pt x="506" y="2319"/>
                    <a:pt x="36" y="5014"/>
                    <a:pt x="3" y="5216"/>
                  </a:cubicBezTo>
                  <a:lnTo>
                    <a:pt x="8752" y="5216"/>
                  </a:lnTo>
                  <a:cubicBezTo>
                    <a:pt x="8752" y="5216"/>
                    <a:pt x="9038" y="3049"/>
                    <a:pt x="7990" y="2811"/>
                  </a:cubicBezTo>
                  <a:cubicBezTo>
                    <a:pt x="7923" y="2794"/>
                    <a:pt x="7858" y="2787"/>
                    <a:pt x="7795" y="2787"/>
                  </a:cubicBezTo>
                  <a:cubicBezTo>
                    <a:pt x="7347" y="2787"/>
                    <a:pt x="6977" y="3165"/>
                    <a:pt x="6716" y="3561"/>
                  </a:cubicBezTo>
                  <a:cubicBezTo>
                    <a:pt x="6673" y="3621"/>
                    <a:pt x="6614" y="3647"/>
                    <a:pt x="6555" y="3647"/>
                  </a:cubicBezTo>
                  <a:cubicBezTo>
                    <a:pt x="6451" y="3647"/>
                    <a:pt x="6351" y="3564"/>
                    <a:pt x="6359" y="3442"/>
                  </a:cubicBezTo>
                  <a:cubicBezTo>
                    <a:pt x="6442" y="2144"/>
                    <a:pt x="6395" y="1"/>
                    <a:pt x="5252" y="1"/>
                  </a:cubicBezTo>
                  <a:close/>
                  <a:moveTo>
                    <a:pt x="1" y="5216"/>
                  </a:moveTo>
                  <a:lnTo>
                    <a:pt x="1" y="5228"/>
                  </a:lnTo>
                  <a:cubicBezTo>
                    <a:pt x="1" y="5228"/>
                    <a:pt x="2" y="5223"/>
                    <a:pt x="3" y="5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1" name="Google Shape;3211;p71"/>
            <p:cNvGrpSpPr/>
            <p:nvPr/>
          </p:nvGrpSpPr>
          <p:grpSpPr>
            <a:xfrm rot="-1404092" flipH="1">
              <a:off x="266880" y="3568311"/>
              <a:ext cx="1246708" cy="1765021"/>
              <a:chOff x="3473625" y="1895800"/>
              <a:chExt cx="552200" cy="781775"/>
            </a:xfrm>
          </p:grpSpPr>
          <p:sp>
            <p:nvSpPr>
              <p:cNvPr id="3212" name="Google Shape;3212;p71"/>
              <p:cNvSpPr/>
              <p:nvPr/>
            </p:nvSpPr>
            <p:spPr>
              <a:xfrm>
                <a:off x="3720700" y="2262325"/>
                <a:ext cx="70250" cy="41525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16610" extrusionOk="0">
                    <a:moveTo>
                      <a:pt x="226" y="0"/>
                    </a:moveTo>
                    <a:lnTo>
                      <a:pt x="0" y="24"/>
                    </a:lnTo>
                    <a:cubicBezTo>
                      <a:pt x="0" y="143"/>
                      <a:pt x="965" y="12502"/>
                      <a:pt x="2608" y="16609"/>
                    </a:cubicBezTo>
                    <a:lnTo>
                      <a:pt x="2810" y="16538"/>
                    </a:lnTo>
                    <a:cubicBezTo>
                      <a:pt x="1191" y="12466"/>
                      <a:pt x="238" y="119"/>
                      <a:pt x="2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71"/>
              <p:cNvSpPr/>
              <p:nvPr/>
            </p:nvSpPr>
            <p:spPr>
              <a:xfrm>
                <a:off x="3473625" y="2142025"/>
                <a:ext cx="276850" cy="34787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13915" extrusionOk="0">
                    <a:moveTo>
                      <a:pt x="3644" y="1"/>
                    </a:moveTo>
                    <a:cubicBezTo>
                      <a:pt x="3201" y="1"/>
                      <a:pt x="2634" y="139"/>
                      <a:pt x="1906" y="466"/>
                    </a:cubicBezTo>
                    <a:cubicBezTo>
                      <a:pt x="191" y="1228"/>
                      <a:pt x="1" y="2705"/>
                      <a:pt x="1001" y="3883"/>
                    </a:cubicBezTo>
                    <a:cubicBezTo>
                      <a:pt x="2013" y="5050"/>
                      <a:pt x="1858" y="6455"/>
                      <a:pt x="1656" y="7360"/>
                    </a:cubicBezTo>
                    <a:cubicBezTo>
                      <a:pt x="1442" y="8265"/>
                      <a:pt x="2180" y="9396"/>
                      <a:pt x="3740" y="9467"/>
                    </a:cubicBezTo>
                    <a:cubicBezTo>
                      <a:pt x="5299" y="9551"/>
                      <a:pt x="5013" y="10229"/>
                      <a:pt x="5704" y="11896"/>
                    </a:cubicBezTo>
                    <a:cubicBezTo>
                      <a:pt x="6186" y="13057"/>
                      <a:pt x="8312" y="13914"/>
                      <a:pt x="9675" y="13914"/>
                    </a:cubicBezTo>
                    <a:cubicBezTo>
                      <a:pt x="10298" y="13914"/>
                      <a:pt x="10761" y="13736"/>
                      <a:pt x="10836" y="13325"/>
                    </a:cubicBezTo>
                    <a:cubicBezTo>
                      <a:pt x="11074" y="12015"/>
                      <a:pt x="9955" y="9158"/>
                      <a:pt x="8764" y="8193"/>
                    </a:cubicBezTo>
                    <a:cubicBezTo>
                      <a:pt x="7573" y="7229"/>
                      <a:pt x="8169" y="6455"/>
                      <a:pt x="7835" y="5431"/>
                    </a:cubicBezTo>
                    <a:cubicBezTo>
                      <a:pt x="7490" y="4395"/>
                      <a:pt x="6228" y="4562"/>
                      <a:pt x="5585" y="3729"/>
                    </a:cubicBezTo>
                    <a:cubicBezTo>
                      <a:pt x="5065" y="3051"/>
                      <a:pt x="5726" y="1"/>
                      <a:pt x="3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71"/>
              <p:cNvSpPr/>
              <p:nvPr/>
            </p:nvSpPr>
            <p:spPr>
              <a:xfrm>
                <a:off x="3541500" y="2169450"/>
                <a:ext cx="205100" cy="2899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1597" extrusionOk="0">
                    <a:moveTo>
                      <a:pt x="203" y="0"/>
                    </a:moveTo>
                    <a:lnTo>
                      <a:pt x="1" y="72"/>
                    </a:lnTo>
                    <a:cubicBezTo>
                      <a:pt x="24" y="143"/>
                      <a:pt x="2858" y="7525"/>
                      <a:pt x="8073" y="11597"/>
                    </a:cubicBezTo>
                    <a:lnTo>
                      <a:pt x="8204" y="11418"/>
                    </a:lnTo>
                    <a:cubicBezTo>
                      <a:pt x="3049" y="7394"/>
                      <a:pt x="239" y="72"/>
                      <a:pt x="2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71"/>
              <p:cNvSpPr/>
              <p:nvPr/>
            </p:nvSpPr>
            <p:spPr>
              <a:xfrm>
                <a:off x="3759675" y="2187775"/>
                <a:ext cx="266150" cy="433800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7352" extrusionOk="0">
                    <a:moveTo>
                      <a:pt x="6601" y="1"/>
                    </a:moveTo>
                    <a:cubicBezTo>
                      <a:pt x="3782" y="1"/>
                      <a:pt x="5166" y="3767"/>
                      <a:pt x="4680" y="4708"/>
                    </a:cubicBezTo>
                    <a:cubicBezTo>
                      <a:pt x="4109" y="5804"/>
                      <a:pt x="2692" y="5828"/>
                      <a:pt x="2489" y="7078"/>
                    </a:cubicBezTo>
                    <a:cubicBezTo>
                      <a:pt x="2287" y="8328"/>
                      <a:pt x="3061" y="9138"/>
                      <a:pt x="1906" y="10471"/>
                    </a:cubicBezTo>
                    <a:cubicBezTo>
                      <a:pt x="763" y="11816"/>
                      <a:pt x="1" y="15341"/>
                      <a:pt x="477" y="16829"/>
                    </a:cubicBezTo>
                    <a:cubicBezTo>
                      <a:pt x="591" y="17194"/>
                      <a:pt x="944" y="17352"/>
                      <a:pt x="1419" y="17352"/>
                    </a:cubicBezTo>
                    <a:cubicBezTo>
                      <a:pt x="2881" y="17352"/>
                      <a:pt x="5502" y="15854"/>
                      <a:pt x="5871" y="14281"/>
                    </a:cubicBezTo>
                    <a:cubicBezTo>
                      <a:pt x="6347" y="12209"/>
                      <a:pt x="5930" y="11471"/>
                      <a:pt x="7621" y="11114"/>
                    </a:cubicBezTo>
                    <a:cubicBezTo>
                      <a:pt x="9335" y="10757"/>
                      <a:pt x="9943" y="9316"/>
                      <a:pt x="9573" y="8280"/>
                    </a:cubicBezTo>
                    <a:cubicBezTo>
                      <a:pt x="9204" y="7256"/>
                      <a:pt x="8811" y="5649"/>
                      <a:pt x="9728" y="4101"/>
                    </a:cubicBezTo>
                    <a:cubicBezTo>
                      <a:pt x="10645" y="2565"/>
                      <a:pt x="10169" y="875"/>
                      <a:pt x="8180" y="279"/>
                    </a:cubicBezTo>
                    <a:cubicBezTo>
                      <a:pt x="7545" y="86"/>
                      <a:pt x="7025" y="1"/>
                      <a:pt x="6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71"/>
              <p:cNvSpPr/>
              <p:nvPr/>
            </p:nvSpPr>
            <p:spPr>
              <a:xfrm>
                <a:off x="3766525" y="2205450"/>
                <a:ext cx="181600" cy="38372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5349" extrusionOk="0">
                    <a:moveTo>
                      <a:pt x="7037" y="1"/>
                    </a:moveTo>
                    <a:cubicBezTo>
                      <a:pt x="7025" y="96"/>
                      <a:pt x="5013" y="9597"/>
                      <a:pt x="1" y="15193"/>
                    </a:cubicBezTo>
                    <a:lnTo>
                      <a:pt x="167" y="15348"/>
                    </a:lnTo>
                    <a:cubicBezTo>
                      <a:pt x="5228" y="9704"/>
                      <a:pt x="7228" y="132"/>
                      <a:pt x="7264" y="49"/>
                    </a:cubicBez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71"/>
              <p:cNvSpPr/>
              <p:nvPr/>
            </p:nvSpPr>
            <p:spPr>
              <a:xfrm>
                <a:off x="3652225" y="1895800"/>
                <a:ext cx="261375" cy="3751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15007" extrusionOk="0">
                    <a:moveTo>
                      <a:pt x="4852" y="0"/>
                    </a:moveTo>
                    <a:cubicBezTo>
                      <a:pt x="4797" y="0"/>
                      <a:pt x="4740" y="2"/>
                      <a:pt x="4680" y="4"/>
                    </a:cubicBezTo>
                    <a:cubicBezTo>
                      <a:pt x="3132" y="76"/>
                      <a:pt x="3406" y="1695"/>
                      <a:pt x="3513" y="3017"/>
                    </a:cubicBezTo>
                    <a:cubicBezTo>
                      <a:pt x="3620" y="4303"/>
                      <a:pt x="2906" y="4314"/>
                      <a:pt x="1465" y="4779"/>
                    </a:cubicBezTo>
                    <a:cubicBezTo>
                      <a:pt x="1" y="5231"/>
                      <a:pt x="1775" y="8851"/>
                      <a:pt x="2334" y="10160"/>
                    </a:cubicBezTo>
                    <a:cubicBezTo>
                      <a:pt x="2906" y="11470"/>
                      <a:pt x="2680" y="15006"/>
                      <a:pt x="2680" y="15006"/>
                    </a:cubicBezTo>
                    <a:cubicBezTo>
                      <a:pt x="2680" y="15006"/>
                      <a:pt x="5001" y="12780"/>
                      <a:pt x="5597" y="12006"/>
                    </a:cubicBezTo>
                    <a:cubicBezTo>
                      <a:pt x="6192" y="11232"/>
                      <a:pt x="5037" y="10589"/>
                      <a:pt x="5454" y="9958"/>
                    </a:cubicBezTo>
                    <a:cubicBezTo>
                      <a:pt x="5870" y="9339"/>
                      <a:pt x="7799" y="7577"/>
                      <a:pt x="7621" y="6422"/>
                    </a:cubicBezTo>
                    <a:cubicBezTo>
                      <a:pt x="7442" y="5255"/>
                      <a:pt x="7418" y="4803"/>
                      <a:pt x="8930" y="3588"/>
                    </a:cubicBezTo>
                    <a:cubicBezTo>
                      <a:pt x="10454" y="2386"/>
                      <a:pt x="10133" y="1826"/>
                      <a:pt x="9335" y="1076"/>
                    </a:cubicBezTo>
                    <a:cubicBezTo>
                      <a:pt x="9046" y="812"/>
                      <a:pt x="8704" y="731"/>
                      <a:pt x="8356" y="731"/>
                    </a:cubicBezTo>
                    <a:cubicBezTo>
                      <a:pt x="7795" y="731"/>
                      <a:pt x="7220" y="942"/>
                      <a:pt x="6832" y="942"/>
                    </a:cubicBezTo>
                    <a:cubicBezTo>
                      <a:pt x="6786" y="942"/>
                      <a:pt x="6744" y="940"/>
                      <a:pt x="6704" y="933"/>
                    </a:cubicBezTo>
                    <a:cubicBezTo>
                      <a:pt x="6109" y="830"/>
                      <a:pt x="6229" y="0"/>
                      <a:pt x="4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71"/>
              <p:cNvSpPr/>
              <p:nvPr/>
            </p:nvSpPr>
            <p:spPr>
              <a:xfrm>
                <a:off x="3716225" y="1915800"/>
                <a:ext cx="106575" cy="3581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4326" extrusionOk="0">
                    <a:moveTo>
                      <a:pt x="4137" y="0"/>
                    </a:moveTo>
                    <a:cubicBezTo>
                      <a:pt x="4084" y="0"/>
                      <a:pt x="4036" y="44"/>
                      <a:pt x="4025" y="97"/>
                    </a:cubicBezTo>
                    <a:cubicBezTo>
                      <a:pt x="4001" y="205"/>
                      <a:pt x="1739" y="10503"/>
                      <a:pt x="12" y="14159"/>
                    </a:cubicBezTo>
                    <a:cubicBezTo>
                      <a:pt x="1" y="14218"/>
                      <a:pt x="12" y="14278"/>
                      <a:pt x="72" y="14313"/>
                    </a:cubicBezTo>
                    <a:cubicBezTo>
                      <a:pt x="96" y="14325"/>
                      <a:pt x="108" y="14325"/>
                      <a:pt x="120" y="14325"/>
                    </a:cubicBezTo>
                    <a:cubicBezTo>
                      <a:pt x="167" y="14325"/>
                      <a:pt x="191" y="14302"/>
                      <a:pt x="227" y="14254"/>
                    </a:cubicBezTo>
                    <a:cubicBezTo>
                      <a:pt x="1953" y="10575"/>
                      <a:pt x="4215" y="240"/>
                      <a:pt x="4239" y="145"/>
                    </a:cubicBezTo>
                    <a:cubicBezTo>
                      <a:pt x="4263" y="86"/>
                      <a:pt x="4215" y="26"/>
                      <a:pt x="4156" y="2"/>
                    </a:cubicBezTo>
                    <a:cubicBezTo>
                      <a:pt x="4150" y="1"/>
                      <a:pt x="4143" y="0"/>
                      <a:pt x="41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9" name="Google Shape;3219;p71"/>
            <p:cNvGrpSpPr/>
            <p:nvPr/>
          </p:nvGrpSpPr>
          <p:grpSpPr>
            <a:xfrm>
              <a:off x="1177070" y="680783"/>
              <a:ext cx="1974756" cy="4506504"/>
              <a:chOff x="5116700" y="3265700"/>
              <a:chExt cx="691175" cy="1577300"/>
            </a:xfrm>
          </p:grpSpPr>
          <p:sp>
            <p:nvSpPr>
              <p:cNvPr id="3220" name="Google Shape;3220;p71"/>
              <p:cNvSpPr/>
              <p:nvPr/>
            </p:nvSpPr>
            <p:spPr>
              <a:xfrm>
                <a:off x="5176525" y="4352450"/>
                <a:ext cx="599500" cy="486100"/>
              </a:xfrm>
              <a:custGeom>
                <a:avLst/>
                <a:gdLst/>
                <a:ahLst/>
                <a:cxnLst/>
                <a:rect l="l" t="t" r="r" b="b"/>
                <a:pathLst>
                  <a:path w="23980" h="19444" extrusionOk="0">
                    <a:moveTo>
                      <a:pt x="11419" y="1"/>
                    </a:moveTo>
                    <a:cubicBezTo>
                      <a:pt x="11419" y="1"/>
                      <a:pt x="18420" y="691"/>
                      <a:pt x="18598" y="679"/>
                    </a:cubicBezTo>
                    <a:cubicBezTo>
                      <a:pt x="18777" y="679"/>
                      <a:pt x="20265" y="2298"/>
                      <a:pt x="20170" y="3072"/>
                    </a:cubicBezTo>
                    <a:lnTo>
                      <a:pt x="23980" y="18931"/>
                    </a:lnTo>
                    <a:lnTo>
                      <a:pt x="11181" y="19443"/>
                    </a:lnTo>
                    <a:lnTo>
                      <a:pt x="1" y="18931"/>
                    </a:lnTo>
                    <a:lnTo>
                      <a:pt x="2715" y="3120"/>
                    </a:lnTo>
                    <a:cubicBezTo>
                      <a:pt x="2608" y="2346"/>
                      <a:pt x="4049" y="679"/>
                      <a:pt x="4227" y="679"/>
                    </a:cubicBezTo>
                    <a:cubicBezTo>
                      <a:pt x="4430" y="691"/>
                      <a:pt x="11419" y="1"/>
                      <a:pt x="11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71"/>
              <p:cNvSpPr/>
              <p:nvPr/>
            </p:nvSpPr>
            <p:spPr>
              <a:xfrm>
                <a:off x="5258075" y="4545325"/>
                <a:ext cx="47650" cy="2971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1884" extrusionOk="0">
                    <a:moveTo>
                      <a:pt x="1549" y="167"/>
                    </a:moveTo>
                    <a:cubicBezTo>
                      <a:pt x="1561" y="84"/>
                      <a:pt x="1656" y="1"/>
                      <a:pt x="1739" y="25"/>
                    </a:cubicBezTo>
                    <a:cubicBezTo>
                      <a:pt x="1834" y="36"/>
                      <a:pt x="1906" y="120"/>
                      <a:pt x="1894" y="215"/>
                    </a:cubicBezTo>
                    <a:lnTo>
                      <a:pt x="358" y="11716"/>
                    </a:lnTo>
                    <a:cubicBezTo>
                      <a:pt x="346" y="11800"/>
                      <a:pt x="251" y="11883"/>
                      <a:pt x="168" y="11871"/>
                    </a:cubicBezTo>
                    <a:cubicBezTo>
                      <a:pt x="72" y="11847"/>
                      <a:pt x="1" y="11764"/>
                      <a:pt x="13" y="11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71"/>
              <p:cNvSpPr/>
              <p:nvPr/>
            </p:nvSpPr>
            <p:spPr>
              <a:xfrm>
                <a:off x="5615275" y="4586400"/>
                <a:ext cx="42575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0253" extrusionOk="0">
                    <a:moveTo>
                      <a:pt x="12" y="203"/>
                    </a:moveTo>
                    <a:cubicBezTo>
                      <a:pt x="0" y="120"/>
                      <a:pt x="72" y="25"/>
                      <a:pt x="167" y="13"/>
                    </a:cubicBezTo>
                    <a:cubicBezTo>
                      <a:pt x="250" y="1"/>
                      <a:pt x="346" y="72"/>
                      <a:pt x="358" y="168"/>
                    </a:cubicBezTo>
                    <a:lnTo>
                      <a:pt x="1679" y="10050"/>
                    </a:lnTo>
                    <a:cubicBezTo>
                      <a:pt x="1703" y="10133"/>
                      <a:pt x="1620" y="10228"/>
                      <a:pt x="1536" y="10240"/>
                    </a:cubicBezTo>
                    <a:cubicBezTo>
                      <a:pt x="1441" y="10252"/>
                      <a:pt x="1358" y="10181"/>
                      <a:pt x="1346" y="10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71"/>
              <p:cNvSpPr/>
              <p:nvPr/>
            </p:nvSpPr>
            <p:spPr>
              <a:xfrm>
                <a:off x="5455425" y="4585525"/>
                <a:ext cx="18200" cy="25747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0299" extrusionOk="0">
                    <a:moveTo>
                      <a:pt x="1" y="179"/>
                    </a:moveTo>
                    <a:cubicBezTo>
                      <a:pt x="1" y="95"/>
                      <a:pt x="72" y="0"/>
                      <a:pt x="156" y="0"/>
                    </a:cubicBezTo>
                    <a:cubicBezTo>
                      <a:pt x="251" y="0"/>
                      <a:pt x="334" y="83"/>
                      <a:pt x="334" y="167"/>
                    </a:cubicBezTo>
                    <a:lnTo>
                      <a:pt x="727" y="10120"/>
                    </a:lnTo>
                    <a:cubicBezTo>
                      <a:pt x="727" y="10216"/>
                      <a:pt x="656" y="10299"/>
                      <a:pt x="560" y="10299"/>
                    </a:cubicBezTo>
                    <a:cubicBezTo>
                      <a:pt x="477" y="10299"/>
                      <a:pt x="382" y="10228"/>
                      <a:pt x="382" y="101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71"/>
              <p:cNvSpPr/>
              <p:nvPr/>
            </p:nvSpPr>
            <p:spPr>
              <a:xfrm>
                <a:off x="5202425" y="3616650"/>
                <a:ext cx="463775" cy="345000"/>
              </a:xfrm>
              <a:custGeom>
                <a:avLst/>
                <a:gdLst/>
                <a:ahLst/>
                <a:cxnLst/>
                <a:rect l="l" t="t" r="r" b="b"/>
                <a:pathLst>
                  <a:path w="18551" h="13800" extrusionOk="0">
                    <a:moveTo>
                      <a:pt x="4561" y="405"/>
                    </a:moveTo>
                    <a:cubicBezTo>
                      <a:pt x="4561" y="405"/>
                      <a:pt x="5084" y="2060"/>
                      <a:pt x="2632" y="4787"/>
                    </a:cubicBezTo>
                    <a:cubicBezTo>
                      <a:pt x="155" y="7501"/>
                      <a:pt x="0" y="10275"/>
                      <a:pt x="4251" y="12049"/>
                    </a:cubicBezTo>
                    <a:cubicBezTo>
                      <a:pt x="8525" y="13800"/>
                      <a:pt x="16086" y="12359"/>
                      <a:pt x="17324" y="10335"/>
                    </a:cubicBezTo>
                    <a:cubicBezTo>
                      <a:pt x="18550" y="8311"/>
                      <a:pt x="17765" y="5406"/>
                      <a:pt x="16824" y="3656"/>
                    </a:cubicBezTo>
                    <a:cubicBezTo>
                      <a:pt x="15907" y="1893"/>
                      <a:pt x="16133" y="0"/>
                      <a:pt x="16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71"/>
              <p:cNvSpPr/>
              <p:nvPr/>
            </p:nvSpPr>
            <p:spPr>
              <a:xfrm>
                <a:off x="5623600" y="4016700"/>
                <a:ext cx="179525" cy="379225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15169" extrusionOk="0">
                    <a:moveTo>
                      <a:pt x="5513" y="0"/>
                    </a:moveTo>
                    <a:lnTo>
                      <a:pt x="6109" y="8347"/>
                    </a:lnTo>
                    <a:cubicBezTo>
                      <a:pt x="6109" y="8347"/>
                      <a:pt x="6942" y="9930"/>
                      <a:pt x="7061" y="11085"/>
                    </a:cubicBezTo>
                    <a:cubicBezTo>
                      <a:pt x="7180" y="12264"/>
                      <a:pt x="6680" y="15169"/>
                      <a:pt x="6680" y="15169"/>
                    </a:cubicBezTo>
                    <a:lnTo>
                      <a:pt x="2858" y="13669"/>
                    </a:lnTo>
                    <a:lnTo>
                      <a:pt x="1" y="2691"/>
                    </a:ln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71"/>
              <p:cNvSpPr/>
              <p:nvPr/>
            </p:nvSpPr>
            <p:spPr>
              <a:xfrm>
                <a:off x="5122050" y="4016700"/>
                <a:ext cx="179525" cy="379225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15169" extrusionOk="0">
                    <a:moveTo>
                      <a:pt x="1668" y="0"/>
                    </a:moveTo>
                    <a:lnTo>
                      <a:pt x="1072" y="8347"/>
                    </a:lnTo>
                    <a:cubicBezTo>
                      <a:pt x="1072" y="8347"/>
                      <a:pt x="239" y="9930"/>
                      <a:pt x="120" y="11085"/>
                    </a:cubicBezTo>
                    <a:cubicBezTo>
                      <a:pt x="1" y="12264"/>
                      <a:pt x="501" y="15169"/>
                      <a:pt x="501" y="15169"/>
                    </a:cubicBezTo>
                    <a:lnTo>
                      <a:pt x="4323" y="13669"/>
                    </a:lnTo>
                    <a:lnTo>
                      <a:pt x="7180" y="2691"/>
                    </a:ln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71"/>
              <p:cNvSpPr/>
              <p:nvPr/>
            </p:nvSpPr>
            <p:spPr>
              <a:xfrm>
                <a:off x="5356025" y="3635400"/>
                <a:ext cx="213125" cy="27357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0943" extrusionOk="0">
                    <a:moveTo>
                      <a:pt x="4227" y="0"/>
                    </a:moveTo>
                    <a:lnTo>
                      <a:pt x="4227" y="0"/>
                    </a:lnTo>
                    <a:cubicBezTo>
                      <a:pt x="5536" y="0"/>
                      <a:pt x="6596" y="1072"/>
                      <a:pt x="6596" y="2370"/>
                    </a:cubicBezTo>
                    <a:lnTo>
                      <a:pt x="6596" y="6001"/>
                    </a:lnTo>
                    <a:cubicBezTo>
                      <a:pt x="6608" y="6156"/>
                      <a:pt x="6679" y="6930"/>
                      <a:pt x="7084" y="7132"/>
                    </a:cubicBezTo>
                    <a:cubicBezTo>
                      <a:pt x="7215" y="7204"/>
                      <a:pt x="7799" y="7347"/>
                      <a:pt x="8525" y="7525"/>
                    </a:cubicBezTo>
                    <a:lnTo>
                      <a:pt x="8525" y="10942"/>
                    </a:lnTo>
                    <a:lnTo>
                      <a:pt x="0" y="10942"/>
                    </a:lnTo>
                    <a:lnTo>
                      <a:pt x="0" y="7513"/>
                    </a:lnTo>
                    <a:cubicBezTo>
                      <a:pt x="703" y="7335"/>
                      <a:pt x="1250" y="7192"/>
                      <a:pt x="1381" y="7132"/>
                    </a:cubicBezTo>
                    <a:cubicBezTo>
                      <a:pt x="1786" y="6930"/>
                      <a:pt x="1857" y="6156"/>
                      <a:pt x="1869" y="6001"/>
                    </a:cubicBezTo>
                    <a:lnTo>
                      <a:pt x="1869" y="2370"/>
                    </a:lnTo>
                    <a:cubicBezTo>
                      <a:pt x="1857" y="1060"/>
                      <a:pt x="2929" y="0"/>
                      <a:pt x="4227" y="0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71"/>
              <p:cNvSpPr/>
              <p:nvPr/>
            </p:nvSpPr>
            <p:spPr>
              <a:xfrm>
                <a:off x="5547700" y="3580625"/>
                <a:ext cx="759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25" extrusionOk="0">
                    <a:moveTo>
                      <a:pt x="1727" y="1"/>
                    </a:moveTo>
                    <a:cubicBezTo>
                      <a:pt x="1763" y="1"/>
                      <a:pt x="1799" y="13"/>
                      <a:pt x="1822" y="13"/>
                    </a:cubicBezTo>
                    <a:lnTo>
                      <a:pt x="1822" y="13"/>
                    </a:lnTo>
                    <a:lnTo>
                      <a:pt x="1822" y="13"/>
                    </a:lnTo>
                    <a:cubicBezTo>
                      <a:pt x="2501" y="167"/>
                      <a:pt x="3001" y="763"/>
                      <a:pt x="3013" y="1477"/>
                    </a:cubicBezTo>
                    <a:cubicBezTo>
                      <a:pt x="3037" y="2310"/>
                      <a:pt x="2358" y="2989"/>
                      <a:pt x="1525" y="3001"/>
                    </a:cubicBezTo>
                    <a:cubicBezTo>
                      <a:pt x="691" y="3025"/>
                      <a:pt x="13" y="2346"/>
                      <a:pt x="1" y="1513"/>
                    </a:cubicBezTo>
                    <a:cubicBezTo>
                      <a:pt x="1" y="1025"/>
                      <a:pt x="215" y="596"/>
                      <a:pt x="560" y="322"/>
                    </a:cubicBezTo>
                    <a:cubicBezTo>
                      <a:pt x="513" y="775"/>
                      <a:pt x="596" y="1322"/>
                      <a:pt x="1156" y="1382"/>
                    </a:cubicBezTo>
                    <a:lnTo>
                      <a:pt x="1144" y="525"/>
                    </a:lnTo>
                    <a:cubicBezTo>
                      <a:pt x="1156" y="155"/>
                      <a:pt x="1489" y="1"/>
                      <a:pt x="1727" y="1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71"/>
              <p:cNvSpPr/>
              <p:nvPr/>
            </p:nvSpPr>
            <p:spPr>
              <a:xfrm>
                <a:off x="5300050" y="3580625"/>
                <a:ext cx="765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25" extrusionOk="0">
                    <a:moveTo>
                      <a:pt x="1334" y="1"/>
                    </a:moveTo>
                    <a:cubicBezTo>
                      <a:pt x="1287" y="1"/>
                      <a:pt x="1251" y="13"/>
                      <a:pt x="1227" y="13"/>
                    </a:cubicBezTo>
                    <a:lnTo>
                      <a:pt x="1227" y="13"/>
                    </a:lnTo>
                    <a:lnTo>
                      <a:pt x="1227" y="13"/>
                    </a:lnTo>
                    <a:cubicBezTo>
                      <a:pt x="560" y="155"/>
                      <a:pt x="36" y="751"/>
                      <a:pt x="25" y="1465"/>
                    </a:cubicBezTo>
                    <a:cubicBezTo>
                      <a:pt x="1" y="2299"/>
                      <a:pt x="656" y="2977"/>
                      <a:pt x="1489" y="3013"/>
                    </a:cubicBezTo>
                    <a:cubicBezTo>
                      <a:pt x="2322" y="3025"/>
                      <a:pt x="3013" y="2370"/>
                      <a:pt x="3037" y="1537"/>
                    </a:cubicBezTo>
                    <a:cubicBezTo>
                      <a:pt x="3061" y="1060"/>
                      <a:pt x="2834" y="608"/>
                      <a:pt x="2489" y="334"/>
                    </a:cubicBezTo>
                    <a:cubicBezTo>
                      <a:pt x="2525" y="775"/>
                      <a:pt x="2441" y="1322"/>
                      <a:pt x="1882" y="1370"/>
                    </a:cubicBezTo>
                    <a:lnTo>
                      <a:pt x="1906" y="513"/>
                    </a:lnTo>
                    <a:cubicBezTo>
                      <a:pt x="1894" y="167"/>
                      <a:pt x="1572" y="1"/>
                      <a:pt x="1334" y="1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71"/>
              <p:cNvSpPr/>
              <p:nvPr/>
            </p:nvSpPr>
            <p:spPr>
              <a:xfrm>
                <a:off x="5332500" y="3396375"/>
                <a:ext cx="258400" cy="3756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15027" extrusionOk="0">
                    <a:moveTo>
                      <a:pt x="5168" y="15026"/>
                    </a:moveTo>
                    <a:cubicBezTo>
                      <a:pt x="2358" y="15026"/>
                      <a:pt x="0" y="11550"/>
                      <a:pt x="0" y="8799"/>
                    </a:cubicBezTo>
                    <a:lnTo>
                      <a:pt x="0" y="5168"/>
                    </a:lnTo>
                    <a:cubicBezTo>
                      <a:pt x="0" y="2322"/>
                      <a:pt x="2322" y="1"/>
                      <a:pt x="5168" y="1"/>
                    </a:cubicBezTo>
                    <a:lnTo>
                      <a:pt x="5168" y="1"/>
                    </a:lnTo>
                    <a:cubicBezTo>
                      <a:pt x="8013" y="1"/>
                      <a:pt x="10335" y="2322"/>
                      <a:pt x="10335" y="5168"/>
                    </a:cubicBezTo>
                    <a:lnTo>
                      <a:pt x="10335" y="8740"/>
                    </a:lnTo>
                    <a:cubicBezTo>
                      <a:pt x="10335" y="11728"/>
                      <a:pt x="8287" y="15026"/>
                      <a:pt x="5168" y="15026"/>
                    </a:cubicBez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71"/>
              <p:cNvSpPr/>
              <p:nvPr/>
            </p:nvSpPr>
            <p:spPr>
              <a:xfrm>
                <a:off x="5239025" y="3807150"/>
                <a:ext cx="446225" cy="579250"/>
              </a:xfrm>
              <a:custGeom>
                <a:avLst/>
                <a:gdLst/>
                <a:ahLst/>
                <a:cxnLst/>
                <a:rect l="l" t="t" r="r" b="b"/>
                <a:pathLst>
                  <a:path w="17849" h="23170" extrusionOk="0">
                    <a:moveTo>
                      <a:pt x="11693" y="215"/>
                    </a:moveTo>
                    <a:cubicBezTo>
                      <a:pt x="11693" y="215"/>
                      <a:pt x="10693" y="1643"/>
                      <a:pt x="8931" y="1643"/>
                    </a:cubicBezTo>
                    <a:cubicBezTo>
                      <a:pt x="7192" y="1643"/>
                      <a:pt x="6180" y="215"/>
                      <a:pt x="6180" y="215"/>
                    </a:cubicBezTo>
                    <a:cubicBezTo>
                      <a:pt x="5990" y="0"/>
                      <a:pt x="5633" y="143"/>
                      <a:pt x="4859" y="405"/>
                    </a:cubicBezTo>
                    <a:cubicBezTo>
                      <a:pt x="4097" y="679"/>
                      <a:pt x="2501" y="917"/>
                      <a:pt x="811" y="1274"/>
                    </a:cubicBezTo>
                    <a:cubicBezTo>
                      <a:pt x="632" y="1298"/>
                      <a:pt x="465" y="1346"/>
                      <a:pt x="310" y="1381"/>
                    </a:cubicBezTo>
                    <a:cubicBezTo>
                      <a:pt x="334" y="1417"/>
                      <a:pt x="1239" y="3679"/>
                      <a:pt x="358" y="9918"/>
                    </a:cubicBezTo>
                    <a:lnTo>
                      <a:pt x="1144" y="11002"/>
                    </a:lnTo>
                    <a:lnTo>
                      <a:pt x="1525" y="12657"/>
                    </a:lnTo>
                    <a:lnTo>
                      <a:pt x="1" y="14383"/>
                    </a:lnTo>
                    <a:cubicBezTo>
                      <a:pt x="37" y="14502"/>
                      <a:pt x="72" y="14597"/>
                      <a:pt x="120" y="14705"/>
                    </a:cubicBezTo>
                    <a:cubicBezTo>
                      <a:pt x="632" y="16086"/>
                      <a:pt x="1168" y="17443"/>
                      <a:pt x="1192" y="17741"/>
                    </a:cubicBezTo>
                    <a:cubicBezTo>
                      <a:pt x="1251" y="18288"/>
                      <a:pt x="1049" y="21479"/>
                      <a:pt x="1227" y="21955"/>
                    </a:cubicBezTo>
                    <a:cubicBezTo>
                      <a:pt x="1406" y="22432"/>
                      <a:pt x="1442" y="22717"/>
                      <a:pt x="1882" y="22956"/>
                    </a:cubicBezTo>
                    <a:cubicBezTo>
                      <a:pt x="2323" y="23170"/>
                      <a:pt x="3692" y="22932"/>
                      <a:pt x="5013" y="22753"/>
                    </a:cubicBezTo>
                    <a:cubicBezTo>
                      <a:pt x="6347" y="22575"/>
                      <a:pt x="8931" y="22575"/>
                      <a:pt x="8931" y="22575"/>
                    </a:cubicBezTo>
                    <a:cubicBezTo>
                      <a:pt x="8931" y="22575"/>
                      <a:pt x="11526" y="22575"/>
                      <a:pt x="12848" y="22753"/>
                    </a:cubicBezTo>
                    <a:cubicBezTo>
                      <a:pt x="14169" y="22944"/>
                      <a:pt x="15539" y="23170"/>
                      <a:pt x="15991" y="22956"/>
                    </a:cubicBezTo>
                    <a:cubicBezTo>
                      <a:pt x="16432" y="22729"/>
                      <a:pt x="16479" y="22432"/>
                      <a:pt x="16646" y="21955"/>
                    </a:cubicBezTo>
                    <a:cubicBezTo>
                      <a:pt x="16824" y="21479"/>
                      <a:pt x="16610" y="18276"/>
                      <a:pt x="16670" y="17741"/>
                    </a:cubicBezTo>
                    <a:cubicBezTo>
                      <a:pt x="16705" y="17455"/>
                      <a:pt x="17194" y="16205"/>
                      <a:pt x="17682" y="14883"/>
                    </a:cubicBezTo>
                    <a:cubicBezTo>
                      <a:pt x="17741" y="14716"/>
                      <a:pt x="17801" y="14562"/>
                      <a:pt x="17848" y="14383"/>
                    </a:cubicBezTo>
                    <a:lnTo>
                      <a:pt x="16324" y="12657"/>
                    </a:lnTo>
                    <a:lnTo>
                      <a:pt x="16705" y="11002"/>
                    </a:lnTo>
                    <a:lnTo>
                      <a:pt x="17491" y="9918"/>
                    </a:lnTo>
                    <a:cubicBezTo>
                      <a:pt x="16610" y="3679"/>
                      <a:pt x="17515" y="1429"/>
                      <a:pt x="17539" y="1405"/>
                    </a:cubicBezTo>
                    <a:cubicBezTo>
                      <a:pt x="17384" y="1358"/>
                      <a:pt x="17205" y="1310"/>
                      <a:pt x="17039" y="1286"/>
                    </a:cubicBezTo>
                    <a:cubicBezTo>
                      <a:pt x="15336" y="941"/>
                      <a:pt x="13753" y="703"/>
                      <a:pt x="12991" y="417"/>
                    </a:cubicBezTo>
                    <a:cubicBezTo>
                      <a:pt x="12241" y="119"/>
                      <a:pt x="11883" y="0"/>
                      <a:pt x="11693" y="2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71"/>
              <p:cNvSpPr/>
              <p:nvPr/>
            </p:nvSpPr>
            <p:spPr>
              <a:xfrm>
                <a:off x="5355725" y="3807150"/>
                <a:ext cx="21342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8537" h="3501" extrusionOk="0">
                    <a:moveTo>
                      <a:pt x="7025" y="215"/>
                    </a:moveTo>
                    <a:cubicBezTo>
                      <a:pt x="7025" y="215"/>
                      <a:pt x="6025" y="1643"/>
                      <a:pt x="4263" y="1643"/>
                    </a:cubicBezTo>
                    <a:cubicBezTo>
                      <a:pt x="2524" y="1643"/>
                      <a:pt x="1512" y="215"/>
                      <a:pt x="1512" y="215"/>
                    </a:cubicBezTo>
                    <a:cubicBezTo>
                      <a:pt x="1322" y="0"/>
                      <a:pt x="965" y="143"/>
                      <a:pt x="191" y="405"/>
                    </a:cubicBezTo>
                    <a:cubicBezTo>
                      <a:pt x="131" y="417"/>
                      <a:pt x="72" y="453"/>
                      <a:pt x="0" y="465"/>
                    </a:cubicBezTo>
                    <a:cubicBezTo>
                      <a:pt x="607" y="2239"/>
                      <a:pt x="2286" y="3501"/>
                      <a:pt x="4263" y="3501"/>
                    </a:cubicBezTo>
                    <a:cubicBezTo>
                      <a:pt x="6251" y="3501"/>
                      <a:pt x="7930" y="2215"/>
                      <a:pt x="8537" y="465"/>
                    </a:cubicBezTo>
                    <a:cubicBezTo>
                      <a:pt x="8466" y="453"/>
                      <a:pt x="8406" y="417"/>
                      <a:pt x="8346" y="405"/>
                    </a:cubicBezTo>
                    <a:cubicBezTo>
                      <a:pt x="7573" y="119"/>
                      <a:pt x="7215" y="0"/>
                      <a:pt x="7025" y="2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71"/>
              <p:cNvSpPr/>
              <p:nvPr/>
            </p:nvSpPr>
            <p:spPr>
              <a:xfrm>
                <a:off x="5497700" y="3892575"/>
                <a:ext cx="162250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10693" extrusionOk="0">
                    <a:moveTo>
                      <a:pt x="1191" y="0"/>
                    </a:moveTo>
                    <a:lnTo>
                      <a:pt x="965" y="477"/>
                    </a:lnTo>
                    <a:lnTo>
                      <a:pt x="286" y="1262"/>
                    </a:lnTo>
                    <a:cubicBezTo>
                      <a:pt x="286" y="1262"/>
                      <a:pt x="36" y="1798"/>
                      <a:pt x="250" y="2239"/>
                    </a:cubicBezTo>
                    <a:cubicBezTo>
                      <a:pt x="489" y="2691"/>
                      <a:pt x="1727" y="4406"/>
                      <a:pt x="1727" y="4406"/>
                    </a:cubicBezTo>
                    <a:cubicBezTo>
                      <a:pt x="1727" y="4406"/>
                      <a:pt x="1346" y="4799"/>
                      <a:pt x="1644" y="5430"/>
                    </a:cubicBezTo>
                    <a:lnTo>
                      <a:pt x="346" y="6644"/>
                    </a:lnTo>
                    <a:cubicBezTo>
                      <a:pt x="346" y="6644"/>
                      <a:pt x="0" y="6870"/>
                      <a:pt x="120" y="7382"/>
                    </a:cubicBezTo>
                    <a:cubicBezTo>
                      <a:pt x="239" y="7882"/>
                      <a:pt x="1001" y="10216"/>
                      <a:pt x="1001" y="10216"/>
                    </a:cubicBezTo>
                    <a:cubicBezTo>
                      <a:pt x="1001" y="10216"/>
                      <a:pt x="1227" y="10692"/>
                      <a:pt x="1846" y="10430"/>
                    </a:cubicBezTo>
                    <a:cubicBezTo>
                      <a:pt x="2477" y="10180"/>
                      <a:pt x="5906" y="8632"/>
                      <a:pt x="5906" y="8632"/>
                    </a:cubicBezTo>
                    <a:cubicBezTo>
                      <a:pt x="5906" y="8632"/>
                      <a:pt x="6489" y="8180"/>
                      <a:pt x="6239" y="7454"/>
                    </a:cubicBezTo>
                    <a:cubicBezTo>
                      <a:pt x="5989" y="6727"/>
                      <a:pt x="5346" y="4299"/>
                      <a:pt x="5346" y="4299"/>
                    </a:cubicBezTo>
                    <a:lnTo>
                      <a:pt x="4858" y="1096"/>
                    </a:lnTo>
                    <a:cubicBezTo>
                      <a:pt x="4858" y="1096"/>
                      <a:pt x="4751" y="572"/>
                      <a:pt x="4418" y="453"/>
                    </a:cubicBezTo>
                    <a:cubicBezTo>
                      <a:pt x="4096" y="358"/>
                      <a:pt x="2215" y="0"/>
                      <a:pt x="2215" y="0"/>
                    </a:cubicBez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71"/>
              <p:cNvSpPr/>
              <p:nvPr/>
            </p:nvSpPr>
            <p:spPr>
              <a:xfrm>
                <a:off x="5629850" y="3999125"/>
                <a:ext cx="30400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4585" extrusionOk="0">
                    <a:moveTo>
                      <a:pt x="620" y="4382"/>
                    </a:moveTo>
                    <a:lnTo>
                      <a:pt x="620" y="4382"/>
                    </a:lnTo>
                    <a:cubicBezTo>
                      <a:pt x="644" y="4382"/>
                      <a:pt x="1215" y="3930"/>
                      <a:pt x="965" y="3204"/>
                    </a:cubicBezTo>
                    <a:cubicBezTo>
                      <a:pt x="715" y="2477"/>
                      <a:pt x="72" y="48"/>
                      <a:pt x="72" y="48"/>
                    </a:cubicBezTo>
                    <a:lnTo>
                      <a:pt x="72" y="1"/>
                    </a:lnTo>
                    <a:lnTo>
                      <a:pt x="72" y="3620"/>
                    </a:lnTo>
                    <a:cubicBezTo>
                      <a:pt x="84" y="3620"/>
                      <a:pt x="1" y="4585"/>
                      <a:pt x="620" y="4382"/>
                    </a:cubicBez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71"/>
              <p:cNvSpPr/>
              <p:nvPr/>
            </p:nvSpPr>
            <p:spPr>
              <a:xfrm>
                <a:off x="5506625" y="4028300"/>
                <a:ext cx="708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216" extrusionOk="0">
                    <a:moveTo>
                      <a:pt x="1298" y="1"/>
                    </a:moveTo>
                    <a:lnTo>
                      <a:pt x="1" y="1215"/>
                    </a:lnTo>
                    <a:cubicBezTo>
                      <a:pt x="1" y="1215"/>
                      <a:pt x="2787" y="310"/>
                      <a:pt x="2811" y="179"/>
                    </a:cubicBezTo>
                    <a:cubicBezTo>
                      <a:pt x="2834" y="48"/>
                      <a:pt x="2715" y="13"/>
                      <a:pt x="2715" y="13"/>
                    </a:cubicBez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71"/>
              <p:cNvSpPr/>
              <p:nvPr/>
            </p:nvSpPr>
            <p:spPr>
              <a:xfrm>
                <a:off x="5502175" y="3941100"/>
                <a:ext cx="75625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465" extrusionOk="0">
                    <a:moveTo>
                      <a:pt x="0" y="0"/>
                    </a:moveTo>
                    <a:cubicBezTo>
                      <a:pt x="12" y="107"/>
                      <a:pt x="48" y="203"/>
                      <a:pt x="95" y="298"/>
                    </a:cubicBezTo>
                    <a:cubicBezTo>
                      <a:pt x="322" y="750"/>
                      <a:pt x="1560" y="2465"/>
                      <a:pt x="1560" y="2465"/>
                    </a:cubicBezTo>
                    <a:lnTo>
                      <a:pt x="2429" y="2381"/>
                    </a:lnTo>
                    <a:cubicBezTo>
                      <a:pt x="2965" y="2346"/>
                      <a:pt x="3024" y="2131"/>
                      <a:pt x="2560" y="1691"/>
                    </a:cubicBezTo>
                    <a:cubicBezTo>
                      <a:pt x="2215" y="135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71"/>
              <p:cNvSpPr/>
              <p:nvPr/>
            </p:nvSpPr>
            <p:spPr>
              <a:xfrm>
                <a:off x="5508425" y="3860425"/>
                <a:ext cx="467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763" extrusionOk="0">
                    <a:moveTo>
                      <a:pt x="155" y="417"/>
                    </a:moveTo>
                    <a:lnTo>
                      <a:pt x="1286" y="36"/>
                    </a:lnTo>
                    <a:cubicBezTo>
                      <a:pt x="1369" y="1"/>
                      <a:pt x="1476" y="48"/>
                      <a:pt x="1512" y="143"/>
                    </a:cubicBezTo>
                    <a:lnTo>
                      <a:pt x="1834" y="1120"/>
                    </a:lnTo>
                    <a:cubicBezTo>
                      <a:pt x="1869" y="1203"/>
                      <a:pt x="1822" y="1310"/>
                      <a:pt x="1715" y="1334"/>
                    </a:cubicBezTo>
                    <a:lnTo>
                      <a:pt x="583" y="1727"/>
                    </a:lnTo>
                    <a:cubicBezTo>
                      <a:pt x="500" y="1763"/>
                      <a:pt x="393" y="1715"/>
                      <a:pt x="357" y="1608"/>
                    </a:cubicBezTo>
                    <a:lnTo>
                      <a:pt x="36" y="643"/>
                    </a:lnTo>
                    <a:cubicBezTo>
                      <a:pt x="0" y="548"/>
                      <a:pt x="60" y="453"/>
                      <a:pt x="155" y="4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71"/>
              <p:cNvSpPr/>
              <p:nvPr/>
            </p:nvSpPr>
            <p:spPr>
              <a:xfrm>
                <a:off x="5128000" y="3841975"/>
                <a:ext cx="158675" cy="2402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9609" extrusionOk="0">
                    <a:moveTo>
                      <a:pt x="4763" y="0"/>
                    </a:moveTo>
                    <a:cubicBezTo>
                      <a:pt x="4763" y="0"/>
                      <a:pt x="3108" y="477"/>
                      <a:pt x="2346" y="1560"/>
                    </a:cubicBezTo>
                    <a:cubicBezTo>
                      <a:pt x="1727" y="2465"/>
                      <a:pt x="1203" y="4584"/>
                      <a:pt x="799" y="5846"/>
                    </a:cubicBezTo>
                    <a:cubicBezTo>
                      <a:pt x="632" y="6382"/>
                      <a:pt x="537" y="6727"/>
                      <a:pt x="84" y="7108"/>
                    </a:cubicBezTo>
                    <a:cubicBezTo>
                      <a:pt x="84" y="7108"/>
                      <a:pt x="1" y="7323"/>
                      <a:pt x="191" y="7573"/>
                    </a:cubicBezTo>
                    <a:cubicBezTo>
                      <a:pt x="370" y="7823"/>
                      <a:pt x="2680" y="9537"/>
                      <a:pt x="5609" y="9609"/>
                    </a:cubicBezTo>
                    <a:cubicBezTo>
                      <a:pt x="5597" y="9597"/>
                      <a:pt x="6347" y="2798"/>
                      <a:pt x="47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71"/>
              <p:cNvSpPr/>
              <p:nvPr/>
            </p:nvSpPr>
            <p:spPr>
              <a:xfrm>
                <a:off x="5637900" y="3841975"/>
                <a:ext cx="158975" cy="240225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9609" extrusionOk="0">
                    <a:moveTo>
                      <a:pt x="1596" y="0"/>
                    </a:moveTo>
                    <a:cubicBezTo>
                      <a:pt x="1596" y="0"/>
                      <a:pt x="3251" y="477"/>
                      <a:pt x="4013" y="1560"/>
                    </a:cubicBezTo>
                    <a:cubicBezTo>
                      <a:pt x="4632" y="2465"/>
                      <a:pt x="5156" y="4584"/>
                      <a:pt x="5561" y="5846"/>
                    </a:cubicBezTo>
                    <a:cubicBezTo>
                      <a:pt x="5715" y="6382"/>
                      <a:pt x="5822" y="6727"/>
                      <a:pt x="6275" y="7108"/>
                    </a:cubicBezTo>
                    <a:cubicBezTo>
                      <a:pt x="6275" y="7108"/>
                      <a:pt x="6358" y="7323"/>
                      <a:pt x="6168" y="7573"/>
                    </a:cubicBezTo>
                    <a:cubicBezTo>
                      <a:pt x="5989" y="7823"/>
                      <a:pt x="3679" y="9537"/>
                      <a:pt x="750" y="9609"/>
                    </a:cubicBezTo>
                    <a:cubicBezTo>
                      <a:pt x="762" y="9597"/>
                      <a:pt x="0" y="2798"/>
                      <a:pt x="1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71"/>
              <p:cNvSpPr/>
              <p:nvPr/>
            </p:nvSpPr>
            <p:spPr>
              <a:xfrm>
                <a:off x="5607525" y="3946150"/>
                <a:ext cx="104225" cy="1967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7871" extrusionOk="0">
                    <a:moveTo>
                      <a:pt x="1180" y="60"/>
                    </a:moveTo>
                    <a:lnTo>
                      <a:pt x="846" y="131"/>
                    </a:lnTo>
                    <a:lnTo>
                      <a:pt x="406" y="655"/>
                    </a:lnTo>
                    <a:cubicBezTo>
                      <a:pt x="406" y="655"/>
                      <a:pt x="203" y="917"/>
                      <a:pt x="287" y="1322"/>
                    </a:cubicBezTo>
                    <a:cubicBezTo>
                      <a:pt x="358" y="1727"/>
                      <a:pt x="703" y="2691"/>
                      <a:pt x="703" y="2691"/>
                    </a:cubicBezTo>
                    <a:cubicBezTo>
                      <a:pt x="703" y="2691"/>
                      <a:pt x="846" y="3049"/>
                      <a:pt x="1334" y="3156"/>
                    </a:cubicBezTo>
                    <a:lnTo>
                      <a:pt x="1013" y="3465"/>
                    </a:lnTo>
                    <a:cubicBezTo>
                      <a:pt x="1013" y="3465"/>
                      <a:pt x="751" y="3703"/>
                      <a:pt x="953" y="4072"/>
                    </a:cubicBezTo>
                    <a:cubicBezTo>
                      <a:pt x="1144" y="4430"/>
                      <a:pt x="1322" y="4942"/>
                      <a:pt x="1322" y="4942"/>
                    </a:cubicBezTo>
                    <a:cubicBezTo>
                      <a:pt x="1322" y="4942"/>
                      <a:pt x="1025" y="4977"/>
                      <a:pt x="965" y="5061"/>
                    </a:cubicBezTo>
                    <a:cubicBezTo>
                      <a:pt x="906" y="5132"/>
                      <a:pt x="144" y="6680"/>
                      <a:pt x="144" y="6680"/>
                    </a:cubicBezTo>
                    <a:cubicBezTo>
                      <a:pt x="144" y="6680"/>
                      <a:pt x="1" y="6966"/>
                      <a:pt x="263" y="7109"/>
                    </a:cubicBezTo>
                    <a:cubicBezTo>
                      <a:pt x="537" y="7263"/>
                      <a:pt x="1406" y="7871"/>
                      <a:pt x="2537" y="7811"/>
                    </a:cubicBezTo>
                    <a:cubicBezTo>
                      <a:pt x="2858" y="7751"/>
                      <a:pt x="2930" y="7656"/>
                      <a:pt x="3001" y="7382"/>
                    </a:cubicBezTo>
                    <a:cubicBezTo>
                      <a:pt x="3156" y="6882"/>
                      <a:pt x="3335" y="5716"/>
                      <a:pt x="3335" y="5716"/>
                    </a:cubicBezTo>
                    <a:cubicBezTo>
                      <a:pt x="3335" y="5716"/>
                      <a:pt x="3370" y="5501"/>
                      <a:pt x="3180" y="5394"/>
                    </a:cubicBezTo>
                    <a:lnTo>
                      <a:pt x="3894" y="4096"/>
                    </a:lnTo>
                    <a:cubicBezTo>
                      <a:pt x="3894" y="4096"/>
                      <a:pt x="4168" y="3775"/>
                      <a:pt x="3930" y="3418"/>
                    </a:cubicBezTo>
                    <a:cubicBezTo>
                      <a:pt x="3692" y="3060"/>
                      <a:pt x="3299" y="2656"/>
                      <a:pt x="3299" y="2656"/>
                    </a:cubicBezTo>
                    <a:lnTo>
                      <a:pt x="3275" y="763"/>
                    </a:lnTo>
                    <a:cubicBezTo>
                      <a:pt x="3275" y="763"/>
                      <a:pt x="3275" y="203"/>
                      <a:pt x="2442" y="108"/>
                    </a:cubicBezTo>
                    <a:cubicBezTo>
                      <a:pt x="1632" y="1"/>
                      <a:pt x="1180" y="60"/>
                      <a:pt x="1180" y="60"/>
                    </a:cubicBez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71"/>
              <p:cNvSpPr/>
              <p:nvPr/>
            </p:nvSpPr>
            <p:spPr>
              <a:xfrm>
                <a:off x="5648025" y="3946750"/>
                <a:ext cx="405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525" extrusionOk="0">
                    <a:moveTo>
                      <a:pt x="1619" y="524"/>
                    </a:moveTo>
                    <a:cubicBezTo>
                      <a:pt x="1548" y="346"/>
                      <a:pt x="1346" y="119"/>
                      <a:pt x="845" y="60"/>
                    </a:cubicBezTo>
                    <a:cubicBezTo>
                      <a:pt x="512" y="12"/>
                      <a:pt x="226" y="0"/>
                      <a:pt x="12" y="0"/>
                    </a:cubicBezTo>
                    <a:lnTo>
                      <a:pt x="0" y="274"/>
                    </a:ln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71"/>
              <p:cNvSpPr/>
              <p:nvPr/>
            </p:nvSpPr>
            <p:spPr>
              <a:xfrm>
                <a:off x="5629275" y="4019375"/>
                <a:ext cx="39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22" extrusionOk="0">
                    <a:moveTo>
                      <a:pt x="464" y="227"/>
                    </a:moveTo>
                    <a:lnTo>
                      <a:pt x="143" y="536"/>
                    </a:lnTo>
                    <a:cubicBezTo>
                      <a:pt x="143" y="536"/>
                      <a:pt x="24" y="643"/>
                      <a:pt x="0" y="822"/>
                    </a:cubicBezTo>
                    <a:cubicBezTo>
                      <a:pt x="405" y="524"/>
                      <a:pt x="1072" y="322"/>
                      <a:pt x="1572" y="0"/>
                    </a:cubicBezTo>
                    <a:cubicBezTo>
                      <a:pt x="1048" y="250"/>
                      <a:pt x="464" y="227"/>
                      <a:pt x="464" y="227"/>
                    </a:cubicBez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71"/>
              <p:cNvSpPr/>
              <p:nvPr/>
            </p:nvSpPr>
            <p:spPr>
              <a:xfrm>
                <a:off x="5631950" y="4069675"/>
                <a:ext cx="2917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442" extrusionOk="0">
                    <a:moveTo>
                      <a:pt x="357" y="1"/>
                    </a:moveTo>
                    <a:cubicBezTo>
                      <a:pt x="357" y="1"/>
                      <a:pt x="72" y="36"/>
                      <a:pt x="0" y="120"/>
                    </a:cubicBezTo>
                    <a:lnTo>
                      <a:pt x="1167" y="441"/>
                    </a:ln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71"/>
              <p:cNvSpPr/>
              <p:nvPr/>
            </p:nvSpPr>
            <p:spPr>
              <a:xfrm>
                <a:off x="5670625" y="4048250"/>
                <a:ext cx="3485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46" extrusionOk="0">
                    <a:moveTo>
                      <a:pt x="692" y="1298"/>
                    </a:moveTo>
                    <a:lnTo>
                      <a:pt x="1394" y="0"/>
                    </a:lnTo>
                    <a:lnTo>
                      <a:pt x="1" y="1346"/>
                    </a:ln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71"/>
              <p:cNvSpPr/>
              <p:nvPr/>
            </p:nvSpPr>
            <p:spPr>
              <a:xfrm>
                <a:off x="5673025" y="3973825"/>
                <a:ext cx="175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537" extrusionOk="0">
                    <a:moveTo>
                      <a:pt x="703" y="1537"/>
                    </a:moveTo>
                    <a:lnTo>
                      <a:pt x="667" y="1"/>
                    </a:lnTo>
                    <a:cubicBezTo>
                      <a:pt x="524" y="215"/>
                      <a:pt x="286" y="525"/>
                      <a:pt x="179" y="679"/>
                    </a:cubicBezTo>
                    <a:cubicBezTo>
                      <a:pt x="0" y="918"/>
                      <a:pt x="179" y="1060"/>
                      <a:pt x="179" y="1060"/>
                    </a:cubicBez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71"/>
              <p:cNvSpPr/>
              <p:nvPr/>
            </p:nvSpPr>
            <p:spPr>
              <a:xfrm>
                <a:off x="5627475" y="3927700"/>
                <a:ext cx="4230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049" extrusionOk="0">
                    <a:moveTo>
                      <a:pt x="1691" y="762"/>
                    </a:moveTo>
                    <a:cubicBezTo>
                      <a:pt x="1691" y="893"/>
                      <a:pt x="1310" y="1036"/>
                      <a:pt x="870" y="1036"/>
                    </a:cubicBezTo>
                    <a:cubicBezTo>
                      <a:pt x="405" y="1048"/>
                      <a:pt x="36" y="941"/>
                      <a:pt x="36" y="810"/>
                    </a:cubicBezTo>
                    <a:lnTo>
                      <a:pt x="1" y="48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71"/>
              <p:cNvSpPr/>
              <p:nvPr/>
            </p:nvSpPr>
            <p:spPr>
              <a:xfrm>
                <a:off x="5627475" y="3922350"/>
                <a:ext cx="41400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512" extrusionOk="0">
                    <a:moveTo>
                      <a:pt x="1" y="274"/>
                    </a:moveTo>
                    <a:cubicBezTo>
                      <a:pt x="1" y="143"/>
                      <a:pt x="382" y="12"/>
                      <a:pt x="822" y="12"/>
                    </a:cubicBezTo>
                    <a:cubicBezTo>
                      <a:pt x="1286" y="0"/>
                      <a:pt x="1656" y="95"/>
                      <a:pt x="1656" y="238"/>
                    </a:cubicBezTo>
                    <a:cubicBezTo>
                      <a:pt x="1656" y="369"/>
                      <a:pt x="1286" y="500"/>
                      <a:pt x="834" y="500"/>
                    </a:cubicBezTo>
                    <a:cubicBezTo>
                      <a:pt x="382" y="512"/>
                      <a:pt x="1" y="417"/>
                      <a:pt x="1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71"/>
              <p:cNvSpPr/>
              <p:nvPr/>
            </p:nvSpPr>
            <p:spPr>
              <a:xfrm>
                <a:off x="5378050" y="3541350"/>
                <a:ext cx="494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953" extrusionOk="0">
                    <a:moveTo>
                      <a:pt x="1810" y="417"/>
                    </a:moveTo>
                    <a:cubicBezTo>
                      <a:pt x="1917" y="452"/>
                      <a:pt x="1977" y="595"/>
                      <a:pt x="1917" y="691"/>
                    </a:cubicBezTo>
                    <a:cubicBezTo>
                      <a:pt x="1869" y="798"/>
                      <a:pt x="1738" y="857"/>
                      <a:pt x="1631" y="798"/>
                    </a:cubicBezTo>
                    <a:cubicBezTo>
                      <a:pt x="1631" y="798"/>
                      <a:pt x="976" y="488"/>
                      <a:pt x="357" y="893"/>
                    </a:cubicBezTo>
                    <a:cubicBezTo>
                      <a:pt x="250" y="953"/>
                      <a:pt x="119" y="917"/>
                      <a:pt x="60" y="810"/>
                    </a:cubicBezTo>
                    <a:cubicBezTo>
                      <a:pt x="0" y="714"/>
                      <a:pt x="24" y="572"/>
                      <a:pt x="131" y="512"/>
                    </a:cubicBezTo>
                    <a:cubicBezTo>
                      <a:pt x="953" y="0"/>
                      <a:pt x="1810" y="393"/>
                      <a:pt x="1810" y="4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71"/>
              <p:cNvSpPr/>
              <p:nvPr/>
            </p:nvSpPr>
            <p:spPr>
              <a:xfrm>
                <a:off x="5504850" y="3541925"/>
                <a:ext cx="497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930" extrusionOk="0">
                    <a:moveTo>
                      <a:pt x="1846" y="477"/>
                    </a:moveTo>
                    <a:cubicBezTo>
                      <a:pt x="1953" y="537"/>
                      <a:pt x="1989" y="668"/>
                      <a:pt x="1929" y="775"/>
                    </a:cubicBezTo>
                    <a:cubicBezTo>
                      <a:pt x="1869" y="882"/>
                      <a:pt x="1739" y="930"/>
                      <a:pt x="1631" y="870"/>
                    </a:cubicBezTo>
                    <a:cubicBezTo>
                      <a:pt x="1631" y="870"/>
                      <a:pt x="1012" y="513"/>
                      <a:pt x="357" y="846"/>
                    </a:cubicBezTo>
                    <a:cubicBezTo>
                      <a:pt x="250" y="906"/>
                      <a:pt x="119" y="870"/>
                      <a:pt x="60" y="763"/>
                    </a:cubicBezTo>
                    <a:cubicBezTo>
                      <a:pt x="0" y="656"/>
                      <a:pt x="48" y="525"/>
                      <a:pt x="143" y="465"/>
                    </a:cubicBezTo>
                    <a:cubicBezTo>
                      <a:pt x="1024" y="1"/>
                      <a:pt x="1846" y="477"/>
                      <a:pt x="1846" y="4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71"/>
              <p:cNvSpPr/>
              <p:nvPr/>
            </p:nvSpPr>
            <p:spPr>
              <a:xfrm>
                <a:off x="5450375" y="3616350"/>
                <a:ext cx="217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358" extrusionOk="0">
                    <a:moveTo>
                      <a:pt x="596" y="370"/>
                    </a:moveTo>
                    <a:cubicBezTo>
                      <a:pt x="691" y="643"/>
                      <a:pt x="870" y="1143"/>
                      <a:pt x="858" y="1227"/>
                    </a:cubicBezTo>
                    <a:cubicBezTo>
                      <a:pt x="834" y="1322"/>
                      <a:pt x="262" y="1358"/>
                      <a:pt x="108" y="1191"/>
                    </a:cubicBezTo>
                    <a:cubicBezTo>
                      <a:pt x="0" y="1084"/>
                      <a:pt x="143" y="667"/>
                      <a:pt x="238" y="405"/>
                    </a:cubicBezTo>
                    <a:cubicBezTo>
                      <a:pt x="381" y="12"/>
                      <a:pt x="465" y="0"/>
                      <a:pt x="596" y="370"/>
                    </a:cubicBezTo>
                    <a:close/>
                  </a:path>
                </a:pathLst>
              </a:custGeom>
              <a:solidFill>
                <a:srgbClr val="F351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71"/>
              <p:cNvSpPr/>
              <p:nvPr/>
            </p:nvSpPr>
            <p:spPr>
              <a:xfrm>
                <a:off x="5278325" y="3265700"/>
                <a:ext cx="42210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13729" extrusionOk="0">
                    <a:moveTo>
                      <a:pt x="2775" y="11586"/>
                    </a:moveTo>
                    <a:lnTo>
                      <a:pt x="2239" y="13729"/>
                    </a:lnTo>
                    <a:lnTo>
                      <a:pt x="2144" y="13717"/>
                    </a:lnTo>
                    <a:cubicBezTo>
                      <a:pt x="2144" y="13717"/>
                      <a:pt x="2096" y="12550"/>
                      <a:pt x="1572" y="12860"/>
                    </a:cubicBezTo>
                    <a:lnTo>
                      <a:pt x="1513" y="12895"/>
                    </a:lnTo>
                    <a:lnTo>
                      <a:pt x="1501" y="12824"/>
                    </a:lnTo>
                    <a:cubicBezTo>
                      <a:pt x="1501" y="12824"/>
                      <a:pt x="917" y="10621"/>
                      <a:pt x="691" y="8978"/>
                    </a:cubicBezTo>
                    <a:cubicBezTo>
                      <a:pt x="572" y="8145"/>
                      <a:pt x="691" y="7538"/>
                      <a:pt x="1084" y="7180"/>
                    </a:cubicBezTo>
                    <a:cubicBezTo>
                      <a:pt x="1155" y="7109"/>
                      <a:pt x="1239" y="7049"/>
                      <a:pt x="1346" y="7002"/>
                    </a:cubicBezTo>
                    <a:cubicBezTo>
                      <a:pt x="1" y="3323"/>
                      <a:pt x="6049" y="1632"/>
                      <a:pt x="9478" y="3954"/>
                    </a:cubicBezTo>
                    <a:cubicBezTo>
                      <a:pt x="9502" y="3966"/>
                      <a:pt x="9514" y="4013"/>
                      <a:pt x="9549" y="3989"/>
                    </a:cubicBezTo>
                    <a:cubicBezTo>
                      <a:pt x="9573" y="3989"/>
                      <a:pt x="9561" y="3954"/>
                      <a:pt x="9573" y="3930"/>
                    </a:cubicBezTo>
                    <a:cubicBezTo>
                      <a:pt x="12824" y="1"/>
                      <a:pt x="16884" y="5621"/>
                      <a:pt x="14038" y="9073"/>
                    </a:cubicBezTo>
                    <a:cubicBezTo>
                      <a:pt x="13812" y="10705"/>
                      <a:pt x="13240" y="12824"/>
                      <a:pt x="13240" y="12824"/>
                    </a:cubicBezTo>
                    <a:lnTo>
                      <a:pt x="13228" y="12895"/>
                    </a:lnTo>
                    <a:lnTo>
                      <a:pt x="13169" y="12860"/>
                    </a:lnTo>
                    <a:cubicBezTo>
                      <a:pt x="12633" y="12538"/>
                      <a:pt x="12597" y="13705"/>
                      <a:pt x="12597" y="13717"/>
                    </a:cubicBezTo>
                    <a:lnTo>
                      <a:pt x="12490" y="13729"/>
                    </a:lnTo>
                    <a:lnTo>
                      <a:pt x="11966" y="11586"/>
                    </a:lnTo>
                    <a:cubicBezTo>
                      <a:pt x="11883" y="11526"/>
                      <a:pt x="11490" y="11217"/>
                      <a:pt x="11169" y="10728"/>
                    </a:cubicBezTo>
                    <a:cubicBezTo>
                      <a:pt x="8633" y="11324"/>
                      <a:pt x="5573" y="9252"/>
                      <a:pt x="5418" y="9085"/>
                    </a:cubicBezTo>
                    <a:cubicBezTo>
                      <a:pt x="5215" y="8907"/>
                      <a:pt x="5061" y="9121"/>
                      <a:pt x="5061" y="9121"/>
                    </a:cubicBezTo>
                    <a:cubicBezTo>
                      <a:pt x="4799" y="9990"/>
                      <a:pt x="4656" y="11002"/>
                      <a:pt x="2775" y="115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71"/>
              <p:cNvSpPr/>
              <p:nvPr/>
            </p:nvSpPr>
            <p:spPr>
              <a:xfrm>
                <a:off x="5383100" y="3586875"/>
                <a:ext cx="351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180" extrusionOk="0">
                    <a:moveTo>
                      <a:pt x="834" y="1179"/>
                    </a:moveTo>
                    <a:cubicBezTo>
                      <a:pt x="524" y="1179"/>
                      <a:pt x="274" y="929"/>
                      <a:pt x="274" y="620"/>
                    </a:cubicBezTo>
                    <a:cubicBezTo>
                      <a:pt x="274" y="572"/>
                      <a:pt x="274" y="525"/>
                      <a:pt x="286" y="501"/>
                    </a:cubicBezTo>
                    <a:lnTo>
                      <a:pt x="227" y="465"/>
                    </a:lnTo>
                    <a:cubicBezTo>
                      <a:pt x="155" y="441"/>
                      <a:pt x="96" y="406"/>
                      <a:pt x="36" y="346"/>
                    </a:cubicBezTo>
                    <a:cubicBezTo>
                      <a:pt x="1" y="322"/>
                      <a:pt x="1" y="275"/>
                      <a:pt x="36" y="239"/>
                    </a:cubicBezTo>
                    <a:cubicBezTo>
                      <a:pt x="60" y="215"/>
                      <a:pt x="108" y="215"/>
                      <a:pt x="132" y="239"/>
                    </a:cubicBezTo>
                    <a:cubicBezTo>
                      <a:pt x="191" y="298"/>
                      <a:pt x="274" y="334"/>
                      <a:pt x="334" y="346"/>
                    </a:cubicBezTo>
                    <a:lnTo>
                      <a:pt x="334" y="346"/>
                    </a:lnTo>
                    <a:cubicBezTo>
                      <a:pt x="274" y="298"/>
                      <a:pt x="191" y="263"/>
                      <a:pt x="155" y="167"/>
                    </a:cubicBezTo>
                    <a:cubicBezTo>
                      <a:pt x="132" y="144"/>
                      <a:pt x="155" y="96"/>
                      <a:pt x="179" y="84"/>
                    </a:cubicBezTo>
                    <a:cubicBezTo>
                      <a:pt x="215" y="60"/>
                      <a:pt x="251" y="84"/>
                      <a:pt x="274" y="108"/>
                    </a:cubicBezTo>
                    <a:cubicBezTo>
                      <a:pt x="310" y="179"/>
                      <a:pt x="358" y="227"/>
                      <a:pt x="417" y="263"/>
                    </a:cubicBezTo>
                    <a:lnTo>
                      <a:pt x="417" y="263"/>
                    </a:lnTo>
                    <a:cubicBezTo>
                      <a:pt x="370" y="227"/>
                      <a:pt x="334" y="167"/>
                      <a:pt x="310" y="108"/>
                    </a:cubicBezTo>
                    <a:cubicBezTo>
                      <a:pt x="298" y="60"/>
                      <a:pt x="322" y="36"/>
                      <a:pt x="358" y="25"/>
                    </a:cubicBezTo>
                    <a:cubicBezTo>
                      <a:pt x="405" y="1"/>
                      <a:pt x="429" y="36"/>
                      <a:pt x="441" y="60"/>
                    </a:cubicBezTo>
                    <a:cubicBezTo>
                      <a:pt x="465" y="108"/>
                      <a:pt x="489" y="155"/>
                      <a:pt x="524" y="167"/>
                    </a:cubicBezTo>
                    <a:cubicBezTo>
                      <a:pt x="608" y="108"/>
                      <a:pt x="715" y="84"/>
                      <a:pt x="834" y="84"/>
                    </a:cubicBezTo>
                    <a:cubicBezTo>
                      <a:pt x="1144" y="84"/>
                      <a:pt x="1394" y="334"/>
                      <a:pt x="1394" y="644"/>
                    </a:cubicBezTo>
                    <a:cubicBezTo>
                      <a:pt x="1405" y="929"/>
                      <a:pt x="1144" y="1179"/>
                      <a:pt x="834" y="11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71"/>
              <p:cNvSpPr/>
              <p:nvPr/>
            </p:nvSpPr>
            <p:spPr>
              <a:xfrm>
                <a:off x="5505450" y="3586875"/>
                <a:ext cx="351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180" extrusionOk="0">
                    <a:moveTo>
                      <a:pt x="572" y="1179"/>
                    </a:moveTo>
                    <a:cubicBezTo>
                      <a:pt x="881" y="1179"/>
                      <a:pt x="1131" y="929"/>
                      <a:pt x="1131" y="620"/>
                    </a:cubicBezTo>
                    <a:cubicBezTo>
                      <a:pt x="1131" y="572"/>
                      <a:pt x="1131" y="525"/>
                      <a:pt x="1119" y="501"/>
                    </a:cubicBezTo>
                    <a:lnTo>
                      <a:pt x="1179" y="465"/>
                    </a:lnTo>
                    <a:cubicBezTo>
                      <a:pt x="1250" y="441"/>
                      <a:pt x="1310" y="406"/>
                      <a:pt x="1369" y="346"/>
                    </a:cubicBezTo>
                    <a:cubicBezTo>
                      <a:pt x="1405" y="322"/>
                      <a:pt x="1405" y="275"/>
                      <a:pt x="1369" y="239"/>
                    </a:cubicBezTo>
                    <a:cubicBezTo>
                      <a:pt x="1345" y="215"/>
                      <a:pt x="1298" y="215"/>
                      <a:pt x="1274" y="239"/>
                    </a:cubicBezTo>
                    <a:cubicBezTo>
                      <a:pt x="1214" y="298"/>
                      <a:pt x="1131" y="334"/>
                      <a:pt x="1072" y="346"/>
                    </a:cubicBezTo>
                    <a:lnTo>
                      <a:pt x="1072" y="346"/>
                    </a:lnTo>
                    <a:cubicBezTo>
                      <a:pt x="1131" y="298"/>
                      <a:pt x="1214" y="263"/>
                      <a:pt x="1250" y="167"/>
                    </a:cubicBezTo>
                    <a:cubicBezTo>
                      <a:pt x="1274" y="144"/>
                      <a:pt x="1250" y="96"/>
                      <a:pt x="1226" y="84"/>
                    </a:cubicBezTo>
                    <a:cubicBezTo>
                      <a:pt x="1191" y="60"/>
                      <a:pt x="1155" y="84"/>
                      <a:pt x="1131" y="108"/>
                    </a:cubicBezTo>
                    <a:cubicBezTo>
                      <a:pt x="1095" y="179"/>
                      <a:pt x="1048" y="227"/>
                      <a:pt x="988" y="263"/>
                    </a:cubicBezTo>
                    <a:lnTo>
                      <a:pt x="988" y="263"/>
                    </a:lnTo>
                    <a:cubicBezTo>
                      <a:pt x="1036" y="227"/>
                      <a:pt x="1072" y="167"/>
                      <a:pt x="1095" y="108"/>
                    </a:cubicBezTo>
                    <a:cubicBezTo>
                      <a:pt x="1107" y="60"/>
                      <a:pt x="1072" y="36"/>
                      <a:pt x="1048" y="25"/>
                    </a:cubicBezTo>
                    <a:cubicBezTo>
                      <a:pt x="1000" y="1"/>
                      <a:pt x="976" y="36"/>
                      <a:pt x="953" y="60"/>
                    </a:cubicBezTo>
                    <a:cubicBezTo>
                      <a:pt x="941" y="108"/>
                      <a:pt x="917" y="155"/>
                      <a:pt x="881" y="167"/>
                    </a:cubicBezTo>
                    <a:cubicBezTo>
                      <a:pt x="798" y="108"/>
                      <a:pt x="691" y="84"/>
                      <a:pt x="572" y="84"/>
                    </a:cubicBezTo>
                    <a:cubicBezTo>
                      <a:pt x="262" y="84"/>
                      <a:pt x="0" y="334"/>
                      <a:pt x="0" y="644"/>
                    </a:cubicBezTo>
                    <a:cubicBezTo>
                      <a:pt x="0" y="929"/>
                      <a:pt x="262" y="1179"/>
                      <a:pt x="572" y="11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71"/>
              <p:cNvSpPr/>
              <p:nvPr/>
            </p:nvSpPr>
            <p:spPr>
              <a:xfrm>
                <a:off x="5204200" y="3928300"/>
                <a:ext cx="151550" cy="251525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0061" extrusionOk="0">
                    <a:moveTo>
                      <a:pt x="4966" y="0"/>
                    </a:moveTo>
                    <a:lnTo>
                      <a:pt x="5180" y="441"/>
                    </a:lnTo>
                    <a:lnTo>
                      <a:pt x="5823" y="1191"/>
                    </a:lnTo>
                    <a:cubicBezTo>
                      <a:pt x="5823" y="1191"/>
                      <a:pt x="6061" y="1691"/>
                      <a:pt x="5835" y="2108"/>
                    </a:cubicBezTo>
                    <a:cubicBezTo>
                      <a:pt x="5609" y="2524"/>
                      <a:pt x="4454" y="4132"/>
                      <a:pt x="4454" y="4132"/>
                    </a:cubicBezTo>
                    <a:cubicBezTo>
                      <a:pt x="4454" y="4132"/>
                      <a:pt x="4811" y="4501"/>
                      <a:pt x="4537" y="5096"/>
                    </a:cubicBezTo>
                    <a:lnTo>
                      <a:pt x="5740" y="6251"/>
                    </a:lnTo>
                    <a:cubicBezTo>
                      <a:pt x="5740" y="6251"/>
                      <a:pt x="6049" y="6453"/>
                      <a:pt x="5954" y="6930"/>
                    </a:cubicBezTo>
                    <a:cubicBezTo>
                      <a:pt x="5847" y="7406"/>
                      <a:pt x="5132" y="9608"/>
                      <a:pt x="5132" y="9608"/>
                    </a:cubicBezTo>
                    <a:cubicBezTo>
                      <a:pt x="5132" y="9608"/>
                      <a:pt x="4918" y="10061"/>
                      <a:pt x="4347" y="9799"/>
                    </a:cubicBezTo>
                    <a:cubicBezTo>
                      <a:pt x="3763" y="9561"/>
                      <a:pt x="537" y="8108"/>
                      <a:pt x="537" y="8108"/>
                    </a:cubicBezTo>
                    <a:cubicBezTo>
                      <a:pt x="537" y="8108"/>
                      <a:pt x="1" y="7692"/>
                      <a:pt x="227" y="7001"/>
                    </a:cubicBezTo>
                    <a:cubicBezTo>
                      <a:pt x="465" y="6322"/>
                      <a:pt x="1061" y="4048"/>
                      <a:pt x="1061" y="4048"/>
                    </a:cubicBezTo>
                    <a:lnTo>
                      <a:pt x="1513" y="1036"/>
                    </a:lnTo>
                    <a:cubicBezTo>
                      <a:pt x="1513" y="1036"/>
                      <a:pt x="1620" y="548"/>
                      <a:pt x="1918" y="441"/>
                    </a:cubicBezTo>
                    <a:cubicBezTo>
                      <a:pt x="2227" y="334"/>
                      <a:pt x="3989" y="12"/>
                      <a:pt x="3989" y="12"/>
                    </a:cubicBezTo>
                    <a:close/>
                  </a:path>
                </a:pathLst>
              </a:custGeom>
              <a:solidFill>
                <a:srgbClr val="25BF7C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71"/>
              <p:cNvSpPr/>
              <p:nvPr/>
            </p:nvSpPr>
            <p:spPr>
              <a:xfrm>
                <a:off x="5204200" y="4028300"/>
                <a:ext cx="28300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4311" extrusionOk="0">
                    <a:moveTo>
                      <a:pt x="549" y="4108"/>
                    </a:moveTo>
                    <a:lnTo>
                      <a:pt x="549" y="4108"/>
                    </a:lnTo>
                    <a:cubicBezTo>
                      <a:pt x="537" y="4108"/>
                      <a:pt x="1" y="3692"/>
                      <a:pt x="227" y="3001"/>
                    </a:cubicBezTo>
                    <a:cubicBezTo>
                      <a:pt x="465" y="2322"/>
                      <a:pt x="1061" y="48"/>
                      <a:pt x="1061" y="48"/>
                    </a:cubicBezTo>
                    <a:lnTo>
                      <a:pt x="1061" y="1"/>
                    </a:lnTo>
                    <a:lnTo>
                      <a:pt x="1061" y="3394"/>
                    </a:lnTo>
                    <a:cubicBezTo>
                      <a:pt x="1061" y="3394"/>
                      <a:pt x="1132" y="4311"/>
                      <a:pt x="549" y="4108"/>
                    </a:cubicBez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71"/>
              <p:cNvSpPr/>
              <p:nvPr/>
            </p:nvSpPr>
            <p:spPr>
              <a:xfrm>
                <a:off x="5281900" y="4055700"/>
                <a:ext cx="66400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155" extrusionOk="0">
                    <a:moveTo>
                      <a:pt x="1441" y="0"/>
                    </a:moveTo>
                    <a:lnTo>
                      <a:pt x="2656" y="1155"/>
                    </a:lnTo>
                    <a:cubicBezTo>
                      <a:pt x="2656" y="1155"/>
                      <a:pt x="36" y="298"/>
                      <a:pt x="12" y="179"/>
                    </a:cubicBezTo>
                    <a:cubicBezTo>
                      <a:pt x="0" y="60"/>
                      <a:pt x="119" y="36"/>
                      <a:pt x="119" y="36"/>
                    </a:cubicBez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71"/>
              <p:cNvSpPr/>
              <p:nvPr/>
            </p:nvSpPr>
            <p:spPr>
              <a:xfrm>
                <a:off x="5281600" y="3973825"/>
                <a:ext cx="711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311" extrusionOk="0">
                    <a:moveTo>
                      <a:pt x="2846" y="1"/>
                    </a:moveTo>
                    <a:cubicBezTo>
                      <a:pt x="2822" y="96"/>
                      <a:pt x="2798" y="203"/>
                      <a:pt x="2751" y="287"/>
                    </a:cubicBezTo>
                    <a:cubicBezTo>
                      <a:pt x="2525" y="703"/>
                      <a:pt x="1370" y="2311"/>
                      <a:pt x="1370" y="2311"/>
                    </a:cubicBezTo>
                    <a:lnTo>
                      <a:pt x="560" y="2251"/>
                    </a:lnTo>
                    <a:cubicBezTo>
                      <a:pt x="60" y="2203"/>
                      <a:pt x="1" y="2013"/>
                      <a:pt x="429" y="1596"/>
                    </a:cubicBezTo>
                    <a:cubicBezTo>
                      <a:pt x="763" y="1275"/>
                      <a:pt x="2822" y="1"/>
                      <a:pt x="2846" y="1"/>
                    </a:cubicBezTo>
                    <a:close/>
                  </a:path>
                </a:pathLst>
              </a:custGeom>
              <a:solidFill>
                <a:schemeClr val="accent4">
                  <a:alpha val="46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71"/>
              <p:cNvSpPr/>
              <p:nvPr/>
            </p:nvSpPr>
            <p:spPr>
              <a:xfrm>
                <a:off x="5302725" y="3898525"/>
                <a:ext cx="435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632" extrusionOk="0">
                    <a:moveTo>
                      <a:pt x="1608" y="382"/>
                    </a:moveTo>
                    <a:lnTo>
                      <a:pt x="549" y="24"/>
                    </a:lnTo>
                    <a:cubicBezTo>
                      <a:pt x="465" y="1"/>
                      <a:pt x="370" y="36"/>
                      <a:pt x="346" y="131"/>
                    </a:cubicBezTo>
                    <a:lnTo>
                      <a:pt x="37" y="1036"/>
                    </a:lnTo>
                    <a:cubicBezTo>
                      <a:pt x="1" y="1132"/>
                      <a:pt x="48" y="1215"/>
                      <a:pt x="132" y="1251"/>
                    </a:cubicBezTo>
                    <a:lnTo>
                      <a:pt x="1191" y="1608"/>
                    </a:lnTo>
                    <a:cubicBezTo>
                      <a:pt x="1287" y="1632"/>
                      <a:pt x="1370" y="1584"/>
                      <a:pt x="1406" y="1501"/>
                    </a:cubicBezTo>
                    <a:lnTo>
                      <a:pt x="1715" y="596"/>
                    </a:lnTo>
                    <a:cubicBezTo>
                      <a:pt x="1739" y="501"/>
                      <a:pt x="1703" y="417"/>
                      <a:pt x="1608" y="3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71"/>
              <p:cNvSpPr/>
              <p:nvPr/>
            </p:nvSpPr>
            <p:spPr>
              <a:xfrm>
                <a:off x="5323575" y="4009250"/>
                <a:ext cx="7532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466" extrusionOk="0">
                    <a:moveTo>
                      <a:pt x="2060" y="1"/>
                    </a:moveTo>
                    <a:cubicBezTo>
                      <a:pt x="2060" y="1"/>
                      <a:pt x="1429" y="251"/>
                      <a:pt x="1048" y="870"/>
                    </a:cubicBezTo>
                    <a:cubicBezTo>
                      <a:pt x="655" y="1477"/>
                      <a:pt x="60" y="3203"/>
                      <a:pt x="36" y="3501"/>
                    </a:cubicBezTo>
                    <a:cubicBezTo>
                      <a:pt x="0" y="3811"/>
                      <a:pt x="48" y="4263"/>
                      <a:pt x="167" y="4358"/>
                    </a:cubicBezTo>
                    <a:cubicBezTo>
                      <a:pt x="286" y="4465"/>
                      <a:pt x="1131" y="4180"/>
                      <a:pt x="1131" y="4180"/>
                    </a:cubicBezTo>
                    <a:lnTo>
                      <a:pt x="2608" y="2453"/>
                    </a:lnTo>
                    <a:cubicBezTo>
                      <a:pt x="2608" y="2477"/>
                      <a:pt x="3013" y="477"/>
                      <a:pt x="2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71"/>
              <p:cNvSpPr/>
              <p:nvPr/>
            </p:nvSpPr>
            <p:spPr>
              <a:xfrm>
                <a:off x="5329825" y="4008650"/>
                <a:ext cx="148850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097" extrusionOk="0">
                    <a:moveTo>
                      <a:pt x="2239" y="1"/>
                    </a:moveTo>
                    <a:lnTo>
                      <a:pt x="3429" y="1668"/>
                    </a:lnTo>
                    <a:cubicBezTo>
                      <a:pt x="3429" y="1668"/>
                      <a:pt x="3751" y="1549"/>
                      <a:pt x="3810" y="1882"/>
                    </a:cubicBezTo>
                    <a:lnTo>
                      <a:pt x="5596" y="2120"/>
                    </a:lnTo>
                    <a:cubicBezTo>
                      <a:pt x="5596" y="2120"/>
                      <a:pt x="5942" y="2108"/>
                      <a:pt x="5942" y="2477"/>
                    </a:cubicBezTo>
                    <a:cubicBezTo>
                      <a:pt x="5953" y="2858"/>
                      <a:pt x="5834" y="4716"/>
                      <a:pt x="5834" y="4716"/>
                    </a:cubicBezTo>
                    <a:cubicBezTo>
                      <a:pt x="5834" y="4716"/>
                      <a:pt x="5811" y="5013"/>
                      <a:pt x="5513" y="5061"/>
                    </a:cubicBezTo>
                    <a:cubicBezTo>
                      <a:pt x="5215" y="5097"/>
                      <a:pt x="4525" y="5073"/>
                      <a:pt x="4525" y="5073"/>
                    </a:cubicBezTo>
                    <a:cubicBezTo>
                      <a:pt x="4525" y="5073"/>
                      <a:pt x="4156" y="5025"/>
                      <a:pt x="4108" y="4668"/>
                    </a:cubicBezTo>
                    <a:lnTo>
                      <a:pt x="0" y="4632"/>
                    </a:lnTo>
                    <a:lnTo>
                      <a:pt x="679" y="4025"/>
                    </a:lnTo>
                    <a:lnTo>
                      <a:pt x="1453" y="2787"/>
                    </a:lnTo>
                    <a:lnTo>
                      <a:pt x="2001" y="1465"/>
                    </a:lnTo>
                    <a:close/>
                  </a:path>
                </a:pathLst>
              </a:custGeom>
              <a:solidFill>
                <a:srgbClr val="FDB2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71"/>
              <p:cNvSpPr/>
              <p:nvPr/>
            </p:nvSpPr>
            <p:spPr>
              <a:xfrm>
                <a:off x="5424775" y="4055700"/>
                <a:ext cx="27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36" extrusionOk="0">
                    <a:moveTo>
                      <a:pt x="0" y="0"/>
                    </a:moveTo>
                    <a:lnTo>
                      <a:pt x="1108" y="155"/>
                    </a:lnTo>
                    <a:cubicBezTo>
                      <a:pt x="453" y="417"/>
                      <a:pt x="334" y="1536"/>
                      <a:pt x="334" y="15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71"/>
              <p:cNvSpPr/>
              <p:nvPr/>
            </p:nvSpPr>
            <p:spPr>
              <a:xfrm>
                <a:off x="5432500" y="4107475"/>
                <a:ext cx="277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44" extrusionOk="0">
                    <a:moveTo>
                      <a:pt x="1108" y="1132"/>
                    </a:moveTo>
                    <a:cubicBezTo>
                      <a:pt x="799" y="1144"/>
                      <a:pt x="418" y="1120"/>
                      <a:pt x="418" y="1120"/>
                    </a:cubicBezTo>
                    <a:cubicBezTo>
                      <a:pt x="418" y="1120"/>
                      <a:pt x="49" y="1072"/>
                      <a:pt x="1" y="715"/>
                    </a:cubicBezTo>
                    <a:lnTo>
                      <a:pt x="84" y="1"/>
                    </a:lnTo>
                    <a:cubicBezTo>
                      <a:pt x="61" y="1"/>
                      <a:pt x="358" y="810"/>
                      <a:pt x="1108" y="11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71"/>
              <p:cNvSpPr/>
              <p:nvPr/>
            </p:nvSpPr>
            <p:spPr>
              <a:xfrm>
                <a:off x="5329825" y="4055100"/>
                <a:ext cx="58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799" extrusionOk="0">
                    <a:moveTo>
                      <a:pt x="2358" y="2798"/>
                    </a:moveTo>
                    <a:lnTo>
                      <a:pt x="0" y="2786"/>
                    </a:lnTo>
                    <a:lnTo>
                      <a:pt x="679" y="2167"/>
                    </a:lnTo>
                    <a:lnTo>
                      <a:pt x="1453" y="941"/>
                    </a:lnTo>
                    <a:lnTo>
                      <a:pt x="1774" y="167"/>
                    </a:lnTo>
                    <a:lnTo>
                      <a:pt x="1989" y="0"/>
                    </a:lnTo>
                    <a:lnTo>
                      <a:pt x="2024" y="2250"/>
                    </a:lnTo>
                    <a:cubicBezTo>
                      <a:pt x="2001" y="2250"/>
                      <a:pt x="2060" y="2548"/>
                      <a:pt x="2358" y="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71"/>
              <p:cNvSpPr/>
              <p:nvPr/>
            </p:nvSpPr>
            <p:spPr>
              <a:xfrm>
                <a:off x="5303925" y="3989900"/>
                <a:ext cx="98550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6252" extrusionOk="0">
                    <a:moveTo>
                      <a:pt x="1834" y="2001"/>
                    </a:moveTo>
                    <a:cubicBezTo>
                      <a:pt x="1715" y="2180"/>
                      <a:pt x="1608" y="2370"/>
                      <a:pt x="1513" y="2572"/>
                    </a:cubicBezTo>
                    <a:cubicBezTo>
                      <a:pt x="1417" y="2787"/>
                      <a:pt x="1334" y="3013"/>
                      <a:pt x="1263" y="3215"/>
                    </a:cubicBezTo>
                    <a:cubicBezTo>
                      <a:pt x="501" y="5573"/>
                      <a:pt x="1298" y="5394"/>
                      <a:pt x="2191" y="3430"/>
                    </a:cubicBezTo>
                    <a:cubicBezTo>
                      <a:pt x="2275" y="3215"/>
                      <a:pt x="2382" y="2977"/>
                      <a:pt x="2489" y="2739"/>
                    </a:cubicBezTo>
                    <a:cubicBezTo>
                      <a:pt x="2572" y="2537"/>
                      <a:pt x="2644" y="2322"/>
                      <a:pt x="2727" y="2144"/>
                    </a:cubicBezTo>
                    <a:cubicBezTo>
                      <a:pt x="3394" y="298"/>
                      <a:pt x="2513" y="906"/>
                      <a:pt x="1834" y="2001"/>
                    </a:cubicBezTo>
                    <a:close/>
                    <a:moveTo>
                      <a:pt x="1143" y="2394"/>
                    </a:moveTo>
                    <a:cubicBezTo>
                      <a:pt x="1251" y="2180"/>
                      <a:pt x="1370" y="1965"/>
                      <a:pt x="1489" y="1775"/>
                    </a:cubicBezTo>
                    <a:cubicBezTo>
                      <a:pt x="2513" y="132"/>
                      <a:pt x="3941" y="1"/>
                      <a:pt x="3120" y="2299"/>
                    </a:cubicBezTo>
                    <a:cubicBezTo>
                      <a:pt x="3048" y="2501"/>
                      <a:pt x="2965" y="2703"/>
                      <a:pt x="2882" y="2906"/>
                    </a:cubicBezTo>
                    <a:cubicBezTo>
                      <a:pt x="2787" y="3144"/>
                      <a:pt x="2679" y="3382"/>
                      <a:pt x="2584" y="3608"/>
                    </a:cubicBezTo>
                    <a:cubicBezTo>
                      <a:pt x="1370" y="6252"/>
                      <a:pt x="0" y="5835"/>
                      <a:pt x="893" y="3096"/>
                    </a:cubicBezTo>
                    <a:cubicBezTo>
                      <a:pt x="953" y="2858"/>
                      <a:pt x="1036" y="2620"/>
                      <a:pt x="1143" y="23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71"/>
              <p:cNvSpPr/>
              <p:nvPr/>
            </p:nvSpPr>
            <p:spPr>
              <a:xfrm>
                <a:off x="5323575" y="4005075"/>
                <a:ext cx="55375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4573" extrusionOk="0">
                    <a:moveTo>
                      <a:pt x="1084" y="2168"/>
                    </a:moveTo>
                    <a:cubicBezTo>
                      <a:pt x="1179" y="1954"/>
                      <a:pt x="1298" y="1763"/>
                      <a:pt x="1393" y="1584"/>
                    </a:cubicBezTo>
                    <a:cubicBezTo>
                      <a:pt x="1667" y="1168"/>
                      <a:pt x="1953" y="822"/>
                      <a:pt x="2179" y="656"/>
                    </a:cubicBezTo>
                    <a:cubicBezTo>
                      <a:pt x="2215" y="1"/>
                      <a:pt x="1584" y="549"/>
                      <a:pt x="1048" y="1406"/>
                    </a:cubicBezTo>
                    <a:cubicBezTo>
                      <a:pt x="929" y="1584"/>
                      <a:pt x="822" y="1775"/>
                      <a:pt x="727" y="1989"/>
                    </a:cubicBezTo>
                    <a:cubicBezTo>
                      <a:pt x="631" y="2192"/>
                      <a:pt x="548" y="2418"/>
                      <a:pt x="477" y="2620"/>
                    </a:cubicBezTo>
                    <a:cubicBezTo>
                      <a:pt x="0" y="4097"/>
                      <a:pt x="131" y="4573"/>
                      <a:pt x="524" y="4240"/>
                    </a:cubicBezTo>
                    <a:cubicBezTo>
                      <a:pt x="524" y="3978"/>
                      <a:pt x="608" y="3501"/>
                      <a:pt x="822" y="2811"/>
                    </a:cubicBezTo>
                    <a:cubicBezTo>
                      <a:pt x="893" y="2597"/>
                      <a:pt x="989" y="2370"/>
                      <a:pt x="1084" y="2168"/>
                    </a:cubicBezTo>
                    <a:close/>
                  </a:path>
                </a:pathLst>
              </a:custGeom>
              <a:solidFill>
                <a:srgbClr val="FDB2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71"/>
              <p:cNvSpPr/>
              <p:nvPr/>
            </p:nvSpPr>
            <p:spPr>
              <a:xfrm>
                <a:off x="5436975" y="3982475"/>
                <a:ext cx="1205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191" extrusionOk="0">
                    <a:moveTo>
                      <a:pt x="4823" y="726"/>
                    </a:moveTo>
                    <a:cubicBezTo>
                      <a:pt x="4823" y="726"/>
                      <a:pt x="4346" y="238"/>
                      <a:pt x="3656" y="119"/>
                    </a:cubicBezTo>
                    <a:cubicBezTo>
                      <a:pt x="2953" y="0"/>
                      <a:pt x="1120" y="107"/>
                      <a:pt x="822" y="179"/>
                    </a:cubicBezTo>
                    <a:cubicBezTo>
                      <a:pt x="524" y="274"/>
                      <a:pt x="120" y="476"/>
                      <a:pt x="60" y="643"/>
                    </a:cubicBezTo>
                    <a:cubicBezTo>
                      <a:pt x="1" y="786"/>
                      <a:pt x="584" y="1465"/>
                      <a:pt x="584" y="1465"/>
                    </a:cubicBezTo>
                    <a:lnTo>
                      <a:pt x="2739" y="2179"/>
                    </a:lnTo>
                    <a:cubicBezTo>
                      <a:pt x="2739" y="2191"/>
                      <a:pt x="4751" y="1798"/>
                      <a:pt x="4823" y="7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71"/>
              <p:cNvSpPr/>
              <p:nvPr/>
            </p:nvSpPr>
            <p:spPr>
              <a:xfrm>
                <a:off x="5433400" y="4002100"/>
                <a:ext cx="128625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5526" extrusionOk="0">
                    <a:moveTo>
                      <a:pt x="5144" y="334"/>
                    </a:moveTo>
                    <a:lnTo>
                      <a:pt x="4061" y="2061"/>
                    </a:lnTo>
                    <a:cubicBezTo>
                      <a:pt x="4061" y="2061"/>
                      <a:pt x="4299" y="2323"/>
                      <a:pt x="4001" y="2501"/>
                    </a:cubicBezTo>
                    <a:lnTo>
                      <a:pt x="4466" y="4251"/>
                    </a:lnTo>
                    <a:cubicBezTo>
                      <a:pt x="4466" y="4251"/>
                      <a:pt x="4608" y="4549"/>
                      <a:pt x="4275" y="4692"/>
                    </a:cubicBezTo>
                    <a:cubicBezTo>
                      <a:pt x="3930" y="4847"/>
                      <a:pt x="2156" y="5442"/>
                      <a:pt x="2156" y="5442"/>
                    </a:cubicBezTo>
                    <a:cubicBezTo>
                      <a:pt x="2156" y="5442"/>
                      <a:pt x="1870" y="5525"/>
                      <a:pt x="1715" y="5263"/>
                    </a:cubicBezTo>
                    <a:cubicBezTo>
                      <a:pt x="1549" y="4990"/>
                      <a:pt x="1322" y="4370"/>
                      <a:pt x="1322" y="4370"/>
                    </a:cubicBezTo>
                    <a:cubicBezTo>
                      <a:pt x="1322" y="4370"/>
                      <a:pt x="1215" y="4013"/>
                      <a:pt x="1537" y="3811"/>
                    </a:cubicBezTo>
                    <a:lnTo>
                      <a:pt x="1" y="1"/>
                    </a:lnTo>
                    <a:lnTo>
                      <a:pt x="822" y="394"/>
                    </a:lnTo>
                    <a:lnTo>
                      <a:pt x="2263" y="644"/>
                    </a:lnTo>
                    <a:lnTo>
                      <a:pt x="3704" y="644"/>
                    </a:lnTo>
                    <a:close/>
                  </a:path>
                </a:pathLst>
              </a:custGeom>
              <a:solidFill>
                <a:srgbClr val="F351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71"/>
              <p:cNvSpPr/>
              <p:nvPr/>
            </p:nvSpPr>
            <p:spPr>
              <a:xfrm>
                <a:off x="5501575" y="4064625"/>
                <a:ext cx="390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072" extrusionOk="0">
                    <a:moveTo>
                      <a:pt x="1274" y="0"/>
                    </a:moveTo>
                    <a:lnTo>
                      <a:pt x="1560" y="1072"/>
                    </a:lnTo>
                    <a:cubicBezTo>
                      <a:pt x="1048" y="572"/>
                      <a:pt x="0" y="881"/>
                      <a:pt x="0" y="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71"/>
              <p:cNvSpPr/>
              <p:nvPr/>
            </p:nvSpPr>
            <p:spPr>
              <a:xfrm>
                <a:off x="5463775" y="4092600"/>
                <a:ext cx="2502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406" extrusionOk="0">
                    <a:moveTo>
                      <a:pt x="357" y="1405"/>
                    </a:moveTo>
                    <a:cubicBezTo>
                      <a:pt x="226" y="1120"/>
                      <a:pt x="107" y="762"/>
                      <a:pt x="107" y="762"/>
                    </a:cubicBezTo>
                    <a:cubicBezTo>
                      <a:pt x="107" y="762"/>
                      <a:pt x="0" y="405"/>
                      <a:pt x="322" y="215"/>
                    </a:cubicBezTo>
                    <a:lnTo>
                      <a:pt x="1000" y="0"/>
                    </a:lnTo>
                    <a:cubicBezTo>
                      <a:pt x="1000" y="0"/>
                      <a:pt x="381" y="584"/>
                      <a:pt x="357" y="14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71"/>
              <p:cNvSpPr/>
              <p:nvPr/>
            </p:nvSpPr>
            <p:spPr>
              <a:xfrm>
                <a:off x="5433400" y="4002700"/>
                <a:ext cx="8307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180" extrusionOk="0">
                    <a:moveTo>
                      <a:pt x="882" y="2180"/>
                    </a:moveTo>
                    <a:lnTo>
                      <a:pt x="1" y="1"/>
                    </a:lnTo>
                    <a:lnTo>
                      <a:pt x="822" y="382"/>
                    </a:lnTo>
                    <a:lnTo>
                      <a:pt x="2263" y="632"/>
                    </a:lnTo>
                    <a:lnTo>
                      <a:pt x="3096" y="632"/>
                    </a:lnTo>
                    <a:lnTo>
                      <a:pt x="3323" y="775"/>
                    </a:lnTo>
                    <a:lnTo>
                      <a:pt x="1263" y="1668"/>
                    </a:lnTo>
                    <a:cubicBezTo>
                      <a:pt x="1263" y="1668"/>
                      <a:pt x="1001" y="1810"/>
                      <a:pt x="882" y="2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71"/>
              <p:cNvSpPr/>
              <p:nvPr/>
            </p:nvSpPr>
            <p:spPr>
              <a:xfrm>
                <a:off x="5413175" y="3976500"/>
                <a:ext cx="17235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1823" extrusionOk="0">
                    <a:moveTo>
                      <a:pt x="4263" y="513"/>
                    </a:moveTo>
                    <a:cubicBezTo>
                      <a:pt x="4048" y="465"/>
                      <a:pt x="3834" y="453"/>
                      <a:pt x="3608" y="430"/>
                    </a:cubicBezTo>
                    <a:cubicBezTo>
                      <a:pt x="3370" y="418"/>
                      <a:pt x="3143" y="430"/>
                      <a:pt x="2917" y="453"/>
                    </a:cubicBezTo>
                    <a:cubicBezTo>
                      <a:pt x="464" y="644"/>
                      <a:pt x="929" y="1299"/>
                      <a:pt x="3072" y="1382"/>
                    </a:cubicBezTo>
                    <a:cubicBezTo>
                      <a:pt x="3310" y="1406"/>
                      <a:pt x="3548" y="1406"/>
                      <a:pt x="3810" y="1406"/>
                    </a:cubicBezTo>
                    <a:cubicBezTo>
                      <a:pt x="4036" y="1406"/>
                      <a:pt x="4263" y="1406"/>
                      <a:pt x="4453" y="1382"/>
                    </a:cubicBezTo>
                    <a:cubicBezTo>
                      <a:pt x="6418" y="1299"/>
                      <a:pt x="5525" y="727"/>
                      <a:pt x="4263" y="513"/>
                    </a:cubicBezTo>
                    <a:close/>
                    <a:moveTo>
                      <a:pt x="3620" y="13"/>
                    </a:moveTo>
                    <a:cubicBezTo>
                      <a:pt x="3858" y="37"/>
                      <a:pt x="4096" y="49"/>
                      <a:pt x="4334" y="96"/>
                    </a:cubicBezTo>
                    <a:cubicBezTo>
                      <a:pt x="6239" y="430"/>
                      <a:pt x="6894" y="1692"/>
                      <a:pt x="4465" y="1799"/>
                    </a:cubicBezTo>
                    <a:cubicBezTo>
                      <a:pt x="4251" y="1823"/>
                      <a:pt x="4024" y="1823"/>
                      <a:pt x="3810" y="1823"/>
                    </a:cubicBezTo>
                    <a:cubicBezTo>
                      <a:pt x="3548" y="1823"/>
                      <a:pt x="3298" y="1799"/>
                      <a:pt x="3060" y="1799"/>
                    </a:cubicBezTo>
                    <a:cubicBezTo>
                      <a:pt x="143" y="1680"/>
                      <a:pt x="0" y="251"/>
                      <a:pt x="2893" y="37"/>
                    </a:cubicBezTo>
                    <a:cubicBezTo>
                      <a:pt x="3131" y="1"/>
                      <a:pt x="3370" y="1"/>
                      <a:pt x="3620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71"/>
              <p:cNvSpPr/>
              <p:nvPr/>
            </p:nvSpPr>
            <p:spPr>
              <a:xfrm>
                <a:off x="5437575" y="3987225"/>
                <a:ext cx="1253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858" extrusionOk="0">
                    <a:moveTo>
                      <a:pt x="2584" y="405"/>
                    </a:moveTo>
                    <a:cubicBezTo>
                      <a:pt x="2810" y="417"/>
                      <a:pt x="3036" y="441"/>
                      <a:pt x="3239" y="477"/>
                    </a:cubicBezTo>
                    <a:cubicBezTo>
                      <a:pt x="3727" y="572"/>
                      <a:pt x="4168" y="703"/>
                      <a:pt x="4382" y="858"/>
                    </a:cubicBezTo>
                    <a:cubicBezTo>
                      <a:pt x="5013" y="644"/>
                      <a:pt x="4263" y="263"/>
                      <a:pt x="3275" y="96"/>
                    </a:cubicBezTo>
                    <a:cubicBezTo>
                      <a:pt x="3060" y="48"/>
                      <a:pt x="2834" y="36"/>
                      <a:pt x="2620" y="24"/>
                    </a:cubicBezTo>
                    <a:cubicBezTo>
                      <a:pt x="2382" y="1"/>
                      <a:pt x="2155" y="24"/>
                      <a:pt x="1929" y="36"/>
                    </a:cubicBezTo>
                    <a:cubicBezTo>
                      <a:pt x="381" y="155"/>
                      <a:pt x="0" y="453"/>
                      <a:pt x="453" y="691"/>
                    </a:cubicBezTo>
                    <a:cubicBezTo>
                      <a:pt x="715" y="584"/>
                      <a:pt x="1167" y="477"/>
                      <a:pt x="1905" y="429"/>
                    </a:cubicBezTo>
                    <a:cubicBezTo>
                      <a:pt x="2108" y="393"/>
                      <a:pt x="2346" y="393"/>
                      <a:pt x="2584" y="405"/>
                    </a:cubicBezTo>
                    <a:close/>
                  </a:path>
                </a:pathLst>
              </a:custGeom>
              <a:solidFill>
                <a:srgbClr val="F351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71"/>
              <p:cNvSpPr/>
              <p:nvPr/>
            </p:nvSpPr>
            <p:spPr>
              <a:xfrm>
                <a:off x="5432500" y="3659500"/>
                <a:ext cx="580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371" extrusionOk="0">
                    <a:moveTo>
                      <a:pt x="2323" y="215"/>
                    </a:moveTo>
                    <a:cubicBezTo>
                      <a:pt x="2323" y="846"/>
                      <a:pt x="1811" y="1370"/>
                      <a:pt x="1168" y="1370"/>
                    </a:cubicBezTo>
                    <a:cubicBezTo>
                      <a:pt x="525" y="1370"/>
                      <a:pt x="1" y="846"/>
                      <a:pt x="1" y="215"/>
                    </a:cubicBezTo>
                    <a:cubicBezTo>
                      <a:pt x="1" y="96"/>
                      <a:pt x="96" y="1"/>
                      <a:pt x="215" y="1"/>
                    </a:cubicBezTo>
                    <a:lnTo>
                      <a:pt x="2108" y="1"/>
                    </a:lnTo>
                    <a:cubicBezTo>
                      <a:pt x="2239" y="1"/>
                      <a:pt x="2323" y="108"/>
                      <a:pt x="2323" y="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71"/>
              <p:cNvSpPr/>
              <p:nvPr/>
            </p:nvSpPr>
            <p:spPr>
              <a:xfrm>
                <a:off x="5441150" y="3659500"/>
                <a:ext cx="414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370" extrusionOk="0">
                    <a:moveTo>
                      <a:pt x="0" y="1"/>
                    </a:moveTo>
                    <a:lnTo>
                      <a:pt x="1655" y="1"/>
                    </a:lnTo>
                    <a:lnTo>
                      <a:pt x="1655" y="191"/>
                    </a:lnTo>
                    <a:cubicBezTo>
                      <a:pt x="1655" y="298"/>
                      <a:pt x="1560" y="370"/>
                      <a:pt x="1477" y="370"/>
                    </a:cubicBezTo>
                    <a:lnTo>
                      <a:pt x="191" y="370"/>
                    </a:lnTo>
                    <a:cubicBezTo>
                      <a:pt x="96" y="370"/>
                      <a:pt x="0" y="287"/>
                      <a:pt x="0" y="1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71"/>
              <p:cNvSpPr/>
              <p:nvPr/>
            </p:nvSpPr>
            <p:spPr>
              <a:xfrm>
                <a:off x="5178900" y="4097350"/>
                <a:ext cx="567075" cy="39830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15932" extrusionOk="0">
                    <a:moveTo>
                      <a:pt x="822" y="15931"/>
                    </a:moveTo>
                    <a:lnTo>
                      <a:pt x="21861" y="15931"/>
                    </a:lnTo>
                    <a:cubicBezTo>
                      <a:pt x="22313" y="15931"/>
                      <a:pt x="22682" y="15562"/>
                      <a:pt x="22682" y="15110"/>
                    </a:cubicBezTo>
                    <a:lnTo>
                      <a:pt x="22682" y="822"/>
                    </a:lnTo>
                    <a:cubicBezTo>
                      <a:pt x="22682" y="382"/>
                      <a:pt x="22313" y="1"/>
                      <a:pt x="21861" y="1"/>
                    </a:cubicBezTo>
                    <a:lnTo>
                      <a:pt x="822" y="1"/>
                    </a:lnTo>
                    <a:cubicBezTo>
                      <a:pt x="370" y="1"/>
                      <a:pt x="1" y="382"/>
                      <a:pt x="1" y="822"/>
                    </a:cubicBezTo>
                    <a:lnTo>
                      <a:pt x="1" y="15110"/>
                    </a:lnTo>
                    <a:cubicBezTo>
                      <a:pt x="1" y="15562"/>
                      <a:pt x="370" y="15931"/>
                      <a:pt x="822" y="159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71"/>
              <p:cNvSpPr/>
              <p:nvPr/>
            </p:nvSpPr>
            <p:spPr>
              <a:xfrm>
                <a:off x="5178900" y="4373575"/>
                <a:ext cx="567075" cy="12207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4883" extrusionOk="0">
                    <a:moveTo>
                      <a:pt x="822" y="4882"/>
                    </a:moveTo>
                    <a:lnTo>
                      <a:pt x="21861" y="4882"/>
                    </a:lnTo>
                    <a:cubicBezTo>
                      <a:pt x="22313" y="4882"/>
                      <a:pt x="22682" y="4513"/>
                      <a:pt x="22682" y="4061"/>
                    </a:cubicBezTo>
                    <a:lnTo>
                      <a:pt x="22682" y="1"/>
                    </a:lnTo>
                    <a:lnTo>
                      <a:pt x="20706" y="1751"/>
                    </a:lnTo>
                    <a:lnTo>
                      <a:pt x="19956" y="1953"/>
                    </a:lnTo>
                    <a:lnTo>
                      <a:pt x="18622" y="4394"/>
                    </a:lnTo>
                    <a:lnTo>
                      <a:pt x="3239" y="3001"/>
                    </a:lnTo>
                    <a:lnTo>
                      <a:pt x="1918" y="1513"/>
                    </a:lnTo>
                    <a:lnTo>
                      <a:pt x="1" y="191"/>
                    </a:lnTo>
                    <a:lnTo>
                      <a:pt x="1" y="4049"/>
                    </a:lnTo>
                    <a:cubicBezTo>
                      <a:pt x="1" y="4513"/>
                      <a:pt x="370" y="4882"/>
                      <a:pt x="822" y="4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71"/>
              <p:cNvSpPr/>
              <p:nvPr/>
            </p:nvSpPr>
            <p:spPr>
              <a:xfrm>
                <a:off x="5116700" y="4301550"/>
                <a:ext cx="144375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8312" extrusionOk="0">
                    <a:moveTo>
                      <a:pt x="2489" y="727"/>
                    </a:moveTo>
                    <a:lnTo>
                      <a:pt x="2489" y="262"/>
                    </a:lnTo>
                    <a:cubicBezTo>
                      <a:pt x="2489" y="155"/>
                      <a:pt x="2275" y="36"/>
                      <a:pt x="2084" y="24"/>
                    </a:cubicBezTo>
                    <a:cubicBezTo>
                      <a:pt x="1894" y="1"/>
                      <a:pt x="1715" y="167"/>
                      <a:pt x="1715" y="751"/>
                    </a:cubicBezTo>
                    <a:cubicBezTo>
                      <a:pt x="1715" y="1334"/>
                      <a:pt x="1679" y="2013"/>
                      <a:pt x="1620" y="2167"/>
                    </a:cubicBezTo>
                    <a:cubicBezTo>
                      <a:pt x="1584" y="2310"/>
                      <a:pt x="1024" y="2739"/>
                      <a:pt x="810" y="2965"/>
                    </a:cubicBezTo>
                    <a:cubicBezTo>
                      <a:pt x="584" y="3191"/>
                      <a:pt x="179" y="3620"/>
                      <a:pt x="572" y="4132"/>
                    </a:cubicBezTo>
                    <a:cubicBezTo>
                      <a:pt x="572" y="4132"/>
                      <a:pt x="0" y="4799"/>
                      <a:pt x="667" y="5454"/>
                    </a:cubicBezTo>
                    <a:cubicBezTo>
                      <a:pt x="667" y="5454"/>
                      <a:pt x="655" y="5799"/>
                      <a:pt x="751" y="5954"/>
                    </a:cubicBezTo>
                    <a:cubicBezTo>
                      <a:pt x="834" y="6120"/>
                      <a:pt x="1477" y="6728"/>
                      <a:pt x="1477" y="6728"/>
                    </a:cubicBezTo>
                    <a:cubicBezTo>
                      <a:pt x="1477" y="6728"/>
                      <a:pt x="1655" y="7371"/>
                      <a:pt x="1774" y="7549"/>
                    </a:cubicBezTo>
                    <a:cubicBezTo>
                      <a:pt x="1905" y="7728"/>
                      <a:pt x="2787" y="8144"/>
                      <a:pt x="3013" y="8216"/>
                    </a:cubicBezTo>
                    <a:cubicBezTo>
                      <a:pt x="3227" y="8311"/>
                      <a:pt x="4084" y="7918"/>
                      <a:pt x="4180" y="7823"/>
                    </a:cubicBezTo>
                    <a:cubicBezTo>
                      <a:pt x="4287" y="7716"/>
                      <a:pt x="4215" y="7347"/>
                      <a:pt x="3906" y="7204"/>
                    </a:cubicBezTo>
                    <a:cubicBezTo>
                      <a:pt x="3906" y="7204"/>
                      <a:pt x="5120" y="6716"/>
                      <a:pt x="5370" y="6597"/>
                    </a:cubicBezTo>
                    <a:cubicBezTo>
                      <a:pt x="5608" y="6489"/>
                      <a:pt x="5418" y="6156"/>
                      <a:pt x="5418" y="6156"/>
                    </a:cubicBezTo>
                    <a:cubicBezTo>
                      <a:pt x="5418" y="6156"/>
                      <a:pt x="5656" y="6120"/>
                      <a:pt x="5715" y="5882"/>
                    </a:cubicBezTo>
                    <a:cubicBezTo>
                      <a:pt x="5775" y="5656"/>
                      <a:pt x="5656" y="5382"/>
                      <a:pt x="5239" y="5275"/>
                    </a:cubicBezTo>
                    <a:cubicBezTo>
                      <a:pt x="5239" y="5275"/>
                      <a:pt x="5370" y="4727"/>
                      <a:pt x="4799" y="4525"/>
                    </a:cubicBezTo>
                    <a:cubicBezTo>
                      <a:pt x="4215" y="4346"/>
                      <a:pt x="3799" y="4227"/>
                      <a:pt x="3799" y="4227"/>
                    </a:cubicBezTo>
                    <a:lnTo>
                      <a:pt x="2477" y="3858"/>
                    </a:lnTo>
                    <a:lnTo>
                      <a:pt x="2477" y="727"/>
                    </a:ln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71"/>
              <p:cNvSpPr/>
              <p:nvPr/>
            </p:nvSpPr>
            <p:spPr>
              <a:xfrm>
                <a:off x="5153300" y="4359900"/>
                <a:ext cx="256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525" extrusionOk="0">
                    <a:moveTo>
                      <a:pt x="1025" y="1524"/>
                    </a:moveTo>
                    <a:lnTo>
                      <a:pt x="1025" y="0"/>
                    </a:lnTo>
                    <a:cubicBezTo>
                      <a:pt x="1025" y="0"/>
                      <a:pt x="870" y="572"/>
                      <a:pt x="656" y="738"/>
                    </a:cubicBezTo>
                    <a:cubicBezTo>
                      <a:pt x="430" y="905"/>
                      <a:pt x="275" y="834"/>
                      <a:pt x="203" y="798"/>
                    </a:cubicBezTo>
                    <a:cubicBezTo>
                      <a:pt x="144" y="750"/>
                      <a:pt x="37" y="715"/>
                      <a:pt x="13" y="750"/>
                    </a:cubicBezTo>
                    <a:cubicBezTo>
                      <a:pt x="1" y="798"/>
                      <a:pt x="25" y="846"/>
                      <a:pt x="25" y="8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71"/>
              <p:cNvSpPr/>
              <p:nvPr/>
            </p:nvSpPr>
            <p:spPr>
              <a:xfrm>
                <a:off x="5131275" y="4404550"/>
                <a:ext cx="121175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3358" fill="none" extrusionOk="0">
                    <a:moveTo>
                      <a:pt x="1" y="0"/>
                    </a:moveTo>
                    <a:lnTo>
                      <a:pt x="1013" y="750"/>
                    </a:lnTo>
                    <a:cubicBezTo>
                      <a:pt x="1013" y="750"/>
                      <a:pt x="1203" y="869"/>
                      <a:pt x="1561" y="929"/>
                    </a:cubicBezTo>
                    <a:cubicBezTo>
                      <a:pt x="1918" y="988"/>
                      <a:pt x="4668" y="1167"/>
                      <a:pt x="4668" y="1167"/>
                    </a:cubicBezTo>
                    <a:moveTo>
                      <a:pt x="906" y="2619"/>
                    </a:moveTo>
                    <a:cubicBezTo>
                      <a:pt x="1692" y="3167"/>
                      <a:pt x="2323" y="3358"/>
                      <a:pt x="3347" y="3096"/>
                    </a:cubicBezTo>
                    <a:moveTo>
                      <a:pt x="108" y="1322"/>
                    </a:moveTo>
                    <a:lnTo>
                      <a:pt x="1418" y="1988"/>
                    </a:lnTo>
                    <a:cubicBezTo>
                      <a:pt x="1418" y="1988"/>
                      <a:pt x="1739" y="2143"/>
                      <a:pt x="2132" y="2119"/>
                    </a:cubicBezTo>
                    <a:cubicBezTo>
                      <a:pt x="2525" y="2108"/>
                      <a:pt x="4847" y="2024"/>
                      <a:pt x="4847" y="2024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71"/>
              <p:cNvSpPr/>
              <p:nvPr/>
            </p:nvSpPr>
            <p:spPr>
              <a:xfrm>
                <a:off x="5663500" y="4301550"/>
                <a:ext cx="144375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8312" extrusionOk="0">
                    <a:moveTo>
                      <a:pt x="3298" y="727"/>
                    </a:moveTo>
                    <a:lnTo>
                      <a:pt x="3298" y="262"/>
                    </a:lnTo>
                    <a:cubicBezTo>
                      <a:pt x="3298" y="155"/>
                      <a:pt x="3501" y="36"/>
                      <a:pt x="3703" y="24"/>
                    </a:cubicBezTo>
                    <a:cubicBezTo>
                      <a:pt x="3894" y="1"/>
                      <a:pt x="4072" y="167"/>
                      <a:pt x="4072" y="751"/>
                    </a:cubicBezTo>
                    <a:cubicBezTo>
                      <a:pt x="4072" y="1334"/>
                      <a:pt x="4096" y="2013"/>
                      <a:pt x="4156" y="2167"/>
                    </a:cubicBezTo>
                    <a:cubicBezTo>
                      <a:pt x="4203" y="2310"/>
                      <a:pt x="4751" y="2739"/>
                      <a:pt x="4977" y="2965"/>
                    </a:cubicBezTo>
                    <a:cubicBezTo>
                      <a:pt x="5203" y="3191"/>
                      <a:pt x="5608" y="3620"/>
                      <a:pt x="5215" y="4132"/>
                    </a:cubicBezTo>
                    <a:cubicBezTo>
                      <a:pt x="5215" y="4132"/>
                      <a:pt x="5775" y="4799"/>
                      <a:pt x="5108" y="5454"/>
                    </a:cubicBezTo>
                    <a:cubicBezTo>
                      <a:pt x="5108" y="5454"/>
                      <a:pt x="5120" y="5799"/>
                      <a:pt x="5037" y="5954"/>
                    </a:cubicBezTo>
                    <a:cubicBezTo>
                      <a:pt x="4953" y="6120"/>
                      <a:pt x="4310" y="6728"/>
                      <a:pt x="4310" y="6728"/>
                    </a:cubicBezTo>
                    <a:cubicBezTo>
                      <a:pt x="4310" y="6728"/>
                      <a:pt x="4132" y="7371"/>
                      <a:pt x="4013" y="7549"/>
                    </a:cubicBezTo>
                    <a:cubicBezTo>
                      <a:pt x="3870" y="7728"/>
                      <a:pt x="3001" y="8144"/>
                      <a:pt x="2774" y="8216"/>
                    </a:cubicBezTo>
                    <a:cubicBezTo>
                      <a:pt x="2548" y="8311"/>
                      <a:pt x="1703" y="7918"/>
                      <a:pt x="1596" y="7823"/>
                    </a:cubicBezTo>
                    <a:cubicBezTo>
                      <a:pt x="1489" y="7716"/>
                      <a:pt x="1572" y="7347"/>
                      <a:pt x="1881" y="7204"/>
                    </a:cubicBezTo>
                    <a:cubicBezTo>
                      <a:pt x="1881" y="7204"/>
                      <a:pt x="655" y="6716"/>
                      <a:pt x="405" y="6597"/>
                    </a:cubicBezTo>
                    <a:cubicBezTo>
                      <a:pt x="167" y="6489"/>
                      <a:pt x="357" y="6156"/>
                      <a:pt x="357" y="6156"/>
                    </a:cubicBezTo>
                    <a:cubicBezTo>
                      <a:pt x="357" y="6156"/>
                      <a:pt x="119" y="6120"/>
                      <a:pt x="60" y="5882"/>
                    </a:cubicBezTo>
                    <a:cubicBezTo>
                      <a:pt x="0" y="5656"/>
                      <a:pt x="119" y="5382"/>
                      <a:pt x="536" y="5275"/>
                    </a:cubicBezTo>
                    <a:cubicBezTo>
                      <a:pt x="536" y="5275"/>
                      <a:pt x="405" y="4727"/>
                      <a:pt x="988" y="4525"/>
                    </a:cubicBezTo>
                    <a:cubicBezTo>
                      <a:pt x="1572" y="4346"/>
                      <a:pt x="1989" y="4227"/>
                      <a:pt x="1989" y="4227"/>
                    </a:cubicBezTo>
                    <a:lnTo>
                      <a:pt x="3310" y="3858"/>
                    </a:lnTo>
                    <a:lnTo>
                      <a:pt x="3310" y="727"/>
                    </a:lnTo>
                    <a:close/>
                  </a:path>
                </a:pathLst>
              </a:custGeom>
              <a:solidFill>
                <a:srgbClr val="F79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71"/>
              <p:cNvSpPr/>
              <p:nvPr/>
            </p:nvSpPr>
            <p:spPr>
              <a:xfrm>
                <a:off x="5745950" y="4359900"/>
                <a:ext cx="256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525" extrusionOk="0">
                    <a:moveTo>
                      <a:pt x="0" y="1524"/>
                    </a:moveTo>
                    <a:lnTo>
                      <a:pt x="0" y="0"/>
                    </a:lnTo>
                    <a:cubicBezTo>
                      <a:pt x="0" y="0"/>
                      <a:pt x="143" y="572"/>
                      <a:pt x="369" y="738"/>
                    </a:cubicBezTo>
                    <a:cubicBezTo>
                      <a:pt x="596" y="905"/>
                      <a:pt x="738" y="834"/>
                      <a:pt x="822" y="798"/>
                    </a:cubicBezTo>
                    <a:cubicBezTo>
                      <a:pt x="881" y="750"/>
                      <a:pt x="977" y="715"/>
                      <a:pt x="1012" y="750"/>
                    </a:cubicBezTo>
                    <a:cubicBezTo>
                      <a:pt x="1024" y="798"/>
                      <a:pt x="1000" y="846"/>
                      <a:pt x="1000" y="8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71"/>
              <p:cNvSpPr/>
              <p:nvPr/>
            </p:nvSpPr>
            <p:spPr>
              <a:xfrm>
                <a:off x="5672125" y="4404550"/>
                <a:ext cx="121475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3358" fill="none" extrusionOk="0">
                    <a:moveTo>
                      <a:pt x="4858" y="0"/>
                    </a:moveTo>
                    <a:lnTo>
                      <a:pt x="3846" y="750"/>
                    </a:lnTo>
                    <a:cubicBezTo>
                      <a:pt x="3846" y="750"/>
                      <a:pt x="3656" y="869"/>
                      <a:pt x="3299" y="929"/>
                    </a:cubicBezTo>
                    <a:cubicBezTo>
                      <a:pt x="2929" y="988"/>
                      <a:pt x="179" y="1167"/>
                      <a:pt x="179" y="1167"/>
                    </a:cubicBezTo>
                    <a:moveTo>
                      <a:pt x="3953" y="2619"/>
                    </a:moveTo>
                    <a:cubicBezTo>
                      <a:pt x="3156" y="3167"/>
                      <a:pt x="2537" y="3358"/>
                      <a:pt x="1513" y="3096"/>
                    </a:cubicBezTo>
                    <a:moveTo>
                      <a:pt x="4751" y="1322"/>
                    </a:moveTo>
                    <a:lnTo>
                      <a:pt x="3441" y="1988"/>
                    </a:lnTo>
                    <a:cubicBezTo>
                      <a:pt x="3441" y="1988"/>
                      <a:pt x="3120" y="2143"/>
                      <a:pt x="2727" y="2119"/>
                    </a:cubicBezTo>
                    <a:cubicBezTo>
                      <a:pt x="2322" y="2108"/>
                      <a:pt x="1" y="2024"/>
                      <a:pt x="1" y="2024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71"/>
              <p:cNvSpPr/>
              <p:nvPr/>
            </p:nvSpPr>
            <p:spPr>
              <a:xfrm>
                <a:off x="5385775" y="4183375"/>
                <a:ext cx="7682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097" extrusionOk="0">
                    <a:moveTo>
                      <a:pt x="1977" y="3977"/>
                    </a:moveTo>
                    <a:lnTo>
                      <a:pt x="3037" y="2263"/>
                    </a:lnTo>
                    <a:cubicBezTo>
                      <a:pt x="3049" y="2203"/>
                      <a:pt x="3073" y="2084"/>
                      <a:pt x="2989" y="1953"/>
                    </a:cubicBezTo>
                    <a:lnTo>
                      <a:pt x="1858" y="120"/>
                    </a:lnTo>
                    <a:lnTo>
                      <a:pt x="1858" y="120"/>
                    </a:lnTo>
                    <a:cubicBezTo>
                      <a:pt x="1858" y="120"/>
                      <a:pt x="1787" y="1"/>
                      <a:pt x="1691" y="120"/>
                    </a:cubicBezTo>
                    <a:lnTo>
                      <a:pt x="48" y="2799"/>
                    </a:lnTo>
                    <a:cubicBezTo>
                      <a:pt x="1" y="2894"/>
                      <a:pt x="13" y="2989"/>
                      <a:pt x="108" y="3037"/>
                    </a:cubicBezTo>
                    <a:lnTo>
                      <a:pt x="1727" y="4037"/>
                    </a:lnTo>
                    <a:cubicBezTo>
                      <a:pt x="1810" y="4097"/>
                      <a:pt x="1930" y="4061"/>
                      <a:pt x="1977" y="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71"/>
              <p:cNvSpPr/>
              <p:nvPr/>
            </p:nvSpPr>
            <p:spPr>
              <a:xfrm>
                <a:off x="5434900" y="4165825"/>
                <a:ext cx="1134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4561" extrusionOk="0">
                    <a:moveTo>
                      <a:pt x="1870" y="3548"/>
                    </a:moveTo>
                    <a:lnTo>
                      <a:pt x="24" y="536"/>
                    </a:lnTo>
                    <a:cubicBezTo>
                      <a:pt x="0" y="500"/>
                      <a:pt x="12" y="429"/>
                      <a:pt x="60" y="405"/>
                    </a:cubicBezTo>
                    <a:lnTo>
                      <a:pt x="2072" y="36"/>
                    </a:lnTo>
                    <a:cubicBezTo>
                      <a:pt x="2191" y="24"/>
                      <a:pt x="2346" y="0"/>
                      <a:pt x="2381" y="72"/>
                    </a:cubicBezTo>
                    <a:lnTo>
                      <a:pt x="3775" y="2358"/>
                    </a:lnTo>
                    <a:cubicBezTo>
                      <a:pt x="3822" y="2417"/>
                      <a:pt x="3894" y="2441"/>
                      <a:pt x="3977" y="2393"/>
                    </a:cubicBezTo>
                    <a:cubicBezTo>
                      <a:pt x="4108" y="2310"/>
                      <a:pt x="4251" y="2215"/>
                      <a:pt x="4382" y="2132"/>
                    </a:cubicBezTo>
                    <a:cubicBezTo>
                      <a:pt x="4417" y="2120"/>
                      <a:pt x="4465" y="2120"/>
                      <a:pt x="4489" y="2132"/>
                    </a:cubicBezTo>
                    <a:cubicBezTo>
                      <a:pt x="4525" y="2155"/>
                      <a:pt x="4537" y="2191"/>
                      <a:pt x="4525" y="2239"/>
                    </a:cubicBezTo>
                    <a:lnTo>
                      <a:pt x="3870" y="4156"/>
                    </a:lnTo>
                    <a:cubicBezTo>
                      <a:pt x="3727" y="4560"/>
                      <a:pt x="3822" y="4489"/>
                      <a:pt x="3405" y="4418"/>
                    </a:cubicBezTo>
                    <a:lnTo>
                      <a:pt x="1429" y="4156"/>
                    </a:lnTo>
                    <a:cubicBezTo>
                      <a:pt x="1381" y="4156"/>
                      <a:pt x="1358" y="4120"/>
                      <a:pt x="1358" y="4084"/>
                    </a:cubicBezTo>
                    <a:cubicBezTo>
                      <a:pt x="1334" y="4037"/>
                      <a:pt x="1369" y="4001"/>
                      <a:pt x="1393" y="3977"/>
                    </a:cubicBezTo>
                    <a:cubicBezTo>
                      <a:pt x="1536" y="3882"/>
                      <a:pt x="1679" y="3798"/>
                      <a:pt x="1810" y="3727"/>
                    </a:cubicBezTo>
                    <a:cubicBezTo>
                      <a:pt x="1905" y="3691"/>
                      <a:pt x="1917" y="3620"/>
                      <a:pt x="1870" y="35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71"/>
              <p:cNvSpPr/>
              <p:nvPr/>
            </p:nvSpPr>
            <p:spPr>
              <a:xfrm>
                <a:off x="5509900" y="4270600"/>
                <a:ext cx="87825" cy="7682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073" extrusionOk="0">
                    <a:moveTo>
                      <a:pt x="48" y="1096"/>
                    </a:moveTo>
                    <a:lnTo>
                      <a:pt x="929" y="2917"/>
                    </a:lnTo>
                    <a:cubicBezTo>
                      <a:pt x="977" y="2953"/>
                      <a:pt x="1060" y="3048"/>
                      <a:pt x="1215" y="3048"/>
                    </a:cubicBezTo>
                    <a:lnTo>
                      <a:pt x="3370" y="3072"/>
                    </a:lnTo>
                    <a:lnTo>
                      <a:pt x="3370" y="3072"/>
                    </a:lnTo>
                    <a:cubicBezTo>
                      <a:pt x="3382" y="3072"/>
                      <a:pt x="3513" y="3072"/>
                      <a:pt x="3453" y="2941"/>
                    </a:cubicBezTo>
                    <a:lnTo>
                      <a:pt x="2084" y="119"/>
                    </a:lnTo>
                    <a:cubicBezTo>
                      <a:pt x="2048" y="24"/>
                      <a:pt x="1941" y="0"/>
                      <a:pt x="1846" y="24"/>
                    </a:cubicBezTo>
                    <a:lnTo>
                      <a:pt x="143" y="858"/>
                    </a:lnTo>
                    <a:cubicBezTo>
                      <a:pt x="48" y="905"/>
                      <a:pt x="1" y="1012"/>
                      <a:pt x="48" y="10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71"/>
              <p:cNvSpPr/>
              <p:nvPr/>
            </p:nvSpPr>
            <p:spPr>
              <a:xfrm>
                <a:off x="5461675" y="4332500"/>
                <a:ext cx="137550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3752" extrusionOk="0">
                    <a:moveTo>
                      <a:pt x="1894" y="763"/>
                    </a:moveTo>
                    <a:lnTo>
                      <a:pt x="5418" y="822"/>
                    </a:lnTo>
                    <a:cubicBezTo>
                      <a:pt x="5478" y="822"/>
                      <a:pt x="5501" y="870"/>
                      <a:pt x="5501" y="929"/>
                    </a:cubicBezTo>
                    <a:lnTo>
                      <a:pt x="4728" y="2823"/>
                    </a:lnTo>
                    <a:cubicBezTo>
                      <a:pt x="4692" y="2918"/>
                      <a:pt x="4597" y="3073"/>
                      <a:pt x="4525" y="3073"/>
                    </a:cubicBezTo>
                    <a:lnTo>
                      <a:pt x="1846" y="3025"/>
                    </a:lnTo>
                    <a:cubicBezTo>
                      <a:pt x="1763" y="3025"/>
                      <a:pt x="1703" y="3085"/>
                      <a:pt x="1703" y="3156"/>
                    </a:cubicBezTo>
                    <a:cubicBezTo>
                      <a:pt x="1703" y="3323"/>
                      <a:pt x="1703" y="3489"/>
                      <a:pt x="1691" y="3656"/>
                    </a:cubicBezTo>
                    <a:cubicBezTo>
                      <a:pt x="1691" y="3692"/>
                      <a:pt x="1668" y="3727"/>
                      <a:pt x="1632" y="3739"/>
                    </a:cubicBezTo>
                    <a:cubicBezTo>
                      <a:pt x="1584" y="3751"/>
                      <a:pt x="1561" y="3739"/>
                      <a:pt x="1525" y="3716"/>
                    </a:cubicBezTo>
                    <a:lnTo>
                      <a:pt x="263" y="2120"/>
                    </a:lnTo>
                    <a:cubicBezTo>
                      <a:pt x="1" y="1787"/>
                      <a:pt x="13" y="1906"/>
                      <a:pt x="275" y="1584"/>
                    </a:cubicBezTo>
                    <a:lnTo>
                      <a:pt x="1572" y="48"/>
                    </a:lnTo>
                    <a:cubicBezTo>
                      <a:pt x="1608" y="25"/>
                      <a:pt x="1644" y="1"/>
                      <a:pt x="1680" y="25"/>
                    </a:cubicBezTo>
                    <a:cubicBezTo>
                      <a:pt x="1727" y="37"/>
                      <a:pt x="1739" y="60"/>
                      <a:pt x="1739" y="108"/>
                    </a:cubicBezTo>
                    <a:cubicBezTo>
                      <a:pt x="1739" y="275"/>
                      <a:pt x="1739" y="441"/>
                      <a:pt x="1727" y="596"/>
                    </a:cubicBezTo>
                    <a:cubicBezTo>
                      <a:pt x="1751" y="703"/>
                      <a:pt x="1811" y="751"/>
                      <a:pt x="1894" y="7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71"/>
              <p:cNvSpPr/>
              <p:nvPr/>
            </p:nvSpPr>
            <p:spPr>
              <a:xfrm>
                <a:off x="5370600" y="4349475"/>
                <a:ext cx="88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299" extrusionOk="0">
                    <a:moveTo>
                      <a:pt x="3346" y="60"/>
                    </a:moveTo>
                    <a:lnTo>
                      <a:pt x="1334" y="0"/>
                    </a:lnTo>
                    <a:cubicBezTo>
                      <a:pt x="1274" y="12"/>
                      <a:pt x="1155" y="60"/>
                      <a:pt x="1084" y="191"/>
                    </a:cubicBezTo>
                    <a:lnTo>
                      <a:pt x="60" y="2084"/>
                    </a:lnTo>
                    <a:lnTo>
                      <a:pt x="60" y="2084"/>
                    </a:lnTo>
                    <a:cubicBezTo>
                      <a:pt x="60" y="2084"/>
                      <a:pt x="0" y="2215"/>
                      <a:pt x="131" y="2215"/>
                    </a:cubicBezTo>
                    <a:lnTo>
                      <a:pt x="3275" y="2298"/>
                    </a:lnTo>
                    <a:cubicBezTo>
                      <a:pt x="3370" y="2298"/>
                      <a:pt x="3453" y="2227"/>
                      <a:pt x="3453" y="2120"/>
                    </a:cubicBezTo>
                    <a:lnTo>
                      <a:pt x="3513" y="227"/>
                    </a:lnTo>
                    <a:cubicBezTo>
                      <a:pt x="3525" y="143"/>
                      <a:pt x="3453" y="60"/>
                      <a:pt x="3346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71"/>
              <p:cNvSpPr/>
              <p:nvPr/>
            </p:nvSpPr>
            <p:spPr>
              <a:xfrm>
                <a:off x="5324750" y="4270000"/>
                <a:ext cx="10272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5347" extrusionOk="0">
                    <a:moveTo>
                      <a:pt x="3299" y="2191"/>
                    </a:moveTo>
                    <a:lnTo>
                      <a:pt x="1620" y="5287"/>
                    </a:lnTo>
                    <a:cubicBezTo>
                      <a:pt x="1596" y="5334"/>
                      <a:pt x="1537" y="5346"/>
                      <a:pt x="1489" y="5334"/>
                    </a:cubicBezTo>
                    <a:lnTo>
                      <a:pt x="156" y="3763"/>
                    </a:lnTo>
                    <a:cubicBezTo>
                      <a:pt x="84" y="3680"/>
                      <a:pt x="1" y="3549"/>
                      <a:pt x="49" y="3465"/>
                    </a:cubicBezTo>
                    <a:lnTo>
                      <a:pt x="1323" y="1120"/>
                    </a:lnTo>
                    <a:cubicBezTo>
                      <a:pt x="1346" y="1048"/>
                      <a:pt x="1334" y="965"/>
                      <a:pt x="1263" y="929"/>
                    </a:cubicBezTo>
                    <a:cubicBezTo>
                      <a:pt x="1108" y="858"/>
                      <a:pt x="965" y="762"/>
                      <a:pt x="834" y="691"/>
                    </a:cubicBezTo>
                    <a:cubicBezTo>
                      <a:pt x="799" y="667"/>
                      <a:pt x="775" y="632"/>
                      <a:pt x="787" y="584"/>
                    </a:cubicBezTo>
                    <a:cubicBezTo>
                      <a:pt x="787" y="536"/>
                      <a:pt x="811" y="512"/>
                      <a:pt x="858" y="512"/>
                    </a:cubicBezTo>
                    <a:lnTo>
                      <a:pt x="2858" y="120"/>
                    </a:lnTo>
                    <a:cubicBezTo>
                      <a:pt x="3275" y="48"/>
                      <a:pt x="3168" y="0"/>
                      <a:pt x="3335" y="393"/>
                    </a:cubicBezTo>
                    <a:lnTo>
                      <a:pt x="4085" y="2251"/>
                    </a:lnTo>
                    <a:cubicBezTo>
                      <a:pt x="4109" y="2298"/>
                      <a:pt x="4085" y="2322"/>
                      <a:pt x="4061" y="2358"/>
                    </a:cubicBezTo>
                    <a:cubicBezTo>
                      <a:pt x="4025" y="2382"/>
                      <a:pt x="3990" y="2382"/>
                      <a:pt x="3954" y="2370"/>
                    </a:cubicBezTo>
                    <a:cubicBezTo>
                      <a:pt x="3811" y="2298"/>
                      <a:pt x="3656" y="2203"/>
                      <a:pt x="3525" y="2132"/>
                    </a:cubicBezTo>
                    <a:cubicBezTo>
                      <a:pt x="3406" y="2108"/>
                      <a:pt x="3347" y="2120"/>
                      <a:pt x="3299" y="21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71"/>
              <p:cNvSpPr/>
              <p:nvPr/>
            </p:nvSpPr>
            <p:spPr>
              <a:xfrm>
                <a:off x="5124150" y="4299775"/>
                <a:ext cx="54775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4311" extrusionOk="0">
                    <a:moveTo>
                      <a:pt x="2191" y="286"/>
                    </a:moveTo>
                    <a:cubicBezTo>
                      <a:pt x="2191" y="274"/>
                      <a:pt x="2179" y="274"/>
                      <a:pt x="2191" y="286"/>
                    </a:cubicBezTo>
                    <a:cubicBezTo>
                      <a:pt x="2036" y="203"/>
                      <a:pt x="1941" y="167"/>
                      <a:pt x="1846" y="167"/>
                    </a:cubicBezTo>
                    <a:cubicBezTo>
                      <a:pt x="1798" y="167"/>
                      <a:pt x="1762" y="179"/>
                      <a:pt x="1727" y="203"/>
                    </a:cubicBezTo>
                    <a:cubicBezTo>
                      <a:pt x="1703" y="226"/>
                      <a:pt x="1655" y="262"/>
                      <a:pt x="1619" y="298"/>
                    </a:cubicBezTo>
                    <a:cubicBezTo>
                      <a:pt x="1548" y="417"/>
                      <a:pt x="1524" y="595"/>
                      <a:pt x="1524" y="822"/>
                    </a:cubicBezTo>
                    <a:cubicBezTo>
                      <a:pt x="1524" y="1119"/>
                      <a:pt x="1524" y="1453"/>
                      <a:pt x="1500" y="1715"/>
                    </a:cubicBezTo>
                    <a:cubicBezTo>
                      <a:pt x="1488" y="1988"/>
                      <a:pt x="1465" y="2191"/>
                      <a:pt x="1441" y="2262"/>
                    </a:cubicBezTo>
                    <a:cubicBezTo>
                      <a:pt x="1405" y="2381"/>
                      <a:pt x="1131" y="2619"/>
                      <a:pt x="893" y="2834"/>
                    </a:cubicBezTo>
                    <a:cubicBezTo>
                      <a:pt x="774" y="2941"/>
                      <a:pt x="667" y="3024"/>
                      <a:pt x="595" y="3096"/>
                    </a:cubicBezTo>
                    <a:cubicBezTo>
                      <a:pt x="488" y="3203"/>
                      <a:pt x="345" y="3358"/>
                      <a:pt x="274" y="3548"/>
                    </a:cubicBezTo>
                    <a:cubicBezTo>
                      <a:pt x="191" y="3727"/>
                      <a:pt x="191" y="3917"/>
                      <a:pt x="357" y="4143"/>
                    </a:cubicBezTo>
                    <a:cubicBezTo>
                      <a:pt x="393" y="4191"/>
                      <a:pt x="393" y="4251"/>
                      <a:pt x="345" y="4274"/>
                    </a:cubicBezTo>
                    <a:cubicBezTo>
                      <a:pt x="298" y="4310"/>
                      <a:pt x="238" y="4310"/>
                      <a:pt x="214" y="4263"/>
                    </a:cubicBezTo>
                    <a:cubicBezTo>
                      <a:pt x="0" y="3977"/>
                      <a:pt x="0" y="3715"/>
                      <a:pt x="95" y="3489"/>
                    </a:cubicBezTo>
                    <a:cubicBezTo>
                      <a:pt x="179" y="3262"/>
                      <a:pt x="345" y="3096"/>
                      <a:pt x="464" y="2977"/>
                    </a:cubicBezTo>
                    <a:cubicBezTo>
                      <a:pt x="536" y="2905"/>
                      <a:pt x="643" y="2822"/>
                      <a:pt x="762" y="2715"/>
                    </a:cubicBezTo>
                    <a:cubicBezTo>
                      <a:pt x="988" y="2524"/>
                      <a:pt x="1238" y="2298"/>
                      <a:pt x="1250" y="2227"/>
                    </a:cubicBezTo>
                    <a:cubicBezTo>
                      <a:pt x="1262" y="2167"/>
                      <a:pt x="1298" y="1965"/>
                      <a:pt x="1310" y="1715"/>
                    </a:cubicBezTo>
                    <a:cubicBezTo>
                      <a:pt x="1322" y="1453"/>
                      <a:pt x="1346" y="1131"/>
                      <a:pt x="1322" y="834"/>
                    </a:cubicBezTo>
                    <a:cubicBezTo>
                      <a:pt x="1322" y="584"/>
                      <a:pt x="1369" y="381"/>
                      <a:pt x="1465" y="226"/>
                    </a:cubicBezTo>
                    <a:cubicBezTo>
                      <a:pt x="1500" y="155"/>
                      <a:pt x="1548" y="107"/>
                      <a:pt x="1619" y="60"/>
                    </a:cubicBezTo>
                    <a:cubicBezTo>
                      <a:pt x="1679" y="24"/>
                      <a:pt x="1762" y="0"/>
                      <a:pt x="1846" y="0"/>
                    </a:cubicBezTo>
                    <a:cubicBezTo>
                      <a:pt x="1953" y="0"/>
                      <a:pt x="2060" y="36"/>
                      <a:pt x="2191" y="95"/>
                    </a:cubicBezTo>
                    <a:lnTo>
                      <a:pt x="2191" y="2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71"/>
              <p:cNvSpPr/>
              <p:nvPr/>
            </p:nvSpPr>
            <p:spPr>
              <a:xfrm>
                <a:off x="5745950" y="4298875"/>
                <a:ext cx="55375" cy="1074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4299" extrusionOk="0">
                    <a:moveTo>
                      <a:pt x="48" y="310"/>
                    </a:moveTo>
                    <a:cubicBezTo>
                      <a:pt x="24" y="322"/>
                      <a:pt x="12" y="322"/>
                      <a:pt x="0" y="322"/>
                    </a:cubicBezTo>
                    <a:lnTo>
                      <a:pt x="0" y="119"/>
                    </a:lnTo>
                    <a:cubicBezTo>
                      <a:pt x="131" y="36"/>
                      <a:pt x="262" y="0"/>
                      <a:pt x="369" y="0"/>
                    </a:cubicBezTo>
                    <a:cubicBezTo>
                      <a:pt x="465" y="0"/>
                      <a:pt x="536" y="12"/>
                      <a:pt x="596" y="60"/>
                    </a:cubicBezTo>
                    <a:cubicBezTo>
                      <a:pt x="655" y="96"/>
                      <a:pt x="715" y="143"/>
                      <a:pt x="762" y="215"/>
                    </a:cubicBezTo>
                    <a:cubicBezTo>
                      <a:pt x="846" y="369"/>
                      <a:pt x="893" y="596"/>
                      <a:pt x="893" y="834"/>
                    </a:cubicBezTo>
                    <a:cubicBezTo>
                      <a:pt x="893" y="1131"/>
                      <a:pt x="893" y="1441"/>
                      <a:pt x="905" y="1703"/>
                    </a:cubicBezTo>
                    <a:cubicBezTo>
                      <a:pt x="917" y="1965"/>
                      <a:pt x="941" y="2155"/>
                      <a:pt x="965" y="2215"/>
                    </a:cubicBezTo>
                    <a:cubicBezTo>
                      <a:pt x="1000" y="2286"/>
                      <a:pt x="1239" y="2513"/>
                      <a:pt x="1453" y="2703"/>
                    </a:cubicBezTo>
                    <a:cubicBezTo>
                      <a:pt x="1572" y="2810"/>
                      <a:pt x="1679" y="2894"/>
                      <a:pt x="1750" y="2977"/>
                    </a:cubicBezTo>
                    <a:cubicBezTo>
                      <a:pt x="1870" y="3084"/>
                      <a:pt x="2036" y="3251"/>
                      <a:pt x="2131" y="3477"/>
                    </a:cubicBezTo>
                    <a:cubicBezTo>
                      <a:pt x="2215" y="3703"/>
                      <a:pt x="2215" y="3965"/>
                      <a:pt x="2012" y="4251"/>
                    </a:cubicBezTo>
                    <a:cubicBezTo>
                      <a:pt x="1977" y="4299"/>
                      <a:pt x="1917" y="4299"/>
                      <a:pt x="1870" y="4263"/>
                    </a:cubicBezTo>
                    <a:cubicBezTo>
                      <a:pt x="1834" y="4239"/>
                      <a:pt x="1834" y="4179"/>
                      <a:pt x="1858" y="4132"/>
                    </a:cubicBezTo>
                    <a:cubicBezTo>
                      <a:pt x="2024" y="3906"/>
                      <a:pt x="2024" y="3703"/>
                      <a:pt x="1953" y="3537"/>
                    </a:cubicBezTo>
                    <a:cubicBezTo>
                      <a:pt x="1870" y="3358"/>
                      <a:pt x="1727" y="3191"/>
                      <a:pt x="1620" y="3096"/>
                    </a:cubicBezTo>
                    <a:cubicBezTo>
                      <a:pt x="1548" y="3013"/>
                      <a:pt x="1441" y="2929"/>
                      <a:pt x="1322" y="2822"/>
                    </a:cubicBezTo>
                    <a:cubicBezTo>
                      <a:pt x="1084" y="2620"/>
                      <a:pt x="810" y="2382"/>
                      <a:pt x="774" y="2263"/>
                    </a:cubicBezTo>
                    <a:cubicBezTo>
                      <a:pt x="738" y="2179"/>
                      <a:pt x="727" y="1965"/>
                      <a:pt x="715" y="1703"/>
                    </a:cubicBezTo>
                    <a:cubicBezTo>
                      <a:pt x="691" y="1441"/>
                      <a:pt x="679" y="1108"/>
                      <a:pt x="691" y="810"/>
                    </a:cubicBezTo>
                    <a:cubicBezTo>
                      <a:pt x="691" y="608"/>
                      <a:pt x="667" y="417"/>
                      <a:pt x="596" y="298"/>
                    </a:cubicBezTo>
                    <a:cubicBezTo>
                      <a:pt x="560" y="250"/>
                      <a:pt x="536" y="215"/>
                      <a:pt x="500" y="191"/>
                    </a:cubicBezTo>
                    <a:cubicBezTo>
                      <a:pt x="477" y="179"/>
                      <a:pt x="429" y="155"/>
                      <a:pt x="369" y="155"/>
                    </a:cubicBezTo>
                    <a:cubicBezTo>
                      <a:pt x="286" y="191"/>
                      <a:pt x="179" y="239"/>
                      <a:pt x="48" y="3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71"/>
              <p:cNvSpPr/>
              <p:nvPr/>
            </p:nvSpPr>
            <p:spPr>
              <a:xfrm>
                <a:off x="5441150" y="3675875"/>
                <a:ext cx="417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716" extrusionOk="0">
                    <a:moveTo>
                      <a:pt x="1667" y="358"/>
                    </a:moveTo>
                    <a:cubicBezTo>
                      <a:pt x="1453" y="584"/>
                      <a:pt x="1155" y="715"/>
                      <a:pt x="834" y="715"/>
                    </a:cubicBezTo>
                    <a:cubicBezTo>
                      <a:pt x="512" y="715"/>
                      <a:pt x="215" y="584"/>
                      <a:pt x="0" y="358"/>
                    </a:cubicBezTo>
                    <a:cubicBezTo>
                      <a:pt x="215" y="132"/>
                      <a:pt x="512" y="1"/>
                      <a:pt x="834" y="1"/>
                    </a:cubicBezTo>
                    <a:cubicBezTo>
                      <a:pt x="1167" y="1"/>
                      <a:pt x="1465" y="132"/>
                      <a:pt x="1667" y="358"/>
                    </a:cubicBezTo>
                    <a:close/>
                  </a:path>
                </a:pathLst>
              </a:custGeom>
              <a:solidFill>
                <a:srgbClr val="F351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71"/>
            <p:cNvGrpSpPr/>
            <p:nvPr/>
          </p:nvGrpSpPr>
          <p:grpSpPr>
            <a:xfrm rot="859620">
              <a:off x="2827910" y="2812463"/>
              <a:ext cx="1247388" cy="2528064"/>
              <a:chOff x="1803775" y="5029925"/>
              <a:chExt cx="655775" cy="1329050"/>
            </a:xfrm>
          </p:grpSpPr>
          <p:sp>
            <p:nvSpPr>
              <p:cNvPr id="3293" name="Google Shape;3293;p71"/>
              <p:cNvSpPr/>
              <p:nvPr/>
            </p:nvSpPr>
            <p:spPr>
              <a:xfrm>
                <a:off x="1955600" y="5030950"/>
                <a:ext cx="183975" cy="658600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26344" extrusionOk="0">
                    <a:moveTo>
                      <a:pt x="2447" y="1"/>
                    </a:moveTo>
                    <a:cubicBezTo>
                      <a:pt x="2378" y="1"/>
                      <a:pt x="2308" y="6"/>
                      <a:pt x="2238" y="19"/>
                    </a:cubicBezTo>
                    <a:cubicBezTo>
                      <a:pt x="1441" y="138"/>
                      <a:pt x="988" y="959"/>
                      <a:pt x="714" y="1709"/>
                    </a:cubicBezTo>
                    <a:cubicBezTo>
                      <a:pt x="12" y="3769"/>
                      <a:pt x="0" y="6031"/>
                      <a:pt x="655" y="8079"/>
                    </a:cubicBezTo>
                    <a:cubicBezTo>
                      <a:pt x="1107" y="9448"/>
                      <a:pt x="1846" y="10722"/>
                      <a:pt x="2262" y="12103"/>
                    </a:cubicBezTo>
                    <a:cubicBezTo>
                      <a:pt x="3131" y="14925"/>
                      <a:pt x="2631" y="18045"/>
                      <a:pt x="3572" y="20855"/>
                    </a:cubicBezTo>
                    <a:cubicBezTo>
                      <a:pt x="3822" y="21640"/>
                      <a:pt x="5763" y="26343"/>
                      <a:pt x="5763" y="26343"/>
                    </a:cubicBezTo>
                    <a:cubicBezTo>
                      <a:pt x="5763" y="26343"/>
                      <a:pt x="5977" y="23295"/>
                      <a:pt x="6227" y="22533"/>
                    </a:cubicBezTo>
                    <a:cubicBezTo>
                      <a:pt x="6882" y="20462"/>
                      <a:pt x="7358" y="18247"/>
                      <a:pt x="6858" y="16092"/>
                    </a:cubicBezTo>
                    <a:cubicBezTo>
                      <a:pt x="6620" y="15020"/>
                      <a:pt x="6144" y="14008"/>
                      <a:pt x="5834" y="12949"/>
                    </a:cubicBezTo>
                    <a:cubicBezTo>
                      <a:pt x="5120" y="10603"/>
                      <a:pt x="5179" y="8079"/>
                      <a:pt x="5167" y="5626"/>
                    </a:cubicBezTo>
                    <a:cubicBezTo>
                      <a:pt x="5167" y="3841"/>
                      <a:pt x="5036" y="1852"/>
                      <a:pt x="3739" y="614"/>
                    </a:cubicBezTo>
                    <a:cubicBezTo>
                      <a:pt x="3385" y="271"/>
                      <a:pt x="2923" y="1"/>
                      <a:pt x="2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71"/>
              <p:cNvSpPr/>
              <p:nvPr/>
            </p:nvSpPr>
            <p:spPr>
              <a:xfrm>
                <a:off x="2114250" y="5235650"/>
                <a:ext cx="231000" cy="58575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23430" extrusionOk="0">
                    <a:moveTo>
                      <a:pt x="7573" y="1"/>
                    </a:moveTo>
                    <a:cubicBezTo>
                      <a:pt x="7215" y="1"/>
                      <a:pt x="6845" y="121"/>
                      <a:pt x="6549" y="332"/>
                    </a:cubicBezTo>
                    <a:cubicBezTo>
                      <a:pt x="6013" y="701"/>
                      <a:pt x="5667" y="1296"/>
                      <a:pt x="5417" y="1891"/>
                    </a:cubicBezTo>
                    <a:cubicBezTo>
                      <a:pt x="3715" y="5785"/>
                      <a:pt x="4584" y="10476"/>
                      <a:pt x="2643" y="14274"/>
                    </a:cubicBezTo>
                    <a:cubicBezTo>
                      <a:pt x="2286" y="14988"/>
                      <a:pt x="1822" y="15643"/>
                      <a:pt x="1465" y="16369"/>
                    </a:cubicBezTo>
                    <a:cubicBezTo>
                      <a:pt x="857" y="17572"/>
                      <a:pt x="0" y="21299"/>
                      <a:pt x="274" y="23430"/>
                    </a:cubicBezTo>
                    <a:cubicBezTo>
                      <a:pt x="1167" y="21251"/>
                      <a:pt x="2346" y="18858"/>
                      <a:pt x="3548" y="16810"/>
                    </a:cubicBezTo>
                    <a:cubicBezTo>
                      <a:pt x="5834" y="12976"/>
                      <a:pt x="7572" y="8821"/>
                      <a:pt x="8715" y="4511"/>
                    </a:cubicBezTo>
                    <a:cubicBezTo>
                      <a:pt x="9001" y="3451"/>
                      <a:pt x="9239" y="2332"/>
                      <a:pt x="8966" y="1260"/>
                    </a:cubicBezTo>
                    <a:cubicBezTo>
                      <a:pt x="8870" y="879"/>
                      <a:pt x="8692" y="486"/>
                      <a:pt x="8370" y="248"/>
                    </a:cubicBezTo>
                    <a:cubicBezTo>
                      <a:pt x="8142" y="78"/>
                      <a:pt x="7861" y="1"/>
                      <a:pt x="75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71"/>
              <p:cNvSpPr/>
              <p:nvPr/>
            </p:nvSpPr>
            <p:spPr>
              <a:xfrm>
                <a:off x="2142525" y="5476450"/>
                <a:ext cx="239625" cy="558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22335" extrusionOk="0">
                    <a:moveTo>
                      <a:pt x="8295" y="0"/>
                    </a:moveTo>
                    <a:cubicBezTo>
                      <a:pt x="7885" y="0"/>
                      <a:pt x="7450" y="190"/>
                      <a:pt x="7120" y="475"/>
                    </a:cubicBezTo>
                    <a:cubicBezTo>
                      <a:pt x="5120" y="2201"/>
                      <a:pt x="6096" y="5952"/>
                      <a:pt x="4025" y="7607"/>
                    </a:cubicBezTo>
                    <a:cubicBezTo>
                      <a:pt x="3655" y="7904"/>
                      <a:pt x="3227" y="8095"/>
                      <a:pt x="2882" y="8404"/>
                    </a:cubicBezTo>
                    <a:cubicBezTo>
                      <a:pt x="2048" y="9130"/>
                      <a:pt x="1810" y="10309"/>
                      <a:pt x="1762" y="11428"/>
                    </a:cubicBezTo>
                    <a:cubicBezTo>
                      <a:pt x="1727" y="12524"/>
                      <a:pt x="1822" y="13655"/>
                      <a:pt x="1465" y="14703"/>
                    </a:cubicBezTo>
                    <a:cubicBezTo>
                      <a:pt x="1286" y="15226"/>
                      <a:pt x="1012" y="15703"/>
                      <a:pt x="798" y="16203"/>
                    </a:cubicBezTo>
                    <a:cubicBezTo>
                      <a:pt x="12" y="18048"/>
                      <a:pt x="0" y="20406"/>
                      <a:pt x="417" y="22335"/>
                    </a:cubicBezTo>
                    <a:cubicBezTo>
                      <a:pt x="572" y="19632"/>
                      <a:pt x="2155" y="17393"/>
                      <a:pt x="3477" y="15131"/>
                    </a:cubicBezTo>
                    <a:cubicBezTo>
                      <a:pt x="5156" y="12286"/>
                      <a:pt x="6453" y="9226"/>
                      <a:pt x="7739" y="6178"/>
                    </a:cubicBezTo>
                    <a:cubicBezTo>
                      <a:pt x="8251" y="4940"/>
                      <a:pt x="8775" y="3701"/>
                      <a:pt x="9192" y="2415"/>
                    </a:cubicBezTo>
                    <a:cubicBezTo>
                      <a:pt x="9442" y="1641"/>
                      <a:pt x="9585" y="653"/>
                      <a:pt x="8930" y="189"/>
                    </a:cubicBezTo>
                    <a:cubicBezTo>
                      <a:pt x="8740" y="58"/>
                      <a:pt x="8521" y="0"/>
                      <a:pt x="8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71"/>
              <p:cNvSpPr/>
              <p:nvPr/>
            </p:nvSpPr>
            <p:spPr>
              <a:xfrm>
                <a:off x="2187475" y="5688250"/>
                <a:ext cx="272075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852" extrusionOk="0">
                    <a:moveTo>
                      <a:pt x="9750" y="1"/>
                    </a:moveTo>
                    <a:cubicBezTo>
                      <a:pt x="9429" y="1"/>
                      <a:pt x="9097" y="124"/>
                      <a:pt x="8823" y="289"/>
                    </a:cubicBezTo>
                    <a:cubicBezTo>
                      <a:pt x="7382" y="1182"/>
                      <a:pt x="6965" y="3075"/>
                      <a:pt x="5941" y="4433"/>
                    </a:cubicBezTo>
                    <a:cubicBezTo>
                      <a:pt x="5417" y="5123"/>
                      <a:pt x="4715" y="5707"/>
                      <a:pt x="4310" y="6481"/>
                    </a:cubicBezTo>
                    <a:cubicBezTo>
                      <a:pt x="3751" y="7588"/>
                      <a:pt x="3881" y="8874"/>
                      <a:pt x="3774" y="10112"/>
                    </a:cubicBezTo>
                    <a:cubicBezTo>
                      <a:pt x="3751" y="10422"/>
                      <a:pt x="3703" y="10743"/>
                      <a:pt x="3560" y="11017"/>
                    </a:cubicBezTo>
                    <a:cubicBezTo>
                      <a:pt x="3358" y="11374"/>
                      <a:pt x="3000" y="11612"/>
                      <a:pt x="2727" y="11898"/>
                    </a:cubicBezTo>
                    <a:cubicBezTo>
                      <a:pt x="1798" y="12850"/>
                      <a:pt x="1655" y="14279"/>
                      <a:pt x="1488" y="15601"/>
                    </a:cubicBezTo>
                    <a:cubicBezTo>
                      <a:pt x="1357" y="16732"/>
                      <a:pt x="1143" y="17851"/>
                      <a:pt x="905" y="18958"/>
                    </a:cubicBezTo>
                    <a:cubicBezTo>
                      <a:pt x="738" y="19673"/>
                      <a:pt x="0" y="21232"/>
                      <a:pt x="369" y="21852"/>
                    </a:cubicBezTo>
                    <a:cubicBezTo>
                      <a:pt x="2941" y="15696"/>
                      <a:pt x="6489" y="10279"/>
                      <a:pt x="9751" y="4457"/>
                    </a:cubicBezTo>
                    <a:cubicBezTo>
                      <a:pt x="10239" y="3576"/>
                      <a:pt x="10716" y="2671"/>
                      <a:pt x="10823" y="1671"/>
                    </a:cubicBezTo>
                    <a:cubicBezTo>
                      <a:pt x="10882" y="1075"/>
                      <a:pt x="10739" y="397"/>
                      <a:pt x="10228" y="111"/>
                    </a:cubicBezTo>
                    <a:cubicBezTo>
                      <a:pt x="10078" y="34"/>
                      <a:pt x="9915" y="1"/>
                      <a:pt x="97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71"/>
              <p:cNvSpPr/>
              <p:nvPr/>
            </p:nvSpPr>
            <p:spPr>
              <a:xfrm>
                <a:off x="1875225" y="5439475"/>
                <a:ext cx="275350" cy="58135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23254" extrusionOk="0">
                    <a:moveTo>
                      <a:pt x="1532" y="0"/>
                    </a:moveTo>
                    <a:cubicBezTo>
                      <a:pt x="1396" y="0"/>
                      <a:pt x="1258" y="23"/>
                      <a:pt x="1120" y="72"/>
                    </a:cubicBezTo>
                    <a:cubicBezTo>
                      <a:pt x="167" y="418"/>
                      <a:pt x="0" y="1668"/>
                      <a:pt x="72" y="2668"/>
                    </a:cubicBezTo>
                    <a:cubicBezTo>
                      <a:pt x="405" y="6859"/>
                      <a:pt x="2215" y="10836"/>
                      <a:pt x="4501" y="14396"/>
                    </a:cubicBezTo>
                    <a:cubicBezTo>
                      <a:pt x="6465" y="17444"/>
                      <a:pt x="8692" y="20456"/>
                      <a:pt x="11014" y="23254"/>
                    </a:cubicBezTo>
                    <a:cubicBezTo>
                      <a:pt x="10966" y="22111"/>
                      <a:pt x="9954" y="20718"/>
                      <a:pt x="9335" y="19801"/>
                    </a:cubicBezTo>
                    <a:cubicBezTo>
                      <a:pt x="8763" y="18968"/>
                      <a:pt x="8132" y="18158"/>
                      <a:pt x="7906" y="17182"/>
                    </a:cubicBezTo>
                    <a:cubicBezTo>
                      <a:pt x="7632" y="15967"/>
                      <a:pt x="8073" y="14598"/>
                      <a:pt x="7454" y="13515"/>
                    </a:cubicBezTo>
                    <a:cubicBezTo>
                      <a:pt x="7001" y="12681"/>
                      <a:pt x="6025" y="12253"/>
                      <a:pt x="5346" y="11586"/>
                    </a:cubicBezTo>
                    <a:cubicBezTo>
                      <a:pt x="4108" y="10371"/>
                      <a:pt x="3858" y="8478"/>
                      <a:pt x="3858" y="6764"/>
                    </a:cubicBezTo>
                    <a:cubicBezTo>
                      <a:pt x="3858" y="5025"/>
                      <a:pt x="4037" y="3240"/>
                      <a:pt x="3406" y="1632"/>
                    </a:cubicBezTo>
                    <a:cubicBezTo>
                      <a:pt x="3089" y="816"/>
                      <a:pt x="2345" y="0"/>
                      <a:pt x="1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71"/>
              <p:cNvSpPr/>
              <p:nvPr/>
            </p:nvSpPr>
            <p:spPr>
              <a:xfrm>
                <a:off x="1803775" y="5791475"/>
                <a:ext cx="395625" cy="436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7473" extrusionOk="0">
                    <a:moveTo>
                      <a:pt x="1787" y="0"/>
                    </a:moveTo>
                    <a:cubicBezTo>
                      <a:pt x="1712" y="0"/>
                      <a:pt x="1636" y="6"/>
                      <a:pt x="1561" y="18"/>
                    </a:cubicBezTo>
                    <a:cubicBezTo>
                      <a:pt x="489" y="197"/>
                      <a:pt x="1" y="1471"/>
                      <a:pt x="1" y="2566"/>
                    </a:cubicBezTo>
                    <a:cubicBezTo>
                      <a:pt x="13" y="4554"/>
                      <a:pt x="1001" y="6447"/>
                      <a:pt x="2335" y="7924"/>
                    </a:cubicBezTo>
                    <a:cubicBezTo>
                      <a:pt x="3680" y="9388"/>
                      <a:pt x="5347" y="10519"/>
                      <a:pt x="7002" y="11638"/>
                    </a:cubicBezTo>
                    <a:cubicBezTo>
                      <a:pt x="8442" y="12627"/>
                      <a:pt x="9895" y="13591"/>
                      <a:pt x="11371" y="14556"/>
                    </a:cubicBezTo>
                    <a:cubicBezTo>
                      <a:pt x="12752" y="15484"/>
                      <a:pt x="14288" y="16877"/>
                      <a:pt x="15824" y="17473"/>
                    </a:cubicBezTo>
                    <a:cubicBezTo>
                      <a:pt x="15670" y="16258"/>
                      <a:pt x="14824" y="14734"/>
                      <a:pt x="13931" y="13901"/>
                    </a:cubicBezTo>
                    <a:cubicBezTo>
                      <a:pt x="13276" y="13305"/>
                      <a:pt x="12479" y="12901"/>
                      <a:pt x="11836" y="12305"/>
                    </a:cubicBezTo>
                    <a:cubicBezTo>
                      <a:pt x="10395" y="10936"/>
                      <a:pt x="9931" y="8614"/>
                      <a:pt x="8157" y="7721"/>
                    </a:cubicBezTo>
                    <a:cubicBezTo>
                      <a:pt x="7276" y="7293"/>
                      <a:pt x="6180" y="7245"/>
                      <a:pt x="5525" y="6519"/>
                    </a:cubicBezTo>
                    <a:cubicBezTo>
                      <a:pt x="5192" y="6162"/>
                      <a:pt x="5049" y="5673"/>
                      <a:pt x="4894" y="5209"/>
                    </a:cubicBezTo>
                    <a:cubicBezTo>
                      <a:pt x="4644" y="4364"/>
                      <a:pt x="4382" y="3530"/>
                      <a:pt x="4120" y="2685"/>
                    </a:cubicBezTo>
                    <a:cubicBezTo>
                      <a:pt x="3918" y="2030"/>
                      <a:pt x="3728" y="1375"/>
                      <a:pt x="3311" y="840"/>
                    </a:cubicBezTo>
                    <a:cubicBezTo>
                      <a:pt x="2951" y="364"/>
                      <a:pt x="2385" y="0"/>
                      <a:pt x="17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71"/>
              <p:cNvSpPr/>
              <p:nvPr/>
            </p:nvSpPr>
            <p:spPr>
              <a:xfrm>
                <a:off x="2005900" y="5029925"/>
                <a:ext cx="226525" cy="132905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53162" extrusionOk="0">
                    <a:moveTo>
                      <a:pt x="441" y="0"/>
                    </a:moveTo>
                    <a:lnTo>
                      <a:pt x="0" y="83"/>
                    </a:lnTo>
                    <a:cubicBezTo>
                      <a:pt x="1381" y="6787"/>
                      <a:pt x="2286" y="14180"/>
                      <a:pt x="3239" y="22015"/>
                    </a:cubicBezTo>
                    <a:cubicBezTo>
                      <a:pt x="4548" y="32754"/>
                      <a:pt x="5906" y="43875"/>
                      <a:pt x="8632" y="53161"/>
                    </a:cubicBezTo>
                    <a:lnTo>
                      <a:pt x="9061" y="53042"/>
                    </a:lnTo>
                    <a:cubicBezTo>
                      <a:pt x="6358" y="43779"/>
                      <a:pt x="5001" y="32695"/>
                      <a:pt x="3691" y="21967"/>
                    </a:cubicBezTo>
                    <a:cubicBezTo>
                      <a:pt x="2739" y="14121"/>
                      <a:pt x="1846" y="6727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71"/>
              <p:cNvSpPr/>
              <p:nvPr/>
            </p:nvSpPr>
            <p:spPr>
              <a:xfrm>
                <a:off x="2117225" y="5235900"/>
                <a:ext cx="205700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22884" extrusionOk="0">
                    <a:moveTo>
                      <a:pt x="7834" y="0"/>
                    </a:moveTo>
                    <a:cubicBezTo>
                      <a:pt x="6584" y="1989"/>
                      <a:pt x="6037" y="4596"/>
                      <a:pt x="5513" y="7132"/>
                    </a:cubicBezTo>
                    <a:cubicBezTo>
                      <a:pt x="5215" y="8561"/>
                      <a:pt x="4929" y="9906"/>
                      <a:pt x="4548" y="11109"/>
                    </a:cubicBezTo>
                    <a:cubicBezTo>
                      <a:pt x="4024" y="12704"/>
                      <a:pt x="3286" y="14228"/>
                      <a:pt x="2572" y="15716"/>
                    </a:cubicBezTo>
                    <a:cubicBezTo>
                      <a:pt x="1465" y="17967"/>
                      <a:pt x="357" y="20288"/>
                      <a:pt x="0" y="22824"/>
                    </a:cubicBezTo>
                    <a:lnTo>
                      <a:pt x="453" y="22884"/>
                    </a:lnTo>
                    <a:cubicBezTo>
                      <a:pt x="798" y="20419"/>
                      <a:pt x="1917" y="18133"/>
                      <a:pt x="2989" y="15907"/>
                    </a:cubicBezTo>
                    <a:cubicBezTo>
                      <a:pt x="3703" y="14407"/>
                      <a:pt x="4453" y="12859"/>
                      <a:pt x="4977" y="11252"/>
                    </a:cubicBezTo>
                    <a:cubicBezTo>
                      <a:pt x="5382" y="10025"/>
                      <a:pt x="5668" y="8668"/>
                      <a:pt x="5965" y="7239"/>
                    </a:cubicBezTo>
                    <a:cubicBezTo>
                      <a:pt x="6477" y="4751"/>
                      <a:pt x="7001" y="2179"/>
                      <a:pt x="8227" y="250"/>
                    </a:cubicBezTo>
                    <a:lnTo>
                      <a:pt x="7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71"/>
              <p:cNvSpPr/>
              <p:nvPr/>
            </p:nvSpPr>
            <p:spPr>
              <a:xfrm>
                <a:off x="2144900" y="5476700"/>
                <a:ext cx="224750" cy="5256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1027" extrusionOk="0">
                    <a:moveTo>
                      <a:pt x="8680" y="0"/>
                    </a:moveTo>
                    <a:cubicBezTo>
                      <a:pt x="7239" y="1358"/>
                      <a:pt x="6096" y="3620"/>
                      <a:pt x="5715" y="5930"/>
                    </a:cubicBezTo>
                    <a:cubicBezTo>
                      <a:pt x="5692" y="6084"/>
                      <a:pt x="5680" y="6251"/>
                      <a:pt x="5644" y="6418"/>
                    </a:cubicBezTo>
                    <a:cubicBezTo>
                      <a:pt x="5442" y="7692"/>
                      <a:pt x="5227" y="9001"/>
                      <a:pt x="4513" y="10049"/>
                    </a:cubicBezTo>
                    <a:cubicBezTo>
                      <a:pt x="4394" y="10216"/>
                      <a:pt x="4275" y="10371"/>
                      <a:pt x="4144" y="10537"/>
                    </a:cubicBezTo>
                    <a:cubicBezTo>
                      <a:pt x="3918" y="10823"/>
                      <a:pt x="3679" y="11121"/>
                      <a:pt x="3513" y="11442"/>
                    </a:cubicBezTo>
                    <a:cubicBezTo>
                      <a:pt x="3263" y="11918"/>
                      <a:pt x="3168" y="12442"/>
                      <a:pt x="3084" y="12954"/>
                    </a:cubicBezTo>
                    <a:cubicBezTo>
                      <a:pt x="3037" y="13157"/>
                      <a:pt x="3013" y="13395"/>
                      <a:pt x="2953" y="13609"/>
                    </a:cubicBezTo>
                    <a:cubicBezTo>
                      <a:pt x="2703" y="14621"/>
                      <a:pt x="2144" y="15574"/>
                      <a:pt x="1632" y="16479"/>
                    </a:cubicBezTo>
                    <a:cubicBezTo>
                      <a:pt x="1513" y="16705"/>
                      <a:pt x="1370" y="16907"/>
                      <a:pt x="1251" y="17133"/>
                    </a:cubicBezTo>
                    <a:cubicBezTo>
                      <a:pt x="679" y="18193"/>
                      <a:pt x="0" y="19586"/>
                      <a:pt x="143" y="21027"/>
                    </a:cubicBezTo>
                    <a:lnTo>
                      <a:pt x="584" y="20967"/>
                    </a:lnTo>
                    <a:cubicBezTo>
                      <a:pt x="477" y="19658"/>
                      <a:pt x="1060" y="18395"/>
                      <a:pt x="1655" y="17336"/>
                    </a:cubicBezTo>
                    <a:cubicBezTo>
                      <a:pt x="1774" y="17133"/>
                      <a:pt x="1905" y="16907"/>
                      <a:pt x="2025" y="16705"/>
                    </a:cubicBezTo>
                    <a:cubicBezTo>
                      <a:pt x="2572" y="15764"/>
                      <a:pt x="3132" y="14800"/>
                      <a:pt x="3394" y="13704"/>
                    </a:cubicBezTo>
                    <a:cubicBezTo>
                      <a:pt x="3441" y="13490"/>
                      <a:pt x="3489" y="13252"/>
                      <a:pt x="3525" y="13026"/>
                    </a:cubicBezTo>
                    <a:cubicBezTo>
                      <a:pt x="3620" y="12538"/>
                      <a:pt x="3715" y="12073"/>
                      <a:pt x="3918" y="11657"/>
                    </a:cubicBezTo>
                    <a:cubicBezTo>
                      <a:pt x="4060" y="11371"/>
                      <a:pt x="4275" y="11109"/>
                      <a:pt x="4501" y="10835"/>
                    </a:cubicBezTo>
                    <a:cubicBezTo>
                      <a:pt x="4632" y="10668"/>
                      <a:pt x="4763" y="10514"/>
                      <a:pt x="4882" y="10335"/>
                    </a:cubicBezTo>
                    <a:cubicBezTo>
                      <a:pt x="5680" y="9192"/>
                      <a:pt x="5882" y="7835"/>
                      <a:pt x="6096" y="6501"/>
                    </a:cubicBezTo>
                    <a:cubicBezTo>
                      <a:pt x="6120" y="6346"/>
                      <a:pt x="6132" y="6180"/>
                      <a:pt x="6168" y="6013"/>
                    </a:cubicBezTo>
                    <a:cubicBezTo>
                      <a:pt x="6537" y="3810"/>
                      <a:pt x="7609" y="1643"/>
                      <a:pt x="8990" y="346"/>
                    </a:cubicBez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71"/>
              <p:cNvSpPr/>
              <p:nvPr/>
            </p:nvSpPr>
            <p:spPr>
              <a:xfrm>
                <a:off x="1821950" y="5686250"/>
                <a:ext cx="624500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2146" extrusionOk="0">
                    <a:moveTo>
                      <a:pt x="24694" y="0"/>
                    </a:moveTo>
                    <a:cubicBezTo>
                      <a:pt x="23420" y="1012"/>
                      <a:pt x="22610" y="2810"/>
                      <a:pt x="22241" y="3798"/>
                    </a:cubicBezTo>
                    <a:cubicBezTo>
                      <a:pt x="22110" y="4120"/>
                      <a:pt x="22003" y="4453"/>
                      <a:pt x="21884" y="4775"/>
                    </a:cubicBezTo>
                    <a:cubicBezTo>
                      <a:pt x="21539" y="5739"/>
                      <a:pt x="21193" y="6727"/>
                      <a:pt x="20681" y="7608"/>
                    </a:cubicBezTo>
                    <a:cubicBezTo>
                      <a:pt x="20455" y="7977"/>
                      <a:pt x="20181" y="8335"/>
                      <a:pt x="19931" y="8692"/>
                    </a:cubicBezTo>
                    <a:cubicBezTo>
                      <a:pt x="19586" y="9168"/>
                      <a:pt x="19229" y="9668"/>
                      <a:pt x="18955" y="10204"/>
                    </a:cubicBezTo>
                    <a:cubicBezTo>
                      <a:pt x="18610" y="10883"/>
                      <a:pt x="18395" y="11609"/>
                      <a:pt x="18193" y="12323"/>
                    </a:cubicBezTo>
                    <a:cubicBezTo>
                      <a:pt x="18062" y="12788"/>
                      <a:pt x="17919" y="13276"/>
                      <a:pt x="17740" y="13716"/>
                    </a:cubicBezTo>
                    <a:cubicBezTo>
                      <a:pt x="17550" y="14216"/>
                      <a:pt x="17312" y="14693"/>
                      <a:pt x="17086" y="15145"/>
                    </a:cubicBezTo>
                    <a:cubicBezTo>
                      <a:pt x="16931" y="15466"/>
                      <a:pt x="16764" y="15800"/>
                      <a:pt x="16609" y="16133"/>
                    </a:cubicBezTo>
                    <a:cubicBezTo>
                      <a:pt x="16216" y="17026"/>
                      <a:pt x="15919" y="17979"/>
                      <a:pt x="15633" y="18884"/>
                    </a:cubicBezTo>
                    <a:lnTo>
                      <a:pt x="14883" y="21265"/>
                    </a:lnTo>
                    <a:cubicBezTo>
                      <a:pt x="14740" y="21122"/>
                      <a:pt x="14585" y="20967"/>
                      <a:pt x="14442" y="20800"/>
                    </a:cubicBezTo>
                    <a:cubicBezTo>
                      <a:pt x="13311" y="19634"/>
                      <a:pt x="12025" y="18324"/>
                      <a:pt x="10799" y="17407"/>
                    </a:cubicBezTo>
                    <a:lnTo>
                      <a:pt x="10466" y="17169"/>
                    </a:lnTo>
                    <a:cubicBezTo>
                      <a:pt x="9847" y="16717"/>
                      <a:pt x="9204" y="16252"/>
                      <a:pt x="8680" y="15681"/>
                    </a:cubicBezTo>
                    <a:cubicBezTo>
                      <a:pt x="8489" y="15466"/>
                      <a:pt x="8299" y="15205"/>
                      <a:pt x="8096" y="14966"/>
                    </a:cubicBezTo>
                    <a:cubicBezTo>
                      <a:pt x="7858" y="14669"/>
                      <a:pt x="7620" y="14371"/>
                      <a:pt x="7358" y="14097"/>
                    </a:cubicBezTo>
                    <a:cubicBezTo>
                      <a:pt x="6930" y="13657"/>
                      <a:pt x="6418" y="13300"/>
                      <a:pt x="5929" y="12966"/>
                    </a:cubicBezTo>
                    <a:cubicBezTo>
                      <a:pt x="5739" y="12823"/>
                      <a:pt x="5537" y="12692"/>
                      <a:pt x="5358" y="12561"/>
                    </a:cubicBezTo>
                    <a:cubicBezTo>
                      <a:pt x="2822" y="10680"/>
                      <a:pt x="929" y="7561"/>
                      <a:pt x="453" y="4418"/>
                    </a:cubicBezTo>
                    <a:lnTo>
                      <a:pt x="0" y="4489"/>
                    </a:lnTo>
                    <a:cubicBezTo>
                      <a:pt x="512" y="7739"/>
                      <a:pt x="2465" y="10978"/>
                      <a:pt x="5096" y="12930"/>
                    </a:cubicBezTo>
                    <a:cubicBezTo>
                      <a:pt x="5287" y="13085"/>
                      <a:pt x="5477" y="13216"/>
                      <a:pt x="5679" y="13347"/>
                    </a:cubicBezTo>
                    <a:cubicBezTo>
                      <a:pt x="6180" y="13704"/>
                      <a:pt x="6644" y="14038"/>
                      <a:pt x="7049" y="14431"/>
                    </a:cubicBezTo>
                    <a:cubicBezTo>
                      <a:pt x="7299" y="14693"/>
                      <a:pt x="7501" y="14966"/>
                      <a:pt x="7739" y="15264"/>
                    </a:cubicBezTo>
                    <a:cubicBezTo>
                      <a:pt x="7942" y="15526"/>
                      <a:pt x="8132" y="15776"/>
                      <a:pt x="8358" y="16014"/>
                    </a:cubicBezTo>
                    <a:cubicBezTo>
                      <a:pt x="8906" y="16621"/>
                      <a:pt x="9573" y="17098"/>
                      <a:pt x="10216" y="17562"/>
                    </a:cubicBezTo>
                    <a:lnTo>
                      <a:pt x="10537" y="17800"/>
                    </a:lnTo>
                    <a:cubicBezTo>
                      <a:pt x="11752" y="18681"/>
                      <a:pt x="13014" y="19991"/>
                      <a:pt x="14133" y="21134"/>
                    </a:cubicBezTo>
                    <a:cubicBezTo>
                      <a:pt x="14371" y="21396"/>
                      <a:pt x="14609" y="21634"/>
                      <a:pt x="14847" y="21872"/>
                    </a:cubicBezTo>
                    <a:lnTo>
                      <a:pt x="15109" y="22146"/>
                    </a:lnTo>
                    <a:lnTo>
                      <a:pt x="16097" y="18991"/>
                    </a:lnTo>
                    <a:cubicBezTo>
                      <a:pt x="16371" y="18074"/>
                      <a:pt x="16657" y="17157"/>
                      <a:pt x="17050" y="16276"/>
                    </a:cubicBezTo>
                    <a:cubicBezTo>
                      <a:pt x="17193" y="15955"/>
                      <a:pt x="17348" y="15621"/>
                      <a:pt x="17502" y="15312"/>
                    </a:cubicBezTo>
                    <a:cubicBezTo>
                      <a:pt x="17740" y="14835"/>
                      <a:pt x="17979" y="14347"/>
                      <a:pt x="18181" y="13835"/>
                    </a:cubicBezTo>
                    <a:cubicBezTo>
                      <a:pt x="18360" y="13383"/>
                      <a:pt x="18502" y="12883"/>
                      <a:pt x="18633" y="12407"/>
                    </a:cubicBezTo>
                    <a:cubicBezTo>
                      <a:pt x="18836" y="11728"/>
                      <a:pt x="19038" y="11025"/>
                      <a:pt x="19372" y="10383"/>
                    </a:cubicBezTo>
                    <a:cubicBezTo>
                      <a:pt x="19634" y="9871"/>
                      <a:pt x="19979" y="9394"/>
                      <a:pt x="20324" y="8930"/>
                    </a:cubicBezTo>
                    <a:cubicBezTo>
                      <a:pt x="20574" y="8573"/>
                      <a:pt x="20836" y="8204"/>
                      <a:pt x="21074" y="7811"/>
                    </a:cubicBezTo>
                    <a:cubicBezTo>
                      <a:pt x="21634" y="6906"/>
                      <a:pt x="21991" y="5894"/>
                      <a:pt x="22324" y="4906"/>
                    </a:cubicBezTo>
                    <a:cubicBezTo>
                      <a:pt x="22432" y="4584"/>
                      <a:pt x="22551" y="4275"/>
                      <a:pt x="22670" y="3941"/>
                    </a:cubicBezTo>
                    <a:cubicBezTo>
                      <a:pt x="23015" y="3001"/>
                      <a:pt x="23789" y="1298"/>
                      <a:pt x="24979" y="357"/>
                    </a:cubicBezTo>
                    <a:lnTo>
                      <a:pt x="246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71"/>
              <p:cNvSpPr/>
              <p:nvPr/>
            </p:nvSpPr>
            <p:spPr>
              <a:xfrm>
                <a:off x="1896650" y="5436500"/>
                <a:ext cx="263450" cy="569750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22790" extrusionOk="0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" y="1382"/>
                      <a:pt x="215" y="2751"/>
                      <a:pt x="501" y="4275"/>
                    </a:cubicBezTo>
                    <a:cubicBezTo>
                      <a:pt x="977" y="6895"/>
                      <a:pt x="1572" y="9657"/>
                      <a:pt x="3037" y="11955"/>
                    </a:cubicBezTo>
                    <a:cubicBezTo>
                      <a:pt x="3239" y="12252"/>
                      <a:pt x="3442" y="12550"/>
                      <a:pt x="3656" y="12848"/>
                    </a:cubicBezTo>
                    <a:cubicBezTo>
                      <a:pt x="3954" y="13253"/>
                      <a:pt x="4239" y="13669"/>
                      <a:pt x="4489" y="14098"/>
                    </a:cubicBezTo>
                    <a:cubicBezTo>
                      <a:pt x="4763" y="14586"/>
                      <a:pt x="5013" y="15110"/>
                      <a:pt x="5227" y="15634"/>
                    </a:cubicBezTo>
                    <a:cubicBezTo>
                      <a:pt x="5347" y="15932"/>
                      <a:pt x="5489" y="16241"/>
                      <a:pt x="5632" y="16539"/>
                    </a:cubicBezTo>
                    <a:cubicBezTo>
                      <a:pt x="6763" y="18908"/>
                      <a:pt x="8514" y="20885"/>
                      <a:pt x="10204" y="22790"/>
                    </a:cubicBezTo>
                    <a:lnTo>
                      <a:pt x="10538" y="22480"/>
                    </a:lnTo>
                    <a:cubicBezTo>
                      <a:pt x="8871" y="20599"/>
                      <a:pt x="7144" y="18646"/>
                      <a:pt x="6049" y="16348"/>
                    </a:cubicBezTo>
                    <a:lnTo>
                      <a:pt x="5644" y="15455"/>
                    </a:lnTo>
                    <a:cubicBezTo>
                      <a:pt x="5418" y="14931"/>
                      <a:pt x="5180" y="14384"/>
                      <a:pt x="4882" y="13872"/>
                    </a:cubicBezTo>
                    <a:cubicBezTo>
                      <a:pt x="4632" y="13407"/>
                      <a:pt x="4335" y="12991"/>
                      <a:pt x="4037" y="12574"/>
                    </a:cubicBezTo>
                    <a:cubicBezTo>
                      <a:pt x="3834" y="12300"/>
                      <a:pt x="3620" y="12002"/>
                      <a:pt x="3430" y="11705"/>
                    </a:cubicBezTo>
                    <a:cubicBezTo>
                      <a:pt x="2001" y="9466"/>
                      <a:pt x="1417" y="6776"/>
                      <a:pt x="941" y="4180"/>
                    </a:cubicBezTo>
                    <a:cubicBezTo>
                      <a:pt x="679" y="2716"/>
                      <a:pt x="477" y="1382"/>
                      <a:pt x="763" y="10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4" name="Google Shape;3304;p71"/>
            <p:cNvSpPr/>
            <p:nvPr/>
          </p:nvSpPr>
          <p:spPr>
            <a:xfrm>
              <a:off x="-138240" y="99850"/>
              <a:ext cx="1703030" cy="680803"/>
            </a:xfrm>
            <a:custGeom>
              <a:avLst/>
              <a:gdLst/>
              <a:ahLst/>
              <a:cxnLst/>
              <a:rect l="l" t="t" r="r" b="b"/>
              <a:pathLst>
                <a:path w="9038" h="5228" extrusionOk="0">
                  <a:moveTo>
                    <a:pt x="5252" y="1"/>
                  </a:moveTo>
                  <a:cubicBezTo>
                    <a:pt x="4156" y="1"/>
                    <a:pt x="3430" y="1870"/>
                    <a:pt x="3085" y="3096"/>
                  </a:cubicBezTo>
                  <a:cubicBezTo>
                    <a:pt x="3047" y="3228"/>
                    <a:pt x="2934" y="3293"/>
                    <a:pt x="2820" y="3293"/>
                  </a:cubicBezTo>
                  <a:cubicBezTo>
                    <a:pt x="2716" y="3293"/>
                    <a:pt x="2612" y="3240"/>
                    <a:pt x="2561" y="3132"/>
                  </a:cubicBezTo>
                  <a:cubicBezTo>
                    <a:pt x="2394" y="2727"/>
                    <a:pt x="2156" y="2358"/>
                    <a:pt x="1787" y="2322"/>
                  </a:cubicBezTo>
                  <a:cubicBezTo>
                    <a:pt x="1762" y="2320"/>
                    <a:pt x="1737" y="2319"/>
                    <a:pt x="1712" y="2319"/>
                  </a:cubicBezTo>
                  <a:cubicBezTo>
                    <a:pt x="506" y="2319"/>
                    <a:pt x="36" y="5014"/>
                    <a:pt x="3" y="5216"/>
                  </a:cubicBezTo>
                  <a:lnTo>
                    <a:pt x="8752" y="5216"/>
                  </a:lnTo>
                  <a:cubicBezTo>
                    <a:pt x="8752" y="5216"/>
                    <a:pt x="9038" y="3049"/>
                    <a:pt x="7990" y="2811"/>
                  </a:cubicBezTo>
                  <a:cubicBezTo>
                    <a:pt x="7923" y="2794"/>
                    <a:pt x="7858" y="2787"/>
                    <a:pt x="7795" y="2787"/>
                  </a:cubicBezTo>
                  <a:cubicBezTo>
                    <a:pt x="7347" y="2787"/>
                    <a:pt x="6977" y="3165"/>
                    <a:pt x="6716" y="3561"/>
                  </a:cubicBezTo>
                  <a:cubicBezTo>
                    <a:pt x="6673" y="3621"/>
                    <a:pt x="6614" y="3647"/>
                    <a:pt x="6555" y="3647"/>
                  </a:cubicBezTo>
                  <a:cubicBezTo>
                    <a:pt x="6451" y="3647"/>
                    <a:pt x="6351" y="3564"/>
                    <a:pt x="6359" y="3442"/>
                  </a:cubicBezTo>
                  <a:cubicBezTo>
                    <a:pt x="6442" y="2144"/>
                    <a:pt x="6395" y="1"/>
                    <a:pt x="5252" y="1"/>
                  </a:cubicBezTo>
                  <a:close/>
                  <a:moveTo>
                    <a:pt x="1" y="5216"/>
                  </a:moveTo>
                  <a:lnTo>
                    <a:pt x="1" y="5228"/>
                  </a:lnTo>
                  <a:cubicBezTo>
                    <a:pt x="1" y="5228"/>
                    <a:pt x="2" y="5223"/>
                    <a:pt x="3" y="5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71"/>
            <p:cNvGrpSpPr/>
            <p:nvPr/>
          </p:nvGrpSpPr>
          <p:grpSpPr>
            <a:xfrm rot="1958397">
              <a:off x="3384815" y="85192"/>
              <a:ext cx="460988" cy="1338534"/>
              <a:chOff x="6512944" y="2975654"/>
              <a:chExt cx="1594853" cy="4630848"/>
            </a:xfrm>
          </p:grpSpPr>
          <p:grpSp>
            <p:nvGrpSpPr>
              <p:cNvPr id="3306" name="Google Shape;3306;p71"/>
              <p:cNvGrpSpPr/>
              <p:nvPr/>
            </p:nvGrpSpPr>
            <p:grpSpPr>
              <a:xfrm>
                <a:off x="6512944" y="2975654"/>
                <a:ext cx="1594853" cy="4630848"/>
                <a:chOff x="1460575" y="5630575"/>
                <a:chExt cx="645350" cy="1873775"/>
              </a:xfrm>
            </p:grpSpPr>
            <p:sp>
              <p:nvSpPr>
                <p:cNvPr id="3307" name="Google Shape;3307;p71"/>
                <p:cNvSpPr/>
                <p:nvPr/>
              </p:nvSpPr>
              <p:spPr>
                <a:xfrm>
                  <a:off x="1648400" y="5630575"/>
                  <a:ext cx="269700" cy="1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8" h="7026" extrusionOk="0">
                      <a:moveTo>
                        <a:pt x="656" y="1"/>
                      </a:moveTo>
                      <a:cubicBezTo>
                        <a:pt x="287" y="1"/>
                        <a:pt x="1" y="298"/>
                        <a:pt x="1" y="656"/>
                      </a:cubicBezTo>
                      <a:lnTo>
                        <a:pt x="1" y="6371"/>
                      </a:lnTo>
                      <a:cubicBezTo>
                        <a:pt x="1" y="6740"/>
                        <a:pt x="298" y="7025"/>
                        <a:pt x="656" y="7025"/>
                      </a:cubicBezTo>
                      <a:lnTo>
                        <a:pt x="10133" y="7025"/>
                      </a:lnTo>
                      <a:cubicBezTo>
                        <a:pt x="10490" y="7025"/>
                        <a:pt x="10776" y="6740"/>
                        <a:pt x="10788" y="6371"/>
                      </a:cubicBezTo>
                      <a:lnTo>
                        <a:pt x="10788" y="656"/>
                      </a:lnTo>
                      <a:cubicBezTo>
                        <a:pt x="10788" y="275"/>
                        <a:pt x="10490" y="1"/>
                        <a:pt x="101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71"/>
                <p:cNvSpPr/>
                <p:nvPr/>
              </p:nvSpPr>
              <p:spPr>
                <a:xfrm>
                  <a:off x="1460575" y="5806500"/>
                  <a:ext cx="645350" cy="16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4" h="67914" extrusionOk="0">
                      <a:moveTo>
                        <a:pt x="8597" y="0"/>
                      </a:moveTo>
                      <a:lnTo>
                        <a:pt x="8597" y="512"/>
                      </a:lnTo>
                      <a:cubicBezTo>
                        <a:pt x="8597" y="941"/>
                        <a:pt x="8347" y="1322"/>
                        <a:pt x="7942" y="1489"/>
                      </a:cubicBezTo>
                      <a:cubicBezTo>
                        <a:pt x="3275" y="3441"/>
                        <a:pt x="1" y="8037"/>
                        <a:pt x="1" y="13407"/>
                      </a:cubicBezTo>
                      <a:lnTo>
                        <a:pt x="1" y="63651"/>
                      </a:lnTo>
                      <a:lnTo>
                        <a:pt x="132" y="63651"/>
                      </a:lnTo>
                      <a:cubicBezTo>
                        <a:pt x="132" y="66008"/>
                        <a:pt x="2192" y="67913"/>
                        <a:pt x="4704" y="67913"/>
                      </a:cubicBezTo>
                      <a:cubicBezTo>
                        <a:pt x="6359" y="67913"/>
                        <a:pt x="7800" y="67092"/>
                        <a:pt x="8597" y="65866"/>
                      </a:cubicBezTo>
                      <a:cubicBezTo>
                        <a:pt x="9407" y="67092"/>
                        <a:pt x="10848" y="67913"/>
                        <a:pt x="12503" y="67913"/>
                      </a:cubicBezTo>
                      <a:cubicBezTo>
                        <a:pt x="14550" y="67913"/>
                        <a:pt x="16301" y="66639"/>
                        <a:pt x="16872" y="64901"/>
                      </a:cubicBezTo>
                      <a:cubicBezTo>
                        <a:pt x="17456" y="66639"/>
                        <a:pt x="19182" y="67913"/>
                        <a:pt x="21254" y="67913"/>
                      </a:cubicBezTo>
                      <a:cubicBezTo>
                        <a:pt x="23778" y="67913"/>
                        <a:pt x="25814" y="66008"/>
                        <a:pt x="25814" y="63651"/>
                      </a:cubicBezTo>
                      <a:lnTo>
                        <a:pt x="25814" y="13407"/>
                      </a:lnTo>
                      <a:cubicBezTo>
                        <a:pt x="25814" y="8037"/>
                        <a:pt x="22540" y="3441"/>
                        <a:pt x="17872" y="1489"/>
                      </a:cubicBezTo>
                      <a:cubicBezTo>
                        <a:pt x="17467" y="1310"/>
                        <a:pt x="17206" y="941"/>
                        <a:pt x="17206" y="512"/>
                      </a:cubicBezTo>
                      <a:lnTo>
                        <a:pt x="17206" y="0"/>
                      </a:lnTo>
                      <a:close/>
                    </a:path>
                  </a:pathLst>
                </a:custGeom>
                <a:solidFill>
                  <a:srgbClr val="25BF7C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09" name="Google Shape;3309;p71"/>
              <p:cNvSpPr/>
              <p:nvPr/>
            </p:nvSpPr>
            <p:spPr>
              <a:xfrm rot="-2201684">
                <a:off x="6715182" y="3752894"/>
                <a:ext cx="647643" cy="457262"/>
              </a:xfrm>
              <a:prstGeom prst="ellipse">
                <a:avLst/>
              </a:prstGeom>
              <a:solidFill>
                <a:schemeClr val="accent1">
                  <a:alpha val="318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0" name="Google Shape;3310;p71"/>
            <p:cNvGrpSpPr/>
            <p:nvPr/>
          </p:nvGrpSpPr>
          <p:grpSpPr>
            <a:xfrm rot="-1958250" flipH="1">
              <a:off x="217760" y="1119773"/>
              <a:ext cx="505672" cy="1468278"/>
              <a:chOff x="6512944" y="2975654"/>
              <a:chExt cx="1594853" cy="4630848"/>
            </a:xfrm>
          </p:grpSpPr>
          <p:grpSp>
            <p:nvGrpSpPr>
              <p:cNvPr id="3311" name="Google Shape;3311;p71"/>
              <p:cNvGrpSpPr/>
              <p:nvPr/>
            </p:nvGrpSpPr>
            <p:grpSpPr>
              <a:xfrm>
                <a:off x="6512944" y="2975654"/>
                <a:ext cx="1594853" cy="4630848"/>
                <a:chOff x="1460575" y="5630575"/>
                <a:chExt cx="645350" cy="1873775"/>
              </a:xfrm>
            </p:grpSpPr>
            <p:sp>
              <p:nvSpPr>
                <p:cNvPr id="3312" name="Google Shape;3312;p71"/>
                <p:cNvSpPr/>
                <p:nvPr/>
              </p:nvSpPr>
              <p:spPr>
                <a:xfrm>
                  <a:off x="1648400" y="5630575"/>
                  <a:ext cx="269700" cy="1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8" h="7026" extrusionOk="0">
                      <a:moveTo>
                        <a:pt x="656" y="1"/>
                      </a:moveTo>
                      <a:cubicBezTo>
                        <a:pt x="287" y="1"/>
                        <a:pt x="1" y="298"/>
                        <a:pt x="1" y="656"/>
                      </a:cubicBezTo>
                      <a:lnTo>
                        <a:pt x="1" y="6371"/>
                      </a:lnTo>
                      <a:cubicBezTo>
                        <a:pt x="1" y="6740"/>
                        <a:pt x="298" y="7025"/>
                        <a:pt x="656" y="7025"/>
                      </a:cubicBezTo>
                      <a:lnTo>
                        <a:pt x="10133" y="7025"/>
                      </a:lnTo>
                      <a:cubicBezTo>
                        <a:pt x="10490" y="7025"/>
                        <a:pt x="10776" y="6740"/>
                        <a:pt x="10788" y="6371"/>
                      </a:cubicBezTo>
                      <a:lnTo>
                        <a:pt x="10788" y="656"/>
                      </a:lnTo>
                      <a:cubicBezTo>
                        <a:pt x="10788" y="275"/>
                        <a:pt x="10490" y="1"/>
                        <a:pt x="101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3" name="Google Shape;3313;p71"/>
                <p:cNvSpPr/>
                <p:nvPr/>
              </p:nvSpPr>
              <p:spPr>
                <a:xfrm>
                  <a:off x="1460575" y="5806500"/>
                  <a:ext cx="645350" cy="16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4" h="67914" extrusionOk="0">
                      <a:moveTo>
                        <a:pt x="8597" y="0"/>
                      </a:moveTo>
                      <a:lnTo>
                        <a:pt x="8597" y="512"/>
                      </a:lnTo>
                      <a:cubicBezTo>
                        <a:pt x="8597" y="941"/>
                        <a:pt x="8347" y="1322"/>
                        <a:pt x="7942" y="1489"/>
                      </a:cubicBezTo>
                      <a:cubicBezTo>
                        <a:pt x="3275" y="3441"/>
                        <a:pt x="1" y="8037"/>
                        <a:pt x="1" y="13407"/>
                      </a:cubicBezTo>
                      <a:lnTo>
                        <a:pt x="1" y="63651"/>
                      </a:lnTo>
                      <a:lnTo>
                        <a:pt x="132" y="63651"/>
                      </a:lnTo>
                      <a:cubicBezTo>
                        <a:pt x="132" y="66008"/>
                        <a:pt x="2192" y="67913"/>
                        <a:pt x="4704" y="67913"/>
                      </a:cubicBezTo>
                      <a:cubicBezTo>
                        <a:pt x="6359" y="67913"/>
                        <a:pt x="7800" y="67092"/>
                        <a:pt x="8597" y="65866"/>
                      </a:cubicBezTo>
                      <a:cubicBezTo>
                        <a:pt x="9407" y="67092"/>
                        <a:pt x="10848" y="67913"/>
                        <a:pt x="12503" y="67913"/>
                      </a:cubicBezTo>
                      <a:cubicBezTo>
                        <a:pt x="14550" y="67913"/>
                        <a:pt x="16301" y="66639"/>
                        <a:pt x="16872" y="64901"/>
                      </a:cubicBezTo>
                      <a:cubicBezTo>
                        <a:pt x="17456" y="66639"/>
                        <a:pt x="19182" y="67913"/>
                        <a:pt x="21254" y="67913"/>
                      </a:cubicBezTo>
                      <a:cubicBezTo>
                        <a:pt x="23778" y="67913"/>
                        <a:pt x="25814" y="66008"/>
                        <a:pt x="25814" y="63651"/>
                      </a:cubicBezTo>
                      <a:lnTo>
                        <a:pt x="25814" y="13407"/>
                      </a:lnTo>
                      <a:cubicBezTo>
                        <a:pt x="25814" y="8037"/>
                        <a:pt x="22540" y="3441"/>
                        <a:pt x="17872" y="1489"/>
                      </a:cubicBezTo>
                      <a:cubicBezTo>
                        <a:pt x="17467" y="1310"/>
                        <a:pt x="17206" y="941"/>
                        <a:pt x="17206" y="512"/>
                      </a:cubicBezTo>
                      <a:lnTo>
                        <a:pt x="17206" y="0"/>
                      </a:lnTo>
                      <a:close/>
                    </a:path>
                  </a:pathLst>
                </a:custGeom>
                <a:solidFill>
                  <a:srgbClr val="25BF7C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4" name="Google Shape;3314;p71"/>
              <p:cNvSpPr/>
              <p:nvPr/>
            </p:nvSpPr>
            <p:spPr>
              <a:xfrm rot="-2201684">
                <a:off x="6715182" y="3752894"/>
                <a:ext cx="647643" cy="457262"/>
              </a:xfrm>
              <a:prstGeom prst="ellipse">
                <a:avLst/>
              </a:prstGeom>
              <a:solidFill>
                <a:schemeClr val="accent1">
                  <a:alpha val="318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5" name="Google Shape;3315;p71"/>
          <p:cNvGrpSpPr/>
          <p:nvPr/>
        </p:nvGrpSpPr>
        <p:grpSpPr>
          <a:xfrm rot="-1938451">
            <a:off x="6958748" y="4136857"/>
            <a:ext cx="442898" cy="748884"/>
            <a:chOff x="4774877" y="116629"/>
            <a:chExt cx="576785" cy="975095"/>
          </a:xfrm>
        </p:grpSpPr>
        <p:sp>
          <p:nvSpPr>
            <p:cNvPr id="3316" name="Google Shape;3316;p71"/>
            <p:cNvSpPr/>
            <p:nvPr/>
          </p:nvSpPr>
          <p:spPr>
            <a:xfrm>
              <a:off x="4778386" y="120783"/>
              <a:ext cx="573275" cy="970942"/>
            </a:xfrm>
            <a:custGeom>
              <a:avLst/>
              <a:gdLst/>
              <a:ahLst/>
              <a:cxnLst/>
              <a:rect l="l" t="t" r="r" b="b"/>
              <a:pathLst>
                <a:path w="9800" h="16598" extrusionOk="0">
                  <a:moveTo>
                    <a:pt x="36" y="1"/>
                  </a:moveTo>
                  <a:cubicBezTo>
                    <a:pt x="36" y="1"/>
                    <a:pt x="0" y="7728"/>
                    <a:pt x="1239" y="10859"/>
                  </a:cubicBezTo>
                  <a:cubicBezTo>
                    <a:pt x="2350" y="13681"/>
                    <a:pt x="8363" y="16598"/>
                    <a:pt x="9583" y="16598"/>
                  </a:cubicBezTo>
                  <a:cubicBezTo>
                    <a:pt x="9722" y="16598"/>
                    <a:pt x="9799" y="16560"/>
                    <a:pt x="9799" y="16479"/>
                  </a:cubicBezTo>
                  <a:cubicBezTo>
                    <a:pt x="9787" y="15681"/>
                    <a:pt x="9644" y="7788"/>
                    <a:pt x="7608" y="5502"/>
                  </a:cubicBezTo>
                  <a:cubicBezTo>
                    <a:pt x="5573" y="3240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1"/>
            <p:cNvSpPr/>
            <p:nvPr/>
          </p:nvSpPr>
          <p:spPr>
            <a:xfrm>
              <a:off x="4774877" y="116629"/>
              <a:ext cx="553796" cy="957721"/>
            </a:xfrm>
            <a:custGeom>
              <a:avLst/>
              <a:gdLst/>
              <a:ahLst/>
              <a:cxnLst/>
              <a:rect l="l" t="t" r="r" b="b"/>
              <a:pathLst>
                <a:path w="9467" h="16372" extrusionOk="0">
                  <a:moveTo>
                    <a:pt x="179" y="1"/>
                  </a:moveTo>
                  <a:lnTo>
                    <a:pt x="1" y="131"/>
                  </a:lnTo>
                  <a:cubicBezTo>
                    <a:pt x="60" y="215"/>
                    <a:pt x="6787" y="8656"/>
                    <a:pt x="9252" y="16372"/>
                  </a:cubicBezTo>
                  <a:lnTo>
                    <a:pt x="9466" y="16312"/>
                  </a:lnTo>
                  <a:cubicBezTo>
                    <a:pt x="7002" y="8549"/>
                    <a:pt x="263" y="84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1"/>
            <p:cNvSpPr/>
            <p:nvPr/>
          </p:nvSpPr>
          <p:spPr>
            <a:xfrm>
              <a:off x="4793713" y="469720"/>
              <a:ext cx="369880" cy="232001"/>
            </a:xfrm>
            <a:custGeom>
              <a:avLst/>
              <a:gdLst/>
              <a:ahLst/>
              <a:cxnLst/>
              <a:rect l="l" t="t" r="r" b="b"/>
              <a:pathLst>
                <a:path w="6323" h="3966" extrusionOk="0">
                  <a:moveTo>
                    <a:pt x="84" y="1"/>
                  </a:moveTo>
                  <a:lnTo>
                    <a:pt x="0" y="215"/>
                  </a:lnTo>
                  <a:cubicBezTo>
                    <a:pt x="36" y="239"/>
                    <a:pt x="4560" y="2073"/>
                    <a:pt x="6144" y="3966"/>
                  </a:cubicBezTo>
                  <a:lnTo>
                    <a:pt x="6323" y="3811"/>
                  </a:lnTo>
                  <a:cubicBezTo>
                    <a:pt x="4715" y="1882"/>
                    <a:pt x="274" y="72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1"/>
            <p:cNvSpPr/>
            <p:nvPr/>
          </p:nvSpPr>
          <p:spPr>
            <a:xfrm>
              <a:off x="5093220" y="338101"/>
              <a:ext cx="52940" cy="329516"/>
            </a:xfrm>
            <a:custGeom>
              <a:avLst/>
              <a:gdLst/>
              <a:ahLst/>
              <a:cxnLst/>
              <a:rect l="l" t="t" r="r" b="b"/>
              <a:pathLst>
                <a:path w="905" h="5633" extrusionOk="0">
                  <a:moveTo>
                    <a:pt x="95" y="1"/>
                  </a:moveTo>
                  <a:cubicBezTo>
                    <a:pt x="95" y="179"/>
                    <a:pt x="0" y="4287"/>
                    <a:pt x="714" y="5632"/>
                  </a:cubicBezTo>
                  <a:lnTo>
                    <a:pt x="905" y="5513"/>
                  </a:lnTo>
                  <a:cubicBezTo>
                    <a:pt x="214" y="4227"/>
                    <a:pt x="321" y="48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1"/>
            <p:cNvSpPr/>
            <p:nvPr/>
          </p:nvSpPr>
          <p:spPr>
            <a:xfrm>
              <a:off x="4878651" y="800582"/>
              <a:ext cx="404042" cy="156071"/>
            </a:xfrm>
            <a:custGeom>
              <a:avLst/>
              <a:gdLst/>
              <a:ahLst/>
              <a:cxnLst/>
              <a:rect l="l" t="t" r="r" b="b"/>
              <a:pathLst>
                <a:path w="6907" h="2668" extrusionOk="0">
                  <a:moveTo>
                    <a:pt x="1" y="0"/>
                  </a:moveTo>
                  <a:lnTo>
                    <a:pt x="1" y="227"/>
                  </a:lnTo>
                  <a:cubicBezTo>
                    <a:pt x="49" y="227"/>
                    <a:pt x="4418" y="370"/>
                    <a:pt x="6764" y="2667"/>
                  </a:cubicBezTo>
                  <a:lnTo>
                    <a:pt x="6907" y="2501"/>
                  </a:lnTo>
                  <a:cubicBezTo>
                    <a:pt x="4513" y="155"/>
                    <a:pt x="4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1"/>
            <p:cNvSpPr/>
            <p:nvPr/>
          </p:nvSpPr>
          <p:spPr>
            <a:xfrm>
              <a:off x="5211619" y="508036"/>
              <a:ext cx="59258" cy="383861"/>
            </a:xfrm>
            <a:custGeom>
              <a:avLst/>
              <a:gdLst/>
              <a:ahLst/>
              <a:cxnLst/>
              <a:rect l="l" t="t" r="r" b="b"/>
              <a:pathLst>
                <a:path w="1013" h="6562" extrusionOk="0">
                  <a:moveTo>
                    <a:pt x="786" y="1"/>
                  </a:moveTo>
                  <a:cubicBezTo>
                    <a:pt x="750" y="191"/>
                    <a:pt x="0" y="4680"/>
                    <a:pt x="679" y="6561"/>
                  </a:cubicBezTo>
                  <a:lnTo>
                    <a:pt x="905" y="6490"/>
                  </a:lnTo>
                  <a:cubicBezTo>
                    <a:pt x="226" y="4656"/>
                    <a:pt x="988" y="96"/>
                    <a:pt x="1012" y="48"/>
                  </a:cubicBezTo>
                  <a:lnTo>
                    <a:pt x="7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use Plastic Bottles Workshop XL by Slidesgo">
  <a:themeElements>
    <a:clrScheme name="Simple Light">
      <a:dk1>
        <a:srgbClr val="000000"/>
      </a:dk1>
      <a:lt1>
        <a:srgbClr val="FFFFFF"/>
      </a:lt1>
      <a:dk2>
        <a:srgbClr val="383838"/>
      </a:dk2>
      <a:lt2>
        <a:srgbClr val="95604B"/>
      </a:lt2>
      <a:accent1>
        <a:srgbClr val="E9F7D7"/>
      </a:accent1>
      <a:accent2>
        <a:srgbClr val="A6D165"/>
      </a:accent2>
      <a:accent3>
        <a:srgbClr val="75A641"/>
      </a:accent3>
      <a:accent4>
        <a:srgbClr val="235233"/>
      </a:accent4>
      <a:accent5>
        <a:srgbClr val="552014"/>
      </a:accent5>
      <a:accent6>
        <a:srgbClr val="95604B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417</Words>
  <Application>Microsoft Office PowerPoint</Application>
  <PresentationFormat>On-screen Show (16:9)</PresentationFormat>
  <Paragraphs>39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Anek Devanagari</vt:lpstr>
      <vt:lpstr>Anek Devanagari SemiBold</vt:lpstr>
      <vt:lpstr>Arial</vt:lpstr>
      <vt:lpstr>Catamaran</vt:lpstr>
      <vt:lpstr>Hind</vt:lpstr>
      <vt:lpstr>Londrina Solid</vt:lpstr>
      <vt:lpstr>Roboto Condensed Light</vt:lpstr>
      <vt:lpstr>Reuse Plastic Bottles Workshop XL by Slidesgo</vt:lpstr>
      <vt:lpstr>  OLAH-IN Solusi Pengolahan Limbah Plastik Rumahan</vt:lpstr>
      <vt:lpstr>PowerPoint Presentation</vt:lpstr>
      <vt:lpstr>LATAR BELAKANG</vt:lpstr>
      <vt:lpstr>DEFINISI</vt:lpstr>
      <vt:lpstr>TUJUAN</vt:lpstr>
      <vt:lpstr>MANFAAT</vt:lpstr>
      <vt:lpstr>Fitur-Fitur pada ‘Olah.in’</vt:lpstr>
      <vt:lpstr>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winda yani</dc:creator>
  <cp:lastModifiedBy>winda yani</cp:lastModifiedBy>
  <cp:revision>7</cp:revision>
  <dcterms:modified xsi:type="dcterms:W3CDTF">2024-06-11T23:47:47Z</dcterms:modified>
</cp:coreProperties>
</file>