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9B2C6-E9D8-424B-93FB-48EF8A3B4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63246E-150F-48D4-8C24-C2A42504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D4F5D-97B0-4615-B790-28050C72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C5B171-EF90-450C-B70C-0CDB660D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22875-E0B7-4FA8-B479-7B2E454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3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E0BCF-EEF0-4394-8FE1-F30760CF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D96229-B3C3-470E-B7C0-3CBD951CE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06B74-AFEC-471F-83B1-C8872D2A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6C609-C3B5-4672-8532-C8ED6B13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59F18-16E0-4669-802A-57F37448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3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5EC119-A023-401F-92C7-1F89AE30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8B3A1D-A609-4BF1-8401-83A2134E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525AE4-4462-49BD-91A7-B71B8E07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534E4-E2C9-48D8-8BEB-B2969E8A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1C613-625C-4B75-AD52-7B771874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C797C-B2B3-4E51-AD60-833C21B0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38EFF-60A8-4857-B5E7-6F153952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84F88-6B2B-4482-900C-F79407B9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03BFD9-C586-4E30-8373-E21D7562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36FBA-EC57-4DCC-8ADB-87F8CDA5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04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65DAB-D7ED-4FE0-809E-C87340E8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8B26A0-7957-406A-9958-519BCADF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52ADE-1C5B-419B-8A80-A0696A81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F9750-0C57-4A65-B523-B69D780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9407F-1EB0-476A-99B1-99FE1F5C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7D4D9-8205-4C13-93D6-6DAEF99E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DA70F-8994-457F-9964-1DFAFE9AF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9726A5-7B4F-4F35-B437-C60E92CC6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C5863-3C22-44A6-ABEB-81C1DEB0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9D61D-1100-4661-B121-8F4E8158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7AECCD-046D-45BC-8D8A-2072A536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213E5-4C2D-4590-AD24-24E957F9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7D7E35-D005-4ACB-AAE6-6948B7FD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DD7118-A7C1-4A9D-81A0-5F2221E5E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90B116-9277-49CE-BCBE-390C7649F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52B0BE-4811-43D1-BF44-C2E0034E4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053407-2729-46E9-AE8A-CFC35D2E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94F3D1-3882-4D7C-A667-9C3F462A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6A98AE-82CE-4B43-8333-37D0E38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35CF7-DBC2-42C0-97F2-CC0A7B4E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019F35-8F2E-465C-990D-3104B6D6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043E05-145C-43E8-819F-B8317032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55014D-B296-45BD-89B2-5397DF52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6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1DFB96-D254-4C81-876A-4D71BD81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477D6D-7527-4684-9074-23CCF0B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912335-F64B-4074-BEEB-E0B63D4A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04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5DC04-FB28-4553-BF03-E9DECE83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94021-F333-472B-9B58-A8CBAAFA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15D0D-3862-4720-9B9C-D8D158995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65327-9C69-44A6-95C9-C90703FF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C9757-015D-445E-9690-19457C5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9E1912-DAD5-4DAF-BE56-6AA657F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9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BB62B-5452-4FBB-8CFD-7BF4778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1E110A-9CED-484B-8059-3350A9086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68EEC1-C3EF-42A3-B0E0-8036962D1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2C5C6B-99C8-4FFD-A1F5-C0FBEC74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185857-E899-4576-8EF8-14312034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CA33-1CB1-4EAD-B1CD-BC2DF19D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94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CB3617-051B-487E-981C-1BDE71B7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661FA-9A06-4014-9D22-CBA6C4221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BCFFE-0C2A-4E00-886F-62500FCE9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D7D7-027A-449C-A83A-B8D771633578}" type="datetimeFigureOut">
              <a:rPr lang="fr-FR" smtClean="0"/>
              <a:t>07/06/2021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47A09-78DB-4820-8EC2-4E255071E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C4347-9B79-4F80-98A6-5D3305DA9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68F6-491C-4320-BC47-664425CB6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949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</cp:revision>
  <dcterms:created xsi:type="dcterms:W3CDTF">2021-06-07T12:09:51Z</dcterms:created>
  <dcterms:modified xsi:type="dcterms:W3CDTF">2021-06-07T12:10:43Z</dcterms:modified>
</cp:coreProperties>
</file>