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5" r:id="rId9"/>
    <p:sldId id="275" r:id="rId10"/>
    <p:sldId id="271" r:id="rId11"/>
    <p:sldId id="274" r:id="rId12"/>
    <p:sldId id="272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場" id="{CBFB31C1-12A0-4579-8291-8E1455B009F3}">
          <p14:sldIdLst>
            <p14:sldId id="256"/>
          </p14:sldIdLst>
        </p14:section>
        <p14:section name="遊戲" id="{A789606C-DD14-4CB6-8BA9-41727917B1CE}">
          <p14:sldIdLst>
            <p14:sldId id="257"/>
            <p14:sldId id="258"/>
            <p14:sldId id="259"/>
            <p14:sldId id="261"/>
            <p14:sldId id="263"/>
            <p14:sldId id="266"/>
            <p14:sldId id="265"/>
          </p14:sldIdLst>
        </p14:section>
        <p14:section name="程式說明" id="{61DB8FC4-639B-4C4F-83B4-85AEC6BDAEA5}">
          <p14:sldIdLst>
            <p14:sldId id="275"/>
            <p14:sldId id="271"/>
            <p14:sldId id="274"/>
            <p14:sldId id="272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004E3F-59F0-45A0-97AE-272C1118CB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63BA6-F729-4E49-80AB-049B53BFFE8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3381F-38A2-4A67-A3F8-625F5091119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36C53A2-674C-41FB-838D-4AEA110F7F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86D5181-5802-45DC-B08A-0DBA506E6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1ECE7-5313-48AB-91AD-BCDEFB363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44337-5C6F-4FF3-B660-37F5F2E97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65403-2363-4DF3-B4E8-D0E6BD8C7C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9B34-AB93-4F47-B128-A712784B0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493" y="741796"/>
            <a:ext cx="8823933" cy="2677648"/>
          </a:xfrm>
        </p:spPr>
        <p:txBody>
          <a:bodyPr/>
          <a:lstStyle/>
          <a:p>
            <a:r>
              <a:rPr lang="en-US" sz="6000" b="1" dirty="0">
                <a:latin typeface="Aharoni" panose="020B0604020202020204" pitchFamily="2" charset="-79"/>
                <a:cs typeface="Aharoni" panose="020B0604020202020204" pitchFamily="2" charset="-79"/>
              </a:rPr>
              <a:t>JavaScript </a:t>
            </a:r>
            <a:r>
              <a:rPr lang="zh-CN" altLang="en-US" sz="6000" b="1" dirty="0">
                <a:latin typeface="Aharoni" panose="020B0604020202020204" pitchFamily="2" charset="-79"/>
                <a:cs typeface="Aharoni" panose="020B0604020202020204" pitchFamily="2" charset="-79"/>
              </a:rPr>
              <a:t>網頁程式設計</a:t>
            </a:r>
            <a:endParaRPr lang="en-US" sz="60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BBDDD-FFAA-4E7F-940E-8090AA71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3076" y="3730458"/>
            <a:ext cx="2224350" cy="86142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期末報告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8309A-DFC2-4662-8D31-9877678B9425}"/>
              </a:ext>
            </a:extLst>
          </p:cNvPr>
          <p:cNvSpPr txBox="1"/>
          <p:nvPr/>
        </p:nvSpPr>
        <p:spPr>
          <a:xfrm>
            <a:off x="8602676" y="4902892"/>
            <a:ext cx="161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林俊臣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0438-CF00-4DC4-BA49-34E4D5CD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參數設定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90390-E0F0-4B28-8E73-8FA61BEE4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141"/>
          <a:stretch/>
        </p:blipFill>
        <p:spPr>
          <a:xfrm>
            <a:off x="7444110" y="2788430"/>
            <a:ext cx="2121809" cy="27755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7BAFC-6966-4701-A99F-ECE3EBEF7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34" y="2501347"/>
            <a:ext cx="3937222" cy="3349668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BE4F1B62-5B3A-4641-9B95-0CCCFC417635}"/>
              </a:ext>
            </a:extLst>
          </p:cNvPr>
          <p:cNvSpPr/>
          <p:nvPr/>
        </p:nvSpPr>
        <p:spPr>
          <a:xfrm>
            <a:off x="2795973" y="2585830"/>
            <a:ext cx="291784" cy="229097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5D41E6-37FC-406F-B186-9C3BC863EBF6}"/>
              </a:ext>
            </a:extLst>
          </p:cNvPr>
          <p:cNvCxnSpPr>
            <a:cxnSpLocks/>
          </p:cNvCxnSpPr>
          <p:nvPr/>
        </p:nvCxnSpPr>
        <p:spPr>
          <a:xfrm flipH="1">
            <a:off x="5263088" y="3848100"/>
            <a:ext cx="1018650" cy="1546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F361C31C-4F6C-4E16-B6A1-0148E287A6A8}"/>
              </a:ext>
            </a:extLst>
          </p:cNvPr>
          <p:cNvSpPr/>
          <p:nvPr/>
        </p:nvSpPr>
        <p:spPr>
          <a:xfrm>
            <a:off x="5057775" y="4982816"/>
            <a:ext cx="190501" cy="822671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ket 30">
            <a:extLst>
              <a:ext uri="{FF2B5EF4-FFF2-40B4-BE49-F238E27FC236}">
                <a16:creationId xmlns:a16="http://schemas.microsoft.com/office/drawing/2014/main" id="{DDB5D792-2D5E-4BD5-8F22-3A02DF85913E}"/>
              </a:ext>
            </a:extLst>
          </p:cNvPr>
          <p:cNvSpPr/>
          <p:nvPr/>
        </p:nvSpPr>
        <p:spPr>
          <a:xfrm rot="10800000">
            <a:off x="7253609" y="2788430"/>
            <a:ext cx="190501" cy="44214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193450-463C-4121-8C8C-C0F2B5011C52}"/>
              </a:ext>
            </a:extLst>
          </p:cNvPr>
          <p:cNvCxnSpPr>
            <a:cxnSpLocks/>
            <a:stCxn id="41" idx="0"/>
            <a:endCxn id="31" idx="2"/>
          </p:cNvCxnSpPr>
          <p:nvPr/>
        </p:nvCxnSpPr>
        <p:spPr>
          <a:xfrm flipV="1">
            <a:off x="6275418" y="3009502"/>
            <a:ext cx="978191" cy="4749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029697-868D-4C0C-8CC5-957E71101009}"/>
              </a:ext>
            </a:extLst>
          </p:cNvPr>
          <p:cNvSpPr txBox="1"/>
          <p:nvPr/>
        </p:nvSpPr>
        <p:spPr>
          <a:xfrm flipH="1">
            <a:off x="5691072" y="3484495"/>
            <a:ext cx="116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敵人參數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BA34C9-5EB8-4CC5-8CBD-1B64B7A91A13}"/>
              </a:ext>
            </a:extLst>
          </p:cNvPr>
          <p:cNvSpPr txBox="1"/>
          <p:nvPr/>
        </p:nvSpPr>
        <p:spPr>
          <a:xfrm>
            <a:off x="3067426" y="354664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玩家參數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D3717245-03DC-48A5-8FA8-A49A26602521}"/>
              </a:ext>
            </a:extLst>
          </p:cNvPr>
          <p:cNvSpPr/>
          <p:nvPr/>
        </p:nvSpPr>
        <p:spPr>
          <a:xfrm>
            <a:off x="8505014" y="3405898"/>
            <a:ext cx="211776" cy="157020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AF685D-43E6-4636-A217-233C8BA7CA6C}"/>
              </a:ext>
            </a:extLst>
          </p:cNvPr>
          <p:cNvSpPr txBox="1"/>
          <p:nvPr/>
        </p:nvSpPr>
        <p:spPr>
          <a:xfrm>
            <a:off x="8649884" y="400690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道具參數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9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0438-CF00-4DC4-BA49-34E4D5CD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開始遊戲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90390-E0F0-4B28-8E73-8FA61BEE4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501348"/>
            <a:ext cx="4335785" cy="33496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7BAFC-6966-4701-A99F-ECE3EBEF7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" r="20454"/>
          <a:stretch/>
        </p:blipFill>
        <p:spPr>
          <a:xfrm>
            <a:off x="1284953" y="2501347"/>
            <a:ext cx="4335785" cy="334966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0BD49CD-17D4-4BB1-92B1-C17FEF25F537}"/>
              </a:ext>
            </a:extLst>
          </p:cNvPr>
          <p:cNvSpPr/>
          <p:nvPr/>
        </p:nvSpPr>
        <p:spPr>
          <a:xfrm rot="19170511">
            <a:off x="4256522" y="3180028"/>
            <a:ext cx="2195815" cy="5757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B973FA-3227-4760-B221-533B17655FD6}"/>
              </a:ext>
            </a:extLst>
          </p:cNvPr>
          <p:cNvCxnSpPr>
            <a:cxnSpLocks/>
          </p:cNvCxnSpPr>
          <p:nvPr/>
        </p:nvCxnSpPr>
        <p:spPr>
          <a:xfrm flipH="1" flipV="1">
            <a:off x="7222436" y="2974827"/>
            <a:ext cx="1870521" cy="40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D1DD7-4A57-42B3-B276-85B099DE50D5}"/>
              </a:ext>
            </a:extLst>
          </p:cNvPr>
          <p:cNvSpPr txBox="1"/>
          <p:nvPr/>
        </p:nvSpPr>
        <p:spPr>
          <a:xfrm>
            <a:off x="9092957" y="27901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移除信息框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08E54-571B-4366-8204-8F73500AF7CF}"/>
              </a:ext>
            </a:extLst>
          </p:cNvPr>
          <p:cNvSpPr txBox="1"/>
          <p:nvPr/>
        </p:nvSpPr>
        <p:spPr>
          <a:xfrm rot="19150871">
            <a:off x="4214116" y="29560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開始遊戲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DA9356-E1F9-495C-B949-6B17CE94D4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8668335" y="3678198"/>
            <a:ext cx="309206" cy="20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864A98-3F9B-4DD7-9C42-A4D9FC4583A9}"/>
              </a:ext>
            </a:extLst>
          </p:cNvPr>
          <p:cNvSpPr txBox="1"/>
          <p:nvPr/>
        </p:nvSpPr>
        <p:spPr>
          <a:xfrm>
            <a:off x="8977541" y="35138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不停更新畫面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16BEC7-A39D-4CE6-8F10-01E7D110EDC8}"/>
              </a:ext>
            </a:extLst>
          </p:cNvPr>
          <p:cNvCxnSpPr>
            <a:cxnSpLocks/>
          </p:cNvCxnSpPr>
          <p:nvPr/>
        </p:nvCxnSpPr>
        <p:spPr>
          <a:xfrm flipH="1" flipV="1">
            <a:off x="8325645" y="4399722"/>
            <a:ext cx="342688" cy="495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564688-28BF-47CD-AEED-256CEB1B8CD2}"/>
              </a:ext>
            </a:extLst>
          </p:cNvPr>
          <p:cNvSpPr txBox="1"/>
          <p:nvPr/>
        </p:nvSpPr>
        <p:spPr>
          <a:xfrm>
            <a:off x="8157696" y="4898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註冊事件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9D30FD-92D8-49FA-B5EA-832B28747A63}"/>
              </a:ext>
            </a:extLst>
          </p:cNvPr>
          <p:cNvCxnSpPr/>
          <p:nvPr/>
        </p:nvCxnSpPr>
        <p:spPr>
          <a:xfrm>
            <a:off x="2014330" y="4651513"/>
            <a:ext cx="28624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0F8D31-DA99-4D29-B7EC-C7329D7F526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40524" y="2922797"/>
            <a:ext cx="1268137" cy="1133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9D71EA-AB39-4083-87B8-9FD5D147470F}"/>
              </a:ext>
            </a:extLst>
          </p:cNvPr>
          <p:cNvSpPr txBox="1"/>
          <p:nvPr/>
        </p:nvSpPr>
        <p:spPr>
          <a:xfrm>
            <a:off x="2112660" y="2553465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</a:t>
            </a:r>
            <a:r>
              <a:rPr lang="en-US" altLang="zh-CN" dirty="0">
                <a:solidFill>
                  <a:schemeClr val="bg1"/>
                </a:solidFill>
              </a:rPr>
              <a:t>canvas</a:t>
            </a:r>
            <a:r>
              <a:rPr lang="zh-CN" altLang="en-US" dirty="0">
                <a:solidFill>
                  <a:schemeClr val="bg1"/>
                </a:solidFill>
              </a:rPr>
              <a:t>畫出畫面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0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D23AC-2227-40BA-B6F6-E9D80A1D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2F1464B-0AA8-4D68-8263-339B4428B3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1056" y="3018675"/>
            <a:ext cx="4486901" cy="2865657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1A2EF7-429B-4D83-BE86-3BBE4414382D}"/>
              </a:ext>
            </a:extLst>
          </p:cNvPr>
          <p:cNvSpPr txBox="1"/>
          <p:nvPr/>
        </p:nvSpPr>
        <p:spPr>
          <a:xfrm>
            <a:off x="5084406" y="2405581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按方向鍵移動</a:t>
            </a:r>
            <a:r>
              <a:rPr lang="en-US" altLang="zh-CN" dirty="0"/>
              <a:t>/</a:t>
            </a:r>
            <a:r>
              <a:rPr lang="zh-CN" altLang="en-US" dirty="0"/>
              <a:t>停止</a:t>
            </a:r>
            <a:endParaRPr lang="en-US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F8922141-D483-4314-B427-90974FA5E9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86469" y="2590247"/>
            <a:ext cx="3785433" cy="3416300"/>
          </a:xfr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0ECC1D6-C6EE-4080-BFE3-C4A957B709AB}"/>
              </a:ext>
            </a:extLst>
          </p:cNvPr>
          <p:cNvSpPr txBox="1"/>
          <p:nvPr/>
        </p:nvSpPr>
        <p:spPr>
          <a:xfrm>
            <a:off x="3963906" y="5211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重新開始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B125599-443C-45EC-9C82-6F8964917A32}"/>
              </a:ext>
            </a:extLst>
          </p:cNvPr>
          <p:cNvSpPr/>
          <p:nvPr/>
        </p:nvSpPr>
        <p:spPr>
          <a:xfrm>
            <a:off x="3735407" y="4890052"/>
            <a:ext cx="302825" cy="994280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5062C2E7-F2BD-4977-BFF0-5C9D9603A597}"/>
              </a:ext>
            </a:extLst>
          </p:cNvPr>
          <p:cNvSpPr/>
          <p:nvPr/>
        </p:nvSpPr>
        <p:spPr>
          <a:xfrm>
            <a:off x="4517905" y="2590247"/>
            <a:ext cx="213121" cy="206126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D920F59D-0B9D-4571-A33B-43CDB0BB6C12}"/>
              </a:ext>
            </a:extLst>
          </p:cNvPr>
          <p:cNvSpPr/>
          <p:nvPr/>
        </p:nvSpPr>
        <p:spPr>
          <a:xfrm rot="10800000">
            <a:off x="6487170" y="3052455"/>
            <a:ext cx="166896" cy="2698988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5FDF47-7E9F-45FA-BF69-1641E61943AF}"/>
              </a:ext>
            </a:extLst>
          </p:cNvPr>
          <p:cNvCxnSpPr>
            <a:cxnSpLocks/>
          </p:cNvCxnSpPr>
          <p:nvPr/>
        </p:nvCxnSpPr>
        <p:spPr>
          <a:xfrm flipH="1">
            <a:off x="4742176" y="2774913"/>
            <a:ext cx="893174" cy="845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76289E-3D59-453F-9EF4-5B8553B63F6C}"/>
              </a:ext>
            </a:extLst>
          </p:cNvPr>
          <p:cNvCxnSpPr>
            <a:cxnSpLocks/>
            <a:stCxn id="20" idx="2"/>
            <a:endCxn id="28" idx="2"/>
          </p:cNvCxnSpPr>
          <p:nvPr/>
        </p:nvCxnSpPr>
        <p:spPr>
          <a:xfrm>
            <a:off x="6150564" y="2774913"/>
            <a:ext cx="336606" cy="1627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7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D23AC-2227-40BA-B6F6-E9D80A1D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玩家移動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DCC0620-F804-4BE0-9FEB-6825EABFAF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9098" y="2562223"/>
            <a:ext cx="3915692" cy="3416300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373686-ECFE-4841-9E23-D6C8FAAF3523}"/>
              </a:ext>
            </a:extLst>
          </p:cNvPr>
          <p:cNvCxnSpPr>
            <a:cxnSpLocks/>
          </p:cNvCxnSpPr>
          <p:nvPr/>
        </p:nvCxnSpPr>
        <p:spPr>
          <a:xfrm flipV="1">
            <a:off x="2676525" y="3091545"/>
            <a:ext cx="4357460" cy="1470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24C0F60-D41C-43CF-A58D-47F48B9AD8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33985" y="2954012"/>
            <a:ext cx="4824413" cy="2632931"/>
          </a:xfr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8A594168-E519-488B-80DA-2132EC925847}"/>
              </a:ext>
            </a:extLst>
          </p:cNvPr>
          <p:cNvSpPr/>
          <p:nvPr/>
        </p:nvSpPr>
        <p:spPr>
          <a:xfrm rot="10800000">
            <a:off x="8829111" y="3236685"/>
            <a:ext cx="314888" cy="137568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8E1C4B-77AB-4196-B309-23854B57CFED}"/>
              </a:ext>
            </a:extLst>
          </p:cNvPr>
          <p:cNvSpPr txBox="1"/>
          <p:nvPr/>
        </p:nvSpPr>
        <p:spPr>
          <a:xfrm>
            <a:off x="9143999" y="3755249"/>
            <a:ext cx="2135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改變</a:t>
            </a:r>
            <a:r>
              <a:rPr lang="en-US" altLang="zh-CN" sz="1600" dirty="0">
                <a:solidFill>
                  <a:schemeClr val="bg1"/>
                </a:solidFill>
              </a:rPr>
              <a:t>x/y</a:t>
            </a:r>
            <a:r>
              <a:rPr lang="zh-CN" altLang="en-US" sz="1600" dirty="0">
                <a:solidFill>
                  <a:schemeClr val="bg1"/>
                </a:solidFill>
              </a:rPr>
              <a:t>座標變化量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823E5472-A8A0-4F8C-9F27-9A01A7FCD491}"/>
              </a:ext>
            </a:extLst>
          </p:cNvPr>
          <p:cNvSpPr/>
          <p:nvPr/>
        </p:nvSpPr>
        <p:spPr>
          <a:xfrm rot="10800000">
            <a:off x="9131302" y="4612367"/>
            <a:ext cx="314888" cy="77020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75CDB-6697-4AE3-8CE9-AEF04FDF7E77}"/>
              </a:ext>
            </a:extLst>
          </p:cNvPr>
          <p:cNvSpPr txBox="1"/>
          <p:nvPr/>
        </p:nvSpPr>
        <p:spPr>
          <a:xfrm>
            <a:off x="9446190" y="4828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慢慢停下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F8B25B-8370-4A97-8CDD-DA4FC2F63BC5}"/>
              </a:ext>
            </a:extLst>
          </p:cNvPr>
          <p:cNvSpPr txBox="1"/>
          <p:nvPr/>
        </p:nvSpPr>
        <p:spPr>
          <a:xfrm>
            <a:off x="3486944" y="46589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更動座標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F2E3E8-A3FD-4EAF-BE5C-C1D9A1F5E73F}"/>
              </a:ext>
            </a:extLst>
          </p:cNvPr>
          <p:cNvCxnSpPr>
            <a:cxnSpLocks/>
          </p:cNvCxnSpPr>
          <p:nvPr/>
        </p:nvCxnSpPr>
        <p:spPr>
          <a:xfrm flipH="1" flipV="1">
            <a:off x="2481541" y="4776788"/>
            <a:ext cx="1005406" cy="51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9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D23AC-2227-40BA-B6F6-E9D80A1D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攻擊</a:t>
            </a:r>
            <a:endParaRPr lang="en-US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A594168-E519-488B-80DA-2132EC925847}"/>
              </a:ext>
            </a:extLst>
          </p:cNvPr>
          <p:cNvSpPr/>
          <p:nvPr/>
        </p:nvSpPr>
        <p:spPr>
          <a:xfrm rot="10800000">
            <a:off x="8829111" y="3236685"/>
            <a:ext cx="314888" cy="137568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8E1C4B-77AB-4196-B309-23854B57CFED}"/>
              </a:ext>
            </a:extLst>
          </p:cNvPr>
          <p:cNvSpPr txBox="1"/>
          <p:nvPr/>
        </p:nvSpPr>
        <p:spPr>
          <a:xfrm>
            <a:off x="9143999" y="3755249"/>
            <a:ext cx="2135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改變</a:t>
            </a:r>
            <a:r>
              <a:rPr lang="en-US" altLang="zh-CN" sz="1600" dirty="0">
                <a:solidFill>
                  <a:schemeClr val="bg1"/>
                </a:solidFill>
              </a:rPr>
              <a:t>x/y</a:t>
            </a:r>
            <a:r>
              <a:rPr lang="zh-CN" altLang="en-US" sz="1600" dirty="0">
                <a:solidFill>
                  <a:schemeClr val="bg1"/>
                </a:solidFill>
              </a:rPr>
              <a:t>座標變化量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823E5472-A8A0-4F8C-9F27-9A01A7FCD491}"/>
              </a:ext>
            </a:extLst>
          </p:cNvPr>
          <p:cNvSpPr/>
          <p:nvPr/>
        </p:nvSpPr>
        <p:spPr>
          <a:xfrm rot="10800000">
            <a:off x="9131302" y="4612367"/>
            <a:ext cx="314888" cy="77020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75CDB-6697-4AE3-8CE9-AEF04FDF7E77}"/>
              </a:ext>
            </a:extLst>
          </p:cNvPr>
          <p:cNvSpPr txBox="1"/>
          <p:nvPr/>
        </p:nvSpPr>
        <p:spPr>
          <a:xfrm>
            <a:off x="9446190" y="4828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慢慢停下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6212EA7-8B7D-46D5-9872-53D477FE9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700062"/>
            <a:ext cx="4944162" cy="322317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FF7407-F177-4575-806C-8CD4DB0FB2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10060" y="2603500"/>
            <a:ext cx="3915692" cy="3416300"/>
          </a:xfr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55A7F3-8AA0-48E5-B4E3-A24B26BDF5D1}"/>
              </a:ext>
            </a:extLst>
          </p:cNvPr>
          <p:cNvCxnSpPr>
            <a:cxnSpLocks/>
          </p:cNvCxnSpPr>
          <p:nvPr/>
        </p:nvCxnSpPr>
        <p:spPr>
          <a:xfrm flipV="1">
            <a:off x="2614613" y="2805114"/>
            <a:ext cx="3594100" cy="2452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5A43C555-DC0E-4B87-AA05-63D2FE4038ED}"/>
              </a:ext>
            </a:extLst>
          </p:cNvPr>
          <p:cNvSpPr/>
          <p:nvPr/>
        </p:nvSpPr>
        <p:spPr>
          <a:xfrm rot="10800000">
            <a:off x="8369476" y="2935966"/>
            <a:ext cx="314888" cy="16764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16BCC7-3D61-4AD0-99E1-F955183B3B9E}"/>
              </a:ext>
            </a:extLst>
          </p:cNvPr>
          <p:cNvSpPr txBox="1"/>
          <p:nvPr/>
        </p:nvSpPr>
        <p:spPr>
          <a:xfrm>
            <a:off x="8684364" y="360488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找出最近的敵人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650EB047-A408-4145-AE2A-6EF100C8D27F}"/>
              </a:ext>
            </a:extLst>
          </p:cNvPr>
          <p:cNvSpPr/>
          <p:nvPr/>
        </p:nvSpPr>
        <p:spPr>
          <a:xfrm rot="10800000">
            <a:off x="9826960" y="4612365"/>
            <a:ext cx="314888" cy="11578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FFB419-0163-49B6-90BC-C614400C2DA6}"/>
              </a:ext>
            </a:extLst>
          </p:cNvPr>
          <p:cNvSpPr txBox="1"/>
          <p:nvPr/>
        </p:nvSpPr>
        <p:spPr>
          <a:xfrm>
            <a:off x="10147472" y="502200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發射箭矢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8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5C31D-A7A6-46F2-B786-26F489B7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遊戲介紹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B11F9-26AE-4160-9EE0-652FF174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9" t="16575" r="16408" b="2"/>
          <a:stretch/>
        </p:blipFill>
        <p:spPr>
          <a:xfrm>
            <a:off x="5345955" y="1237316"/>
            <a:ext cx="6391533" cy="438019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DC6995-7467-4DB2-BEF5-9C7A7993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方向鍵移動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避免碰撞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收集星星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87982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00D5FF2-3961-4798-B4A9-F7B261CC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42" y="114651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遊戲開始界面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C74566A-E983-4C5C-A342-0CD31F301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" b="2008"/>
          <a:stretch/>
        </p:blipFill>
        <p:spPr>
          <a:xfrm>
            <a:off x="1682400" y="1729380"/>
            <a:ext cx="8827200" cy="4108712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DDE7BBF-D937-4F16-9D7B-7F0ADD91FAE8}"/>
              </a:ext>
            </a:extLst>
          </p:cNvPr>
          <p:cNvSpPr/>
          <p:nvPr/>
        </p:nvSpPr>
        <p:spPr>
          <a:xfrm>
            <a:off x="5953125" y="3852863"/>
            <a:ext cx="4476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F31D94-AD9B-4F03-910B-D09968D6935E}"/>
              </a:ext>
            </a:extLst>
          </p:cNvPr>
          <p:cNvCxnSpPr/>
          <p:nvPr/>
        </p:nvCxnSpPr>
        <p:spPr>
          <a:xfrm flipV="1">
            <a:off x="4919663" y="4090988"/>
            <a:ext cx="1033462" cy="790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450D1C-B6D8-46FE-AF90-B3F25C68D6A1}"/>
              </a:ext>
            </a:extLst>
          </p:cNvPr>
          <p:cNvSpPr txBox="1"/>
          <p:nvPr/>
        </p:nvSpPr>
        <p:spPr>
          <a:xfrm>
            <a:off x="3810000" y="4881563"/>
            <a:ext cx="110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點擊開始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82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E164D-F2A8-45B6-8EF7-8C72E2D2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遊戲進行畫面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97D49-05A5-4874-979D-65DE194F8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80" b="-208"/>
          <a:stretch/>
        </p:blipFill>
        <p:spPr>
          <a:xfrm>
            <a:off x="1683171" y="1729378"/>
            <a:ext cx="8825658" cy="4108713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867927-1C54-4A96-94E3-52615EF39178}"/>
              </a:ext>
            </a:extLst>
          </p:cNvPr>
          <p:cNvSpPr/>
          <p:nvPr/>
        </p:nvSpPr>
        <p:spPr>
          <a:xfrm>
            <a:off x="3213100" y="2139950"/>
            <a:ext cx="819150" cy="234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1572C-938E-4EC0-BF80-0EAF5E1F2264}"/>
              </a:ext>
            </a:extLst>
          </p:cNvPr>
          <p:cNvSpPr txBox="1"/>
          <p:nvPr/>
        </p:nvSpPr>
        <p:spPr>
          <a:xfrm>
            <a:off x="3289300" y="1801396"/>
            <a:ext cx="66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生命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9E82C-5574-47F4-B6F0-298D442D2AA9}"/>
              </a:ext>
            </a:extLst>
          </p:cNvPr>
          <p:cNvSpPr/>
          <p:nvPr/>
        </p:nvSpPr>
        <p:spPr>
          <a:xfrm>
            <a:off x="5422900" y="2139950"/>
            <a:ext cx="590550" cy="2349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443C5-1822-465A-8A6F-00C21ED98906}"/>
              </a:ext>
            </a:extLst>
          </p:cNvPr>
          <p:cNvSpPr txBox="1"/>
          <p:nvPr/>
        </p:nvSpPr>
        <p:spPr>
          <a:xfrm>
            <a:off x="5422900" y="2374900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難度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EB5EA8-94A9-4635-A99C-6663F31ACDAC}"/>
              </a:ext>
            </a:extLst>
          </p:cNvPr>
          <p:cNvSpPr/>
          <p:nvPr/>
        </p:nvSpPr>
        <p:spPr>
          <a:xfrm>
            <a:off x="7569202" y="2121859"/>
            <a:ext cx="590550" cy="23495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7A0C6-D11B-4543-96E1-E69443063C8F}"/>
              </a:ext>
            </a:extLst>
          </p:cNvPr>
          <p:cNvSpPr txBox="1"/>
          <p:nvPr/>
        </p:nvSpPr>
        <p:spPr>
          <a:xfrm>
            <a:off x="7569202" y="1801396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92D050"/>
                </a:solidFill>
              </a:rPr>
              <a:t>分數</a:t>
            </a:r>
            <a:endParaRPr lang="en-US" sz="1600" dirty="0">
              <a:solidFill>
                <a:srgbClr val="92D05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18124B-498A-4926-A48C-1B6DFC6FF96A}"/>
              </a:ext>
            </a:extLst>
          </p:cNvPr>
          <p:cNvCxnSpPr/>
          <p:nvPr/>
        </p:nvCxnSpPr>
        <p:spPr>
          <a:xfrm flipH="1" flipV="1">
            <a:off x="6217920" y="4000500"/>
            <a:ext cx="647700" cy="11259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D65AE9-1FF6-4EC2-AB4D-C7822919216E}"/>
              </a:ext>
            </a:extLst>
          </p:cNvPr>
          <p:cNvSpPr txBox="1"/>
          <p:nvPr/>
        </p:nvSpPr>
        <p:spPr>
          <a:xfrm>
            <a:off x="6865620" y="5126404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玩家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37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E164D-F2A8-45B6-8EF7-8C72E2D2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遊戲結束畫面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97D49-05A5-4874-979D-65DE194F8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4885" y="1729379"/>
            <a:ext cx="8722229" cy="4108713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7FF2B5-4932-4C8B-88C7-F756AC0D8D7D}"/>
              </a:ext>
            </a:extLst>
          </p:cNvPr>
          <p:cNvSpPr/>
          <p:nvPr/>
        </p:nvSpPr>
        <p:spPr>
          <a:xfrm>
            <a:off x="6350587" y="3539508"/>
            <a:ext cx="421688" cy="203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968131-B87F-4266-B3A5-F467CA3D694A}"/>
              </a:ext>
            </a:extLst>
          </p:cNvPr>
          <p:cNvCxnSpPr>
            <a:cxnSpLocks/>
          </p:cNvCxnSpPr>
          <p:nvPr/>
        </p:nvCxnSpPr>
        <p:spPr>
          <a:xfrm flipH="1">
            <a:off x="6772275" y="2403475"/>
            <a:ext cx="1047750" cy="1136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920E395-46DA-4F6F-AD7B-84AAF306E677}"/>
              </a:ext>
            </a:extLst>
          </p:cNvPr>
          <p:cNvSpPr/>
          <p:nvPr/>
        </p:nvSpPr>
        <p:spPr>
          <a:xfrm>
            <a:off x="7820025" y="2200275"/>
            <a:ext cx="409575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9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E164D-F2A8-45B6-8EF7-8C72E2D2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957345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凍結道具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D9E54E-F878-480F-91D3-BF90CAD89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697" r="19889"/>
          <a:stretch/>
        </p:blipFill>
        <p:spPr>
          <a:xfrm>
            <a:off x="1257182" y="1837708"/>
            <a:ext cx="4660900" cy="3416300"/>
          </a:xfrm>
        </p:spPr>
      </p:pic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id="{F775CC9E-6BA9-45AA-ABC9-6E8834232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86" r="21799"/>
          <a:stretch/>
        </p:blipFill>
        <p:spPr>
          <a:xfrm>
            <a:off x="6178609" y="1837708"/>
            <a:ext cx="4584582" cy="34162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773446-CCAB-43F3-9FA3-21F1CBC08A19}"/>
              </a:ext>
            </a:extLst>
          </p:cNvPr>
          <p:cNvSpPr/>
          <p:nvPr/>
        </p:nvSpPr>
        <p:spPr>
          <a:xfrm>
            <a:off x="2176780" y="3484897"/>
            <a:ext cx="279400" cy="279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EBF5C5-E874-4764-A3E2-285730E26305}"/>
              </a:ext>
            </a:extLst>
          </p:cNvPr>
          <p:cNvCxnSpPr>
            <a:cxnSpLocks/>
          </p:cNvCxnSpPr>
          <p:nvPr/>
        </p:nvCxnSpPr>
        <p:spPr>
          <a:xfrm flipH="1" flipV="1">
            <a:off x="2456181" y="3739861"/>
            <a:ext cx="347979" cy="45113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2A18F8-B4AA-4FE3-A1CB-756EE1A3DB21}"/>
              </a:ext>
            </a:extLst>
          </p:cNvPr>
          <p:cNvSpPr txBox="1"/>
          <p:nvPr/>
        </p:nvSpPr>
        <p:spPr>
          <a:xfrm>
            <a:off x="2804160" y="4191000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拾取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BC4061-BA69-4843-B8D8-FD8CB162FE53}"/>
              </a:ext>
            </a:extLst>
          </p:cNvPr>
          <p:cNvCxnSpPr>
            <a:cxnSpLocks/>
          </p:cNvCxnSpPr>
          <p:nvPr/>
        </p:nvCxnSpPr>
        <p:spPr>
          <a:xfrm flipV="1">
            <a:off x="7886700" y="3267075"/>
            <a:ext cx="0" cy="87058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DE2A14-57EE-4E66-9D8A-DA5F1D646B6F}"/>
              </a:ext>
            </a:extLst>
          </p:cNvPr>
          <p:cNvSpPr txBox="1"/>
          <p:nvPr/>
        </p:nvSpPr>
        <p:spPr>
          <a:xfrm>
            <a:off x="7627620" y="4137660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凍結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251D12-4339-449C-9CF4-F7E837ED3C28}"/>
              </a:ext>
            </a:extLst>
          </p:cNvPr>
          <p:cNvCxnSpPr>
            <a:cxnSpLocks/>
          </p:cNvCxnSpPr>
          <p:nvPr/>
        </p:nvCxnSpPr>
        <p:spPr>
          <a:xfrm flipV="1">
            <a:off x="8008620" y="3562350"/>
            <a:ext cx="706755" cy="5753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228114-00DA-4EDA-B96C-0D81D254F513}"/>
              </a:ext>
            </a:extLst>
          </p:cNvPr>
          <p:cNvCxnSpPr>
            <a:cxnSpLocks/>
          </p:cNvCxnSpPr>
          <p:nvPr/>
        </p:nvCxnSpPr>
        <p:spPr>
          <a:xfrm flipV="1">
            <a:off x="8214360" y="4010025"/>
            <a:ext cx="1377315" cy="1276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33EC7D-5BC8-475C-B628-EEC2C0F793DE}"/>
              </a:ext>
            </a:extLst>
          </p:cNvPr>
          <p:cNvCxnSpPr>
            <a:cxnSpLocks/>
          </p:cNvCxnSpPr>
          <p:nvPr/>
        </p:nvCxnSpPr>
        <p:spPr>
          <a:xfrm flipV="1">
            <a:off x="8282940" y="4238625"/>
            <a:ext cx="1022985" cy="8370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1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E164D-F2A8-45B6-8EF7-8C72E2D2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957345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回血道具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D9E54E-F878-480F-91D3-BF90CAD89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7182" y="2065026"/>
            <a:ext cx="4660900" cy="2961663"/>
          </a:xfrm>
        </p:spPr>
      </p:pic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id="{F775CC9E-6BA9-45AA-ABC9-6E8834232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30" y="2065026"/>
            <a:ext cx="4584582" cy="2950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095750-312B-42D9-8A54-D3F3F5316409}"/>
              </a:ext>
            </a:extLst>
          </p:cNvPr>
          <p:cNvSpPr/>
          <p:nvPr/>
        </p:nvSpPr>
        <p:spPr>
          <a:xfrm>
            <a:off x="5143500" y="3819525"/>
            <a:ext cx="1365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B300D8-69E5-48E2-B92D-F96E89101CFC}"/>
              </a:ext>
            </a:extLst>
          </p:cNvPr>
          <p:cNvCxnSpPr/>
          <p:nvPr/>
        </p:nvCxnSpPr>
        <p:spPr>
          <a:xfrm flipH="1">
            <a:off x="5289550" y="3333750"/>
            <a:ext cx="165100" cy="476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21CB2D-4224-47DA-80A0-D62E7A348121}"/>
              </a:ext>
            </a:extLst>
          </p:cNvPr>
          <p:cNvSpPr txBox="1"/>
          <p:nvPr/>
        </p:nvSpPr>
        <p:spPr>
          <a:xfrm>
            <a:off x="5143500" y="3013075"/>
            <a:ext cx="60960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拾取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BF03D5-CF9E-4840-A273-8BA746F4D83F}"/>
              </a:ext>
            </a:extLst>
          </p:cNvPr>
          <p:cNvSpPr/>
          <p:nvPr/>
        </p:nvSpPr>
        <p:spPr>
          <a:xfrm>
            <a:off x="1377950" y="2384425"/>
            <a:ext cx="450850" cy="10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0E4DC9-35DC-480E-8053-349757BD164A}"/>
              </a:ext>
            </a:extLst>
          </p:cNvPr>
          <p:cNvSpPr/>
          <p:nvPr/>
        </p:nvSpPr>
        <p:spPr>
          <a:xfrm>
            <a:off x="6337301" y="2414288"/>
            <a:ext cx="492124" cy="10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78F14B9-7AD9-40AE-BA3A-C44D83FCCBDB}"/>
              </a:ext>
            </a:extLst>
          </p:cNvPr>
          <p:cNvCxnSpPr>
            <a:stCxn id="7" idx="0"/>
            <a:endCxn id="22" idx="0"/>
          </p:cNvCxnSpPr>
          <p:nvPr/>
        </p:nvCxnSpPr>
        <p:spPr>
          <a:xfrm rot="16200000" flipH="1">
            <a:off x="4078437" y="-90638"/>
            <a:ext cx="29863" cy="4979988"/>
          </a:xfrm>
          <a:prstGeom prst="curvedConnector3">
            <a:avLst>
              <a:gd name="adj1" fmla="val -19350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67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E164D-F2A8-45B6-8EF7-8C72E2D2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攻擊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97D49-05A5-4874-979D-65DE194F8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8467" y="1729379"/>
            <a:ext cx="8715065" cy="4108713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FD00B0-6F8C-490A-BDD0-0962C9D4E4D9}"/>
              </a:ext>
            </a:extLst>
          </p:cNvPr>
          <p:cNvCxnSpPr/>
          <p:nvPr/>
        </p:nvCxnSpPr>
        <p:spPr>
          <a:xfrm flipH="1">
            <a:off x="4578350" y="4114800"/>
            <a:ext cx="368300" cy="67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43FF4D-D14B-452D-8D35-4726E98833E2}"/>
              </a:ext>
            </a:extLst>
          </p:cNvPr>
          <p:cNvSpPr txBox="1"/>
          <p:nvPr/>
        </p:nvSpPr>
        <p:spPr>
          <a:xfrm>
            <a:off x="4946650" y="3744675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31166"/>
                </a:solidFill>
              </a:rPr>
              <a:t>箭</a:t>
            </a:r>
            <a:endParaRPr lang="en-US" dirty="0">
              <a:solidFill>
                <a:srgbClr val="B31166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572D8-F3E9-4F35-9084-0A1EB360E2A1}"/>
              </a:ext>
            </a:extLst>
          </p:cNvPr>
          <p:cNvCxnSpPr/>
          <p:nvPr/>
        </p:nvCxnSpPr>
        <p:spPr>
          <a:xfrm flipV="1">
            <a:off x="4203700" y="5330825"/>
            <a:ext cx="374650" cy="4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69B66E-1357-4C83-B2A0-F5B0329A45EC}"/>
              </a:ext>
            </a:extLst>
          </p:cNvPr>
          <p:cNvSpPr txBox="1"/>
          <p:nvPr/>
        </p:nvSpPr>
        <p:spPr>
          <a:xfrm>
            <a:off x="3545549" y="5146159"/>
            <a:ext cx="65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31166"/>
                </a:solidFill>
              </a:rPr>
              <a:t>血條</a:t>
            </a:r>
            <a:endParaRPr lang="en-US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14954-C207-4410-AA22-D07281C1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975" y="2147558"/>
            <a:ext cx="4351025" cy="2283824"/>
          </a:xfrm>
        </p:spPr>
        <p:txBody>
          <a:bodyPr/>
          <a:lstStyle/>
          <a:p>
            <a:r>
              <a:rPr lang="zh-CN" altLang="en-US" dirty="0"/>
              <a:t>程式說明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F720D-4AB8-4EBE-AA97-00253BE8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021" y="1522348"/>
            <a:ext cx="5278984" cy="40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37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194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Aharoni</vt:lpstr>
      <vt:lpstr>Arial</vt:lpstr>
      <vt:lpstr>Calibri</vt:lpstr>
      <vt:lpstr>Century Gothic</vt:lpstr>
      <vt:lpstr>Wingdings 3</vt:lpstr>
      <vt:lpstr>Ion Boardroom</vt:lpstr>
      <vt:lpstr>JavaScript 網頁程式設計</vt:lpstr>
      <vt:lpstr>遊戲介紹</vt:lpstr>
      <vt:lpstr>遊戲開始界面</vt:lpstr>
      <vt:lpstr>遊戲進行畫面</vt:lpstr>
      <vt:lpstr>遊戲結束畫面</vt:lpstr>
      <vt:lpstr>凍結道具</vt:lpstr>
      <vt:lpstr>回血道具</vt:lpstr>
      <vt:lpstr>攻擊</vt:lpstr>
      <vt:lpstr>程式說明</vt:lpstr>
      <vt:lpstr>參數設定</vt:lpstr>
      <vt:lpstr>開始遊戲</vt:lpstr>
      <vt:lpstr>Event Handler</vt:lpstr>
      <vt:lpstr>玩家移動</vt:lpstr>
      <vt:lpstr>攻擊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網頁程式設計</dc:title>
  <dc:creator>LimJC</dc:creator>
  <cp:lastModifiedBy>LimJC</cp:lastModifiedBy>
  <cp:revision>5</cp:revision>
  <dcterms:created xsi:type="dcterms:W3CDTF">2021-01-05T02:42:26Z</dcterms:created>
  <dcterms:modified xsi:type="dcterms:W3CDTF">2021-01-05T03:32:14Z</dcterms:modified>
</cp:coreProperties>
</file>