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9600"/>
    <a:srgbClr val="FF9E1D"/>
    <a:srgbClr val="D68B1C"/>
    <a:srgbClr val="6CA800"/>
    <a:srgbClr val="EE7D00"/>
    <a:srgbClr val="253600"/>
    <a:srgbClr val="552579"/>
    <a:srgbClr val="2597FF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4375" y="4039820"/>
            <a:ext cx="7940660" cy="1221640"/>
          </a:xfrm>
          <a:effectLst/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5" y="5261460"/>
            <a:ext cx="7940660" cy="1068935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6096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138424"/>
            <a:ext cx="8229600" cy="458115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96540"/>
            <a:ext cx="8229600" cy="3970330"/>
          </a:xfrm>
        </p:spPr>
        <p:txBody>
          <a:bodyPr/>
          <a:lstStyle>
            <a:lvl1pPr>
              <a:defRPr sz="2800">
                <a:solidFill>
                  <a:srgbClr val="253600"/>
                </a:solidFill>
              </a:defRPr>
            </a:lvl1pPr>
            <a:lvl2pPr>
              <a:defRPr>
                <a:solidFill>
                  <a:srgbClr val="253600"/>
                </a:solidFill>
              </a:defRPr>
            </a:lvl2pPr>
            <a:lvl3pPr>
              <a:defRPr>
                <a:solidFill>
                  <a:srgbClr val="253600"/>
                </a:solidFill>
              </a:defRPr>
            </a:lvl3pPr>
            <a:lvl4pPr>
              <a:defRPr>
                <a:solidFill>
                  <a:srgbClr val="253600"/>
                </a:solidFill>
              </a:defRPr>
            </a:lvl4pPr>
            <a:lvl5pPr>
              <a:defRPr>
                <a:solidFill>
                  <a:srgbClr val="2536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09" y="527605"/>
            <a:ext cx="6871724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291130"/>
            <a:ext cx="6871724" cy="4428445"/>
          </a:xfrm>
        </p:spPr>
        <p:txBody>
          <a:bodyPr/>
          <a:lstStyle>
            <a:lvl1pPr>
              <a:defRPr sz="2800">
                <a:solidFill>
                  <a:srgbClr val="253600"/>
                </a:solidFill>
              </a:defRPr>
            </a:lvl1pPr>
            <a:lvl2pPr>
              <a:defRPr>
                <a:solidFill>
                  <a:srgbClr val="253600"/>
                </a:solidFill>
              </a:defRPr>
            </a:lvl2pPr>
            <a:lvl3pPr>
              <a:defRPr>
                <a:solidFill>
                  <a:srgbClr val="253600"/>
                </a:solidFill>
              </a:defRPr>
            </a:lvl3pPr>
            <a:lvl4pPr>
              <a:defRPr>
                <a:solidFill>
                  <a:srgbClr val="253600"/>
                </a:solidFill>
              </a:defRPr>
            </a:lvl4pPr>
            <a:lvl5pPr>
              <a:defRPr>
                <a:solidFill>
                  <a:srgbClr val="2536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985720"/>
            <a:ext cx="8229600" cy="532180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57749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536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207360"/>
            <a:ext cx="4040188" cy="3035058"/>
          </a:xfrm>
        </p:spPr>
        <p:txBody>
          <a:bodyPr/>
          <a:lstStyle>
            <a:lvl1pPr>
              <a:defRPr sz="2400">
                <a:solidFill>
                  <a:srgbClr val="253600"/>
                </a:solidFill>
              </a:defRPr>
            </a:lvl1pPr>
            <a:lvl2pPr>
              <a:defRPr sz="2000">
                <a:solidFill>
                  <a:srgbClr val="253600"/>
                </a:solidFill>
              </a:defRPr>
            </a:lvl2pPr>
            <a:lvl3pPr>
              <a:defRPr sz="1800">
                <a:solidFill>
                  <a:srgbClr val="253600"/>
                </a:solidFill>
              </a:defRPr>
            </a:lvl3pPr>
            <a:lvl4pPr>
              <a:defRPr sz="1600">
                <a:solidFill>
                  <a:srgbClr val="253600"/>
                </a:solidFill>
              </a:defRPr>
            </a:lvl4pPr>
            <a:lvl5pPr>
              <a:defRPr sz="1600">
                <a:solidFill>
                  <a:srgbClr val="2536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57749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536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207360"/>
            <a:ext cx="4041775" cy="3035058"/>
          </a:xfrm>
        </p:spPr>
        <p:txBody>
          <a:bodyPr/>
          <a:lstStyle>
            <a:lvl1pPr>
              <a:defRPr sz="2400">
                <a:solidFill>
                  <a:srgbClr val="253600"/>
                </a:solidFill>
              </a:defRPr>
            </a:lvl1pPr>
            <a:lvl2pPr>
              <a:defRPr sz="2000">
                <a:solidFill>
                  <a:srgbClr val="253600"/>
                </a:solidFill>
              </a:defRPr>
            </a:lvl2pPr>
            <a:lvl3pPr>
              <a:defRPr sz="1800">
                <a:solidFill>
                  <a:srgbClr val="253600"/>
                </a:solidFill>
              </a:defRPr>
            </a:lvl3pPr>
            <a:lvl4pPr>
              <a:defRPr sz="1600">
                <a:solidFill>
                  <a:srgbClr val="253600"/>
                </a:solidFill>
              </a:defRPr>
            </a:lvl4pPr>
            <a:lvl5pPr>
              <a:defRPr sz="1600">
                <a:solidFill>
                  <a:srgbClr val="2536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3581705"/>
            <a:ext cx="7940660" cy="1374345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5" y="4956048"/>
            <a:ext cx="7940660" cy="1374347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55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Click to edit  Master title style</vt:lpstr>
      <vt:lpstr>Slide Title</vt:lpstr>
      <vt:lpstr>Slide Title</vt:lpstr>
      <vt:lpstr>Slide Title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Majo</cp:lastModifiedBy>
  <cp:revision>44</cp:revision>
  <dcterms:created xsi:type="dcterms:W3CDTF">2013-08-21T19:17:07Z</dcterms:created>
  <dcterms:modified xsi:type="dcterms:W3CDTF">2016-07-15T15:00:58Z</dcterms:modified>
</cp:coreProperties>
</file>