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9" r:id="rId26"/>
    <p:sldId id="336" r:id="rId27"/>
    <p:sldId id="337" r:id="rId28"/>
    <p:sldId id="338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2ECD10-8149-4507-A144-43C9BB01F907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9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D966"/>
    <a:srgbClr val="70AD47"/>
    <a:srgbClr val="F1F3F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2" autoAdjust="0"/>
  </p:normalViewPr>
  <p:slideViewPr>
    <p:cSldViewPr snapToGrid="0">
      <p:cViewPr varScale="1">
        <p:scale>
          <a:sx n="73" d="100"/>
          <a:sy n="73" d="100"/>
        </p:scale>
        <p:origin x="178" y="-8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99B2B-903F-4D72-A070-6143FCC7EF7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44462-FB7E-4A59-BBFB-4BFD3D97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1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37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93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256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059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90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89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227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974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069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94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F29A6-5E20-4224-B65C-D80F6F48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16A83-A840-4256-9C9D-04EB82C0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7C216-8855-4F25-B442-7C1ECA88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88317-5643-437C-92DA-547DDF11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ED1D3-5942-4113-865D-DE420EA6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6E67-B608-478A-BE21-9AF84865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9F8CA-C6FE-4A47-A8D4-E0D57E92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FC2EA-092D-48FB-9A10-7D72A23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DA0AC-313D-4B64-8960-46F4CC1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01F33-1E4A-495D-A890-EA767916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5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6F5157-45B4-401F-BFDF-06FCBA475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11E4E-EA56-4727-BF74-AE84D5708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C981E-A538-42ED-8C2B-6EAED95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DE07F-194F-4BEA-81F5-F62F27D4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BA1AA-A832-4B25-BB75-A6B3CD5A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1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29A0F-6466-428D-9947-0C7FBDC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7C477-69D8-4755-8D56-4FB5D24B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821AC-1661-47B3-A055-2BE0AB6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980DC-6CB7-42DD-9662-1F8396A6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0BA55-76D9-454F-93C9-36095452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0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79AA2-8E86-4BC3-8603-21C79F19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75E0F-7F26-4B83-BAFE-6546A119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DAF1-4389-4557-A840-DC19005C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B32D-F6A0-450B-A6EA-8BFB3029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3DC58-FE73-4F20-BA70-FD1BB0AD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F2BD9-79CC-4A89-AB0E-EA7A4341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D5D8-2CB9-439E-B478-5ABFF9BD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FEF6A-F81F-4FF3-8171-DB9873D0C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456CA-B96C-4821-9E4A-FD658487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3C644-6E2B-4D9D-8276-3F8C1A88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60CBA-4921-48CB-97BF-AEE2B139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6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3460-AD41-4476-B3EE-0457B607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F9832-B349-41C3-A565-2F1AFFBB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E05FB-E1D7-4E5E-96DD-D90BBE13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94264-BA61-4324-94E1-273B7E8E3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A857C-B4FC-44CD-A12C-F7D75D95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CDAA42-AEEA-46C0-B14E-CF823024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B4FE8C-5C61-44B8-A2C8-31E11056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D4A195-8315-4D5C-8B44-A2B3AA80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57CA8-37E5-470A-944B-99298D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3906C-D662-4655-922B-E7AFD9B7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01A19D-5641-4DCD-ACE7-DFBF9AF5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C2F1D-AEEF-4B10-A8C0-C0A9C93E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4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1D3EA-0431-47D5-AE3A-B2E44A8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C2B74-7294-4CAA-8535-6ECC8453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620F0-E1C0-4E41-B052-32AD74E1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3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7B93-5406-4804-8DBA-5F64384C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C40F0-9B52-457D-BE1B-A9BBA581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E6CAE-922B-43AD-98AD-3D2EA20F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773FC-5C99-4EE7-B532-C9DF87A6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4A3A5-6555-44D3-B6DA-BD72AD2B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AAE88-59C4-433D-9F54-FB3147FD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B875-F24A-40E9-9CB5-1C6A553D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5B857-EE99-42AD-8ECE-3D649BBE5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DEB1E-57FD-4AB0-9599-95F04B42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44D6C-B0E2-4542-8203-E8510A7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8888A-410D-4716-80A8-F6C97E9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32868-2C67-410F-94E1-7B17DF3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71C44D-0386-4DE4-AC40-F9B91404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5F0C0-D455-4EDF-8D69-058F669B0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0FDFB-2A40-456F-9E93-863E8A888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AB8F-A357-482E-812B-79A1CCD0BA1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07B80-3BA7-4358-81FF-6F7330F4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80A2D-55D8-4B6B-A3DA-1BCB2F2F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7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2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2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tags" Target="../tags/tag2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20.png"/><Relationship Id="rId3" Type="http://schemas.microsoft.com/office/2007/relationships/media" Target="../media/media1.mp4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video" Target="NULL" TargetMode="External"/><Relationship Id="rId16" Type="http://schemas.openxmlformats.org/officeDocument/2006/relationships/image" Target="../media/image13.png"/><Relationship Id="rId1" Type="http://schemas.openxmlformats.org/officeDocument/2006/relationships/tags" Target="../tags/tag29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29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9.png"/><Relationship Id="rId3" Type="http://schemas.microsoft.com/office/2007/relationships/media" Target="../media/media1.mp4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21.png"/><Relationship Id="rId2" Type="http://schemas.openxmlformats.org/officeDocument/2006/relationships/video" Target="NULL" TargetMode="External"/><Relationship Id="rId16" Type="http://schemas.openxmlformats.org/officeDocument/2006/relationships/image" Target="../media/image13.png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30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22.png"/><Relationship Id="rId3" Type="http://schemas.microsoft.com/office/2007/relationships/media" Target="../media/media1.mp4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video" Target="NULL" TargetMode="External"/><Relationship Id="rId16" Type="http://schemas.openxmlformats.org/officeDocument/2006/relationships/image" Target="../media/image13.png"/><Relationship Id="rId1" Type="http://schemas.openxmlformats.org/officeDocument/2006/relationships/tags" Target="../tags/tag3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3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23.png"/><Relationship Id="rId3" Type="http://schemas.microsoft.com/office/2007/relationships/media" Target="../media/media1.mp4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video" Target="NULL" TargetMode="External"/><Relationship Id="rId16" Type="http://schemas.openxmlformats.org/officeDocument/2006/relationships/image" Target="../media/image13.png"/><Relationship Id="rId1" Type="http://schemas.openxmlformats.org/officeDocument/2006/relationships/tags" Target="../tags/tag3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3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23.png"/><Relationship Id="rId3" Type="http://schemas.microsoft.com/office/2007/relationships/media" Target="../media/media1.mp4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video" Target="NULL" TargetMode="External"/><Relationship Id="rId16" Type="http://schemas.openxmlformats.org/officeDocument/2006/relationships/image" Target="../media/image13.png"/><Relationship Id="rId1" Type="http://schemas.openxmlformats.org/officeDocument/2006/relationships/tags" Target="../tags/tag33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33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png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71674A-66A2-49A1-BF3F-A22962E50A7F}"/>
              </a:ext>
            </a:extLst>
          </p:cNvPr>
          <p:cNvGrpSpPr/>
          <p:nvPr/>
        </p:nvGrpSpPr>
        <p:grpSpPr>
          <a:xfrm>
            <a:off x="535423" y="719840"/>
            <a:ext cx="371920" cy="29041422"/>
            <a:chOff x="535423" y="719840"/>
            <a:chExt cx="371920" cy="290414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31D30C-1DDE-494C-9698-E2F58DD6C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941" y="5255409"/>
              <a:ext cx="218954" cy="431652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2C1C489-C7E6-4069-8E0A-EC2620DFD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475" y="9571932"/>
              <a:ext cx="317540" cy="479687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33B11D-E4A7-445C-9A3A-ABA8C54CD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9880" y="14368811"/>
              <a:ext cx="314729" cy="488544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F3BD54F-1535-4E33-A184-AB76B274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6897" y="19254260"/>
              <a:ext cx="350446" cy="527160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0F04968-C077-4C75-B4BA-0937B2BEA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3173" y="24525868"/>
              <a:ext cx="327688" cy="523539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DA21BE5-B4C6-4EFD-852F-E96F4908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5423" y="719840"/>
              <a:ext cx="249137" cy="453557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F7910D-5956-4F10-8A76-DC9DEFBB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32" y="620870"/>
            <a:ext cx="6232124" cy="254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 &lt;cstdio&gt;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 &lt;iostream&gt;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 &lt;algorithm&gt;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#define ll long long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N=1e5+11;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edge[N&lt;&lt;1];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num_edge,head[N];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n,m;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cnt,dep[N],fa[N],son[N],size[N],num[N];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val[N],id[N],top[N];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 *ls, *rs;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sum, add, len;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#define Len (1 &lt;&lt; 16)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* operator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 *mempool, *c;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(mempool == c)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mempool = (c =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seg[Len]) + Len;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 -&gt; ls = c -&gt; rs = NULL;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 -&gt; sum = c -&gt; add = c -&gt; len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c++;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#undef Len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 = ls -&gt; sum + rs -&gt; sum;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push()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ls -&gt; sum += add * ls -&gt; len, rs -&gt; sum += add * rs -&gt; len;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ls -&gt; add += add, rs -&gt; add += add;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#define mid (l + r &gt;&gt; 1)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build(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== 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 = num[val[l]];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len = 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(ls =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seg) -&gt; build(l, mid);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(rs =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seg) -&gt; build(mid + 1, r);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len = r - l + 1;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modify(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R, ll del)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l &amp;&amp; r &lt;= 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+= del;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 += len * del;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push();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mid) ls -&gt; modify(l, mid, L, R, del);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(mid &lt; R) rs -&gt; modify(mid + 1, r, L, R, del);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query(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l &amp;&amp; r &lt;= R)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push();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res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mid) res += ls -&gt; query(l, mid, L, R);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(mid &lt; R) res += rs -&gt; query(mid + 1, r, L, R);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#undef mid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*T;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adde(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edge[++num_edge].next=head[from];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edge[num_edge].to=to;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head[from]=num_edge;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dfs1(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dep[u]=dep[f]+1;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fa[u]=f;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size[u]=1;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i=head[u]; i; i=edge[i].next)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&amp;v=edge[i].to;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(v==f)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dfs1(v,u);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size[u]+=size[v];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(size[v]&gt;size[son[u]])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son[u]=v;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tp)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id[u]=++cnt;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val[cnt]=u;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top[u]=tp;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(!son[u])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dfs2(son[u],tp);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i=head[u]; i; i=edge[i].next)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&amp;v=edge[i].to;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(id[v])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dfs2(v,v);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ask(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ans=0ll;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(top[x]!=top[y])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(dep[top[x]]&lt;dep[top[y]])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swap(x,y);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res=0;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res+= T-&gt; query(1,n,id[top[x]],id[x]);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ans+=res;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x=fa[top[x]];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(dep[x]&gt;dep[y])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swap(x,y);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res=0;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res+= T-&gt;query(1,n,id[x],id[y]);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ans+=res;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ans;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main()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cin&gt;&gt;n&gt;&gt;m;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i&lt;=n; ++i)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cin&gt;&gt;(num[i]);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i=1,x,y; i&lt;n; ++i)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cin&gt;&gt;x&gt;&gt;y;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adde(x,y);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adde(y,x);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dfs1(1,0);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dfs2(1,1);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T-&gt;build(1,n);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i=1,opt,x,y; i&lt;=m; ++i)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cin&gt;&gt;(opt);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(opt==1)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cin&gt;&gt;x&gt;&gt;y;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T-&gt;modify(1,n,id[x],id[x],y);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(opt==2)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cin&gt;&gt;x&gt;&gt;y;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T-&gt;modify(1,n,id[x],id[x]+size[x]-1,y);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(opt==3)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Consolas" panose="020B0609020204030204" pitchFamily="49" charset="0"/>
              </a:rPr>
              <a:t>"%lld\n"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,ask(1,x));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6038AD-03BA-4CF6-8D33-B33355E63C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1749" y="579582"/>
            <a:ext cx="5796062" cy="4510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612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6235"/>
    </mc:Choice>
    <mc:Fallback>
      <p:transition advTm="26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01041 -3.28889 " pathEditMode="relative" rAng="0" ptsTypes="AA">
                                      <p:cBhvr>
                                        <p:cTn id="8" dur="2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44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45833E-6 2.96296E-6 L 1.45833E-6 -3.26551 " pathEditMode="relative" rAng="0" ptsTypes="AA">
                                      <p:cBhvr>
                                        <p:cTn id="10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204865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45122" y="1431126"/>
            <a:ext cx="3269150" cy="161231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9A6A4-078B-4864-9109-7395C9B4B4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381" t="28671" r="5001" b="8542"/>
          <a:stretch/>
        </p:blipFill>
        <p:spPr>
          <a:xfrm>
            <a:off x="6986649" y="2855468"/>
            <a:ext cx="3512590" cy="15979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578DDC-A0D1-4B04-BAFC-03CD798CCB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316698"/>
            <a:ext cx="5984240" cy="359872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03485B5-EF96-4855-B4E4-92D986E161C9}"/>
              </a:ext>
            </a:extLst>
          </p:cNvPr>
          <p:cNvSpPr/>
          <p:nvPr/>
        </p:nvSpPr>
        <p:spPr>
          <a:xfrm>
            <a:off x="2740575" y="3758215"/>
            <a:ext cx="1239520" cy="33068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7322979" y="1189501"/>
            <a:ext cx="1272381" cy="15984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98EA36-2CC1-4B2E-A92F-3C462735C401}"/>
              </a:ext>
            </a:extLst>
          </p:cNvPr>
          <p:cNvSpPr/>
          <p:nvPr/>
        </p:nvSpPr>
        <p:spPr>
          <a:xfrm>
            <a:off x="6905229" y="2866791"/>
            <a:ext cx="3594009" cy="362546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471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5750">
        <p159:morph option="byObject"/>
      </p:transition>
    </mc:Choice>
    <mc:Fallback>
      <p:transition advTm="15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204865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45122" y="1431126"/>
            <a:ext cx="3269150" cy="161231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9A6A4-078B-4864-9109-7395C9B4B4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381" t="28671" r="5001" b="8542"/>
          <a:stretch/>
        </p:blipFill>
        <p:spPr>
          <a:xfrm>
            <a:off x="6986649" y="2855468"/>
            <a:ext cx="3512590" cy="15979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578DDC-A0D1-4B04-BAFC-03CD798CCB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316698"/>
            <a:ext cx="5984240" cy="359872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03485B5-EF96-4855-B4E4-92D986E161C9}"/>
              </a:ext>
            </a:extLst>
          </p:cNvPr>
          <p:cNvSpPr/>
          <p:nvPr/>
        </p:nvSpPr>
        <p:spPr>
          <a:xfrm>
            <a:off x="2740575" y="3814872"/>
            <a:ext cx="1239520" cy="33068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7322979" y="1189501"/>
            <a:ext cx="1272381" cy="15984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98EA36-2CC1-4B2E-A92F-3C462735C401}"/>
              </a:ext>
            </a:extLst>
          </p:cNvPr>
          <p:cNvSpPr/>
          <p:nvPr/>
        </p:nvSpPr>
        <p:spPr>
          <a:xfrm>
            <a:off x="7358904" y="3183471"/>
            <a:ext cx="1449429" cy="42060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86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385">
        <p159:morph option="byObject"/>
      </p:transition>
    </mc:Choice>
    <mc:Fallback>
      <p:transition advTm="238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204865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45122" y="1431126"/>
            <a:ext cx="3269150" cy="161231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9A6A4-078B-4864-9109-7395C9B4B4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381" t="28671" r="5001" b="8542"/>
          <a:stretch/>
        </p:blipFill>
        <p:spPr>
          <a:xfrm>
            <a:off x="6986649" y="2855468"/>
            <a:ext cx="3512590" cy="15979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578DDC-A0D1-4B04-BAFC-03CD798CCB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316698"/>
            <a:ext cx="5984240" cy="359872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03485B5-EF96-4855-B4E4-92D986E161C9}"/>
              </a:ext>
            </a:extLst>
          </p:cNvPr>
          <p:cNvSpPr/>
          <p:nvPr/>
        </p:nvSpPr>
        <p:spPr>
          <a:xfrm>
            <a:off x="2740575" y="3814872"/>
            <a:ext cx="1239520" cy="33068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7322979" y="1189501"/>
            <a:ext cx="1272381" cy="15984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98EA36-2CC1-4B2E-A92F-3C462735C401}"/>
              </a:ext>
            </a:extLst>
          </p:cNvPr>
          <p:cNvSpPr/>
          <p:nvPr/>
        </p:nvSpPr>
        <p:spPr>
          <a:xfrm>
            <a:off x="7382562" y="3540689"/>
            <a:ext cx="1298451" cy="21030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008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190">
        <p159:morph option="byObject"/>
      </p:transition>
    </mc:Choice>
    <mc:Fallback>
      <p:transition advTm="219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204865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45122" y="1431126"/>
            <a:ext cx="3269150" cy="161231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9A6A4-078B-4864-9109-7395C9B4B4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381" t="28671" r="5001" b="8542"/>
          <a:stretch/>
        </p:blipFill>
        <p:spPr>
          <a:xfrm>
            <a:off x="6986649" y="2855468"/>
            <a:ext cx="3512590" cy="15979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578DDC-A0D1-4B04-BAFC-03CD798CCB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316698"/>
            <a:ext cx="5984240" cy="359872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03485B5-EF96-4855-B4E4-92D986E161C9}"/>
              </a:ext>
            </a:extLst>
          </p:cNvPr>
          <p:cNvSpPr/>
          <p:nvPr/>
        </p:nvSpPr>
        <p:spPr>
          <a:xfrm>
            <a:off x="2658480" y="3801648"/>
            <a:ext cx="1239520" cy="33068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7322979" y="1189501"/>
            <a:ext cx="2885892" cy="24162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98EA36-2CC1-4B2E-A92F-3C462735C401}"/>
              </a:ext>
            </a:extLst>
          </p:cNvPr>
          <p:cNvSpPr/>
          <p:nvPr/>
        </p:nvSpPr>
        <p:spPr>
          <a:xfrm>
            <a:off x="7358905" y="3713254"/>
            <a:ext cx="1692498" cy="245288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196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973">
        <p159:morph option="byObject"/>
      </p:transition>
    </mc:Choice>
    <mc:Fallback>
      <p:transition advTm="397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204865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45122" y="1431126"/>
            <a:ext cx="3269150" cy="161231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9A6A4-078B-4864-9109-7395C9B4B4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381" t="28671" r="5001" b="8542"/>
          <a:stretch/>
        </p:blipFill>
        <p:spPr>
          <a:xfrm>
            <a:off x="6986649" y="2855468"/>
            <a:ext cx="3512590" cy="15979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578DDC-A0D1-4B04-BAFC-03CD798CCB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316698"/>
            <a:ext cx="5984240" cy="359872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03485B5-EF96-4855-B4E4-92D986E161C9}"/>
              </a:ext>
            </a:extLst>
          </p:cNvPr>
          <p:cNvSpPr/>
          <p:nvPr/>
        </p:nvSpPr>
        <p:spPr>
          <a:xfrm>
            <a:off x="2658480" y="3801648"/>
            <a:ext cx="1239520" cy="33068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7322979" y="1189501"/>
            <a:ext cx="2909041" cy="24162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98EA36-2CC1-4B2E-A92F-3C462735C401}"/>
              </a:ext>
            </a:extLst>
          </p:cNvPr>
          <p:cNvSpPr/>
          <p:nvPr/>
        </p:nvSpPr>
        <p:spPr>
          <a:xfrm>
            <a:off x="7358905" y="3887040"/>
            <a:ext cx="2340680" cy="4418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854879-6487-4238-A7D4-82BB02DBE5C8}"/>
              </a:ext>
            </a:extLst>
          </p:cNvPr>
          <p:cNvSpPr txBox="1"/>
          <p:nvPr/>
        </p:nvSpPr>
        <p:spPr>
          <a:xfrm>
            <a:off x="3345020" y="467067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zh-CN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47D1B1-E596-43A6-BD25-F0E96926E929}"/>
              </a:ext>
            </a:extLst>
          </p:cNvPr>
          <p:cNvSpPr txBox="1"/>
          <p:nvPr/>
        </p:nvSpPr>
        <p:spPr>
          <a:xfrm>
            <a:off x="4179659" y="388704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son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343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138">
        <p159:morph option="byObject"/>
      </p:transition>
    </mc:Choice>
    <mc:Fallback>
      <p:transition advTm="61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decel="10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42410" y="581306"/>
            <a:ext cx="3958546" cy="253228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964164" y="1402408"/>
            <a:ext cx="2098813" cy="196880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9456" b="90145"/>
          <a:stretch/>
        </p:blipFill>
        <p:spPr>
          <a:xfrm>
            <a:off x="6810503" y="3254306"/>
            <a:ext cx="4046195" cy="29997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141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974">
        <p159:morph option="byObject"/>
      </p:transition>
    </mc:Choice>
    <mc:Fallback>
      <p:transition advTm="697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42410" y="581306"/>
            <a:ext cx="3945337" cy="344669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9456" b="90145"/>
          <a:stretch/>
        </p:blipFill>
        <p:spPr>
          <a:xfrm>
            <a:off x="6810503" y="3254306"/>
            <a:ext cx="4046195" cy="29997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5345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746">
        <p159:morph option="byObject"/>
      </p:transition>
    </mc:Choice>
    <mc:Fallback>
      <p:transition advTm="274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42410" y="765117"/>
            <a:ext cx="3991636" cy="56049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939" t="6302" r="18424" b="73223"/>
          <a:stretch/>
        </p:blipFill>
        <p:spPr>
          <a:xfrm>
            <a:off x="6810503" y="3254305"/>
            <a:ext cx="3514115" cy="62321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6267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354">
        <p159:morph option="byObject"/>
      </p:transition>
    </mc:Choice>
    <mc:Fallback>
      <p:transition advTm="1135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42410" y="1269768"/>
            <a:ext cx="3852739" cy="56597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994" t="26400" r="19369" b="53125"/>
          <a:stretch/>
        </p:blipFill>
        <p:spPr>
          <a:xfrm>
            <a:off x="6810503" y="3254305"/>
            <a:ext cx="3514115" cy="62321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C815C4E-BF05-4907-8916-57738ECB69C6}"/>
              </a:ext>
            </a:extLst>
          </p:cNvPr>
          <p:cNvSpPr/>
          <p:nvPr/>
        </p:nvSpPr>
        <p:spPr>
          <a:xfrm>
            <a:off x="937044" y="4282633"/>
            <a:ext cx="1076951" cy="949124"/>
          </a:xfrm>
          <a:custGeom>
            <a:avLst/>
            <a:gdLst>
              <a:gd name="connsiteX0" fmla="*/ 12080 w 1076951"/>
              <a:gd name="connsiteY0" fmla="*/ 949124 h 949124"/>
              <a:gd name="connsiteX1" fmla="*/ 150976 w 1076951"/>
              <a:gd name="connsiteY1" fmla="*/ 196770 h 949124"/>
              <a:gd name="connsiteX2" fmla="*/ 1076951 w 1076951"/>
              <a:gd name="connsiteY2" fmla="*/ 0 h 9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951" h="949124">
                <a:moveTo>
                  <a:pt x="12080" y="949124"/>
                </a:moveTo>
                <a:cubicBezTo>
                  <a:pt x="-7211" y="652040"/>
                  <a:pt x="-26502" y="354957"/>
                  <a:pt x="150976" y="196770"/>
                </a:cubicBezTo>
                <a:cubicBezTo>
                  <a:pt x="328454" y="38583"/>
                  <a:pt x="702702" y="19291"/>
                  <a:pt x="1076951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9C3398-CF21-4151-9120-81FFC5E80657}"/>
              </a:ext>
            </a:extLst>
          </p:cNvPr>
          <p:cNvSpPr txBox="1"/>
          <p:nvPr/>
        </p:nvSpPr>
        <p:spPr>
          <a:xfrm>
            <a:off x="903872" y="42357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010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898">
        <p159:morph option="byObject"/>
      </p:transition>
    </mc:Choice>
    <mc:Fallback>
      <p:transition advTm="6898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42410" y="1269768"/>
            <a:ext cx="3852739" cy="56597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994" t="26400" r="19369" b="53125"/>
          <a:stretch/>
        </p:blipFill>
        <p:spPr>
          <a:xfrm>
            <a:off x="6810503" y="3254305"/>
            <a:ext cx="3514115" cy="62321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C815C4E-BF05-4907-8916-57738ECB69C6}"/>
              </a:ext>
            </a:extLst>
          </p:cNvPr>
          <p:cNvSpPr/>
          <p:nvPr/>
        </p:nvSpPr>
        <p:spPr>
          <a:xfrm>
            <a:off x="393700" y="4282632"/>
            <a:ext cx="1620295" cy="1928425"/>
          </a:xfrm>
          <a:custGeom>
            <a:avLst/>
            <a:gdLst>
              <a:gd name="connsiteX0" fmla="*/ 12080 w 1076951"/>
              <a:gd name="connsiteY0" fmla="*/ 949124 h 949124"/>
              <a:gd name="connsiteX1" fmla="*/ 150976 w 1076951"/>
              <a:gd name="connsiteY1" fmla="*/ 196770 h 949124"/>
              <a:gd name="connsiteX2" fmla="*/ 1076951 w 1076951"/>
              <a:gd name="connsiteY2" fmla="*/ 0 h 9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951" h="949124">
                <a:moveTo>
                  <a:pt x="12080" y="949124"/>
                </a:moveTo>
                <a:cubicBezTo>
                  <a:pt x="-7211" y="652040"/>
                  <a:pt x="-26502" y="354957"/>
                  <a:pt x="150976" y="196770"/>
                </a:cubicBezTo>
                <a:cubicBezTo>
                  <a:pt x="328454" y="38583"/>
                  <a:pt x="702702" y="19291"/>
                  <a:pt x="1076951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9C3398-CF21-4151-9120-81FFC5E80657}"/>
              </a:ext>
            </a:extLst>
          </p:cNvPr>
          <p:cNvSpPr txBox="1"/>
          <p:nvPr/>
        </p:nvSpPr>
        <p:spPr>
          <a:xfrm>
            <a:off x="393700" y="45266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177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727">
        <p159:morph option="byObject"/>
      </p:transition>
    </mc:Choice>
    <mc:Fallback>
      <p:transition advTm="172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71674A-66A2-49A1-BF3F-A22962E50A7F}"/>
              </a:ext>
            </a:extLst>
          </p:cNvPr>
          <p:cNvGrpSpPr/>
          <p:nvPr/>
        </p:nvGrpSpPr>
        <p:grpSpPr>
          <a:xfrm>
            <a:off x="535423" y="719840"/>
            <a:ext cx="371920" cy="29041422"/>
            <a:chOff x="535423" y="719840"/>
            <a:chExt cx="371920" cy="290414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31D30C-1DDE-494C-9698-E2F58DD6C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941" y="5255409"/>
              <a:ext cx="218954" cy="431652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2C1C489-C7E6-4069-8E0A-EC2620DFD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475" y="9571932"/>
              <a:ext cx="317540" cy="479687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33B11D-E4A7-445C-9A3A-ABA8C54CD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9880" y="14368811"/>
              <a:ext cx="314729" cy="488544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F3BD54F-1535-4E33-A184-AB76B274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6897" y="19254260"/>
              <a:ext cx="350446" cy="527160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0F04968-C077-4C75-B4BA-0937B2BEA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3173" y="24525868"/>
              <a:ext cx="327688" cy="523539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DA21BE5-B4C6-4EFD-852F-E96F4908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5423" y="719840"/>
              <a:ext cx="249137" cy="453557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F7910D-5956-4F10-8A76-DC9DEFBB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32" y="620870"/>
            <a:ext cx="6232124" cy="254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 &lt;cstdio&gt;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 &lt;iostream&gt;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 &lt;algorithm&gt;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#define ll long long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N=1e5+11;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edge[N&lt;&lt;1];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num_edge,head[N];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n,m;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cnt,dep[N],fa[N],son[N],size[N],num[N];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val[N],id[N],top[N];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 *ls, *rs;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sum, add, len;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#define Len (1 &lt;&lt; 16)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* operator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 *mempool, *c;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(mempool == c)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mempool = (c =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seg[Len]) + Len;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 -&gt; ls = c -&gt; rs = NULL;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 -&gt; sum = c -&gt; add = c -&gt; len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c++;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#undef Len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 = ls -&gt; sum + rs -&gt; sum;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push()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ls -&gt; sum += add * ls -&gt; len, rs -&gt; sum += add * rs -&gt; len;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ls -&gt; add += add, rs -&gt; add += add;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#define mid (l + r &gt;&gt; 1)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build(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== 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 = num[val[l]];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len = 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(ls =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seg) -&gt; build(l, mid);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(rs =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seg) -&gt; build(mid + 1, r);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len = r - l + 1;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modify(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R, ll del)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l &amp;&amp; r &lt;= 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 += del;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 += len * del;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push();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mid) ls -&gt; modify(l, mid, L, R, del);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(mid &lt; R) rs -&gt; modify(mid + 1, r, L, R, del);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query(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L,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l &amp;&amp; r &lt;= R)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sum;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push();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res = 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(L &lt;= mid) res += ls -&gt; query(l, mid, L, R);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(mid &lt; R) res += rs -&gt; query(mid + 1, r, L, R);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update();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#undef mid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*T;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adde(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edge[++num_edge].next=head[from];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edge[num_edge].to=to;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head[from]=num_edge;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dfs1(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dep[u]=dep[f]+1;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fa[u]=f;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size[u]=1;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i=head[u]; i; i=edge[i].next)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&amp;v=edge[i].to;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(v==f)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dfs1(v,u);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size[u]+=size[v];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(size[v]&gt;size[son[u]])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son[u]=v;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u,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tp)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id[u]=++cnt;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val[cnt]=u;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top[u]=tp;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(!son[u])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dfs2(son[u],tp);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i=head[u]; i; i=edge[i].next)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&amp;v=edge[i].to;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(id[v])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dfs2(v,v);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ask(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ll ans=0ll;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(top[x]!=top[y])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(dep[top[x]]&lt;dep[top[y]])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swap(x,y);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res=0;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res+= T-&gt; query(1,n,id[top[x]],id[x]);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ans+=res;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x=fa[top[x]];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(dep[x]&gt;dep[y])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swap(x,y);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res=0;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res+= T-&gt;query(1,n,id[x],id[y]);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ans+=res;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ans;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main()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seg;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cin&gt;&gt;n&gt;&gt;m;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i&lt;=n; ++i)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cin&gt;&gt;(num[i]);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i=1,x,y; i&lt;n; ++i)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cin&gt;&gt;x&gt;&gt;y;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adde(x,y);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adde(y,x);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dfs1(1,0);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dfs2(1,1);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T-&gt;build(1,n);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i=1,opt,x,y; i&lt;=m; ++i)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cin&gt;&gt;(opt);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(opt==1)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cin&gt;&gt;x&gt;&gt;y;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T-&gt;modify(1,n,id[x],id[x],y);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(opt==2)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cin&gt;&gt;x&gt;&gt;y;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T-&gt;modify(1,n,id[x],id[x]+size[x]-1,y);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(opt==3) {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cin&gt;&gt;x;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Consolas" panose="020B0609020204030204" pitchFamily="49" charset="0"/>
              </a:rPr>
              <a:t>"%lld\n"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,ask(1,x));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140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644">
        <p159:morph option="byObject"/>
      </p:transition>
    </mc:Choice>
    <mc:Fallback>
      <p:transition advTm="164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5185" y="1730165"/>
            <a:ext cx="3444299" cy="1352701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513" t="44262" r="-323" b="10290"/>
          <a:stretch/>
        </p:blipFill>
        <p:spPr>
          <a:xfrm>
            <a:off x="6713881" y="3072131"/>
            <a:ext cx="4058125" cy="13833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C815C4E-BF05-4907-8916-57738ECB69C6}"/>
              </a:ext>
            </a:extLst>
          </p:cNvPr>
          <p:cNvSpPr/>
          <p:nvPr/>
        </p:nvSpPr>
        <p:spPr>
          <a:xfrm>
            <a:off x="3427618" y="3948372"/>
            <a:ext cx="1275873" cy="777734"/>
          </a:xfrm>
          <a:custGeom>
            <a:avLst/>
            <a:gdLst>
              <a:gd name="connsiteX0" fmla="*/ 12080 w 1076951"/>
              <a:gd name="connsiteY0" fmla="*/ 949124 h 949124"/>
              <a:gd name="connsiteX1" fmla="*/ 150976 w 1076951"/>
              <a:gd name="connsiteY1" fmla="*/ 196770 h 949124"/>
              <a:gd name="connsiteX2" fmla="*/ 1076951 w 1076951"/>
              <a:gd name="connsiteY2" fmla="*/ 0 h 949124"/>
              <a:gd name="connsiteX0" fmla="*/ 907398 w 925984"/>
              <a:gd name="connsiteY0" fmla="*/ 1230756 h 1230756"/>
              <a:gd name="connsiteX1" fmla="*/ 9 w 925984"/>
              <a:gd name="connsiteY1" fmla="*/ 196770 h 1230756"/>
              <a:gd name="connsiteX2" fmla="*/ 925984 w 925984"/>
              <a:gd name="connsiteY2" fmla="*/ 0 h 1230756"/>
              <a:gd name="connsiteX0" fmla="*/ 638136 w 656722"/>
              <a:gd name="connsiteY0" fmla="*/ 1230756 h 1490441"/>
              <a:gd name="connsiteX1" fmla="*/ 12 w 656722"/>
              <a:gd name="connsiteY1" fmla="*/ 1453283 h 1490441"/>
              <a:gd name="connsiteX2" fmla="*/ 656722 w 656722"/>
              <a:gd name="connsiteY2" fmla="*/ 0 h 1490441"/>
              <a:gd name="connsiteX0" fmla="*/ 848026 w 848026"/>
              <a:gd name="connsiteY0" fmla="*/ 407524 h 1455662"/>
              <a:gd name="connsiteX1" fmla="*/ 2184 w 848026"/>
              <a:gd name="connsiteY1" fmla="*/ 1453283 h 1455662"/>
              <a:gd name="connsiteX2" fmla="*/ 658894 w 848026"/>
              <a:gd name="connsiteY2" fmla="*/ 0 h 145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026" h="1455662">
                <a:moveTo>
                  <a:pt x="848026" y="407524"/>
                </a:moveTo>
                <a:cubicBezTo>
                  <a:pt x="828735" y="110440"/>
                  <a:pt x="33706" y="1521204"/>
                  <a:pt x="2184" y="1453283"/>
                </a:cubicBezTo>
                <a:cubicBezTo>
                  <a:pt x="-29338" y="1385362"/>
                  <a:pt x="284645" y="19291"/>
                  <a:pt x="658894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9C3398-CF21-4151-9120-81FFC5E80657}"/>
              </a:ext>
            </a:extLst>
          </p:cNvPr>
          <p:cNvSpPr txBox="1"/>
          <p:nvPr/>
        </p:nvSpPr>
        <p:spPr>
          <a:xfrm>
            <a:off x="3678895" y="4112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636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400">
        <p159:morph option="byObject"/>
      </p:transition>
    </mc:Choice>
    <mc:Fallback>
      <p:transition advTm="54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5185" y="1730165"/>
            <a:ext cx="3444299" cy="1352701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513" t="44262" r="-323" b="10290"/>
          <a:stretch/>
        </p:blipFill>
        <p:spPr>
          <a:xfrm>
            <a:off x="6713881" y="3072131"/>
            <a:ext cx="4058125" cy="13833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C815C4E-BF05-4907-8916-57738ECB69C6}"/>
              </a:ext>
            </a:extLst>
          </p:cNvPr>
          <p:cNvSpPr/>
          <p:nvPr/>
        </p:nvSpPr>
        <p:spPr>
          <a:xfrm>
            <a:off x="3191758" y="3825302"/>
            <a:ext cx="1227179" cy="899828"/>
          </a:xfrm>
          <a:custGeom>
            <a:avLst/>
            <a:gdLst>
              <a:gd name="connsiteX0" fmla="*/ 12080 w 1076951"/>
              <a:gd name="connsiteY0" fmla="*/ 949124 h 949124"/>
              <a:gd name="connsiteX1" fmla="*/ 150976 w 1076951"/>
              <a:gd name="connsiteY1" fmla="*/ 196770 h 949124"/>
              <a:gd name="connsiteX2" fmla="*/ 1076951 w 1076951"/>
              <a:gd name="connsiteY2" fmla="*/ 0 h 949124"/>
              <a:gd name="connsiteX0" fmla="*/ 907398 w 925984"/>
              <a:gd name="connsiteY0" fmla="*/ 1230756 h 1230756"/>
              <a:gd name="connsiteX1" fmla="*/ 9 w 925984"/>
              <a:gd name="connsiteY1" fmla="*/ 196770 h 1230756"/>
              <a:gd name="connsiteX2" fmla="*/ 925984 w 925984"/>
              <a:gd name="connsiteY2" fmla="*/ 0 h 1230756"/>
              <a:gd name="connsiteX0" fmla="*/ 638136 w 656722"/>
              <a:gd name="connsiteY0" fmla="*/ 1230756 h 1490441"/>
              <a:gd name="connsiteX1" fmla="*/ 12 w 656722"/>
              <a:gd name="connsiteY1" fmla="*/ 1453283 h 1490441"/>
              <a:gd name="connsiteX2" fmla="*/ 656722 w 656722"/>
              <a:gd name="connsiteY2" fmla="*/ 0 h 1490441"/>
              <a:gd name="connsiteX0" fmla="*/ 848026 w 848026"/>
              <a:gd name="connsiteY0" fmla="*/ 407524 h 1455662"/>
              <a:gd name="connsiteX1" fmla="*/ 2184 w 848026"/>
              <a:gd name="connsiteY1" fmla="*/ 1453283 h 1455662"/>
              <a:gd name="connsiteX2" fmla="*/ 658894 w 848026"/>
              <a:gd name="connsiteY2" fmla="*/ 0 h 1455662"/>
              <a:gd name="connsiteX0" fmla="*/ 4668 w 815661"/>
              <a:gd name="connsiteY0" fmla="*/ 31278 h 1684182"/>
              <a:gd name="connsiteX1" fmla="*/ 158951 w 815661"/>
              <a:gd name="connsiteY1" fmla="*/ 1683628 h 1684182"/>
              <a:gd name="connsiteX2" fmla="*/ 815661 w 815661"/>
              <a:gd name="connsiteY2" fmla="*/ 230345 h 168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661" h="1684182">
                <a:moveTo>
                  <a:pt x="4668" y="31278"/>
                </a:moveTo>
                <a:cubicBezTo>
                  <a:pt x="-14623" y="-265806"/>
                  <a:pt x="23786" y="1650450"/>
                  <a:pt x="158951" y="1683628"/>
                </a:cubicBezTo>
                <a:cubicBezTo>
                  <a:pt x="294116" y="1716806"/>
                  <a:pt x="441412" y="249636"/>
                  <a:pt x="815661" y="230345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9C3398-CF21-4151-9120-81FFC5E80657}"/>
              </a:ext>
            </a:extLst>
          </p:cNvPr>
          <p:cNvSpPr txBox="1"/>
          <p:nvPr/>
        </p:nvSpPr>
        <p:spPr>
          <a:xfrm>
            <a:off x="3678895" y="4112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987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509">
        <p159:morph option="byObject"/>
      </p:transition>
    </mc:Choice>
    <mc:Fallback>
      <p:transition advTm="4509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4446667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5185" y="1730165"/>
            <a:ext cx="3444299" cy="1352701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1BDD57-ECA8-4521-94A9-B889830E2C3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513" t="44262" r="-323" b="10290"/>
          <a:stretch/>
        </p:blipFill>
        <p:spPr>
          <a:xfrm>
            <a:off x="6713881" y="3072131"/>
            <a:ext cx="4058125" cy="13833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AACECC6-31E9-4542-805C-A6647ED0E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78" t="15319"/>
          <a:stretch/>
        </p:blipFill>
        <p:spPr>
          <a:xfrm>
            <a:off x="3701" y="3254306"/>
            <a:ext cx="6352467" cy="3775133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C815C4E-BF05-4907-8916-57738ECB69C6}"/>
              </a:ext>
            </a:extLst>
          </p:cNvPr>
          <p:cNvSpPr/>
          <p:nvPr/>
        </p:nvSpPr>
        <p:spPr>
          <a:xfrm>
            <a:off x="3427618" y="3948372"/>
            <a:ext cx="1275873" cy="777734"/>
          </a:xfrm>
          <a:custGeom>
            <a:avLst/>
            <a:gdLst>
              <a:gd name="connsiteX0" fmla="*/ 12080 w 1076951"/>
              <a:gd name="connsiteY0" fmla="*/ 949124 h 949124"/>
              <a:gd name="connsiteX1" fmla="*/ 150976 w 1076951"/>
              <a:gd name="connsiteY1" fmla="*/ 196770 h 949124"/>
              <a:gd name="connsiteX2" fmla="*/ 1076951 w 1076951"/>
              <a:gd name="connsiteY2" fmla="*/ 0 h 949124"/>
              <a:gd name="connsiteX0" fmla="*/ 907398 w 925984"/>
              <a:gd name="connsiteY0" fmla="*/ 1230756 h 1230756"/>
              <a:gd name="connsiteX1" fmla="*/ 9 w 925984"/>
              <a:gd name="connsiteY1" fmla="*/ 196770 h 1230756"/>
              <a:gd name="connsiteX2" fmla="*/ 925984 w 925984"/>
              <a:gd name="connsiteY2" fmla="*/ 0 h 1230756"/>
              <a:gd name="connsiteX0" fmla="*/ 638136 w 656722"/>
              <a:gd name="connsiteY0" fmla="*/ 1230756 h 1490441"/>
              <a:gd name="connsiteX1" fmla="*/ 12 w 656722"/>
              <a:gd name="connsiteY1" fmla="*/ 1453283 h 1490441"/>
              <a:gd name="connsiteX2" fmla="*/ 656722 w 656722"/>
              <a:gd name="connsiteY2" fmla="*/ 0 h 1490441"/>
              <a:gd name="connsiteX0" fmla="*/ 848026 w 848026"/>
              <a:gd name="connsiteY0" fmla="*/ 407524 h 1455662"/>
              <a:gd name="connsiteX1" fmla="*/ 2184 w 848026"/>
              <a:gd name="connsiteY1" fmla="*/ 1453283 h 1455662"/>
              <a:gd name="connsiteX2" fmla="*/ 658894 w 848026"/>
              <a:gd name="connsiteY2" fmla="*/ 0 h 145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026" h="1455662">
                <a:moveTo>
                  <a:pt x="848026" y="407524"/>
                </a:moveTo>
                <a:cubicBezTo>
                  <a:pt x="828735" y="110440"/>
                  <a:pt x="33706" y="1521204"/>
                  <a:pt x="2184" y="1453283"/>
                </a:cubicBezTo>
                <a:cubicBezTo>
                  <a:pt x="-29338" y="1385362"/>
                  <a:pt x="284645" y="19291"/>
                  <a:pt x="658894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9C3398-CF21-4151-9120-81FFC5E80657}"/>
              </a:ext>
            </a:extLst>
          </p:cNvPr>
          <p:cNvSpPr txBox="1"/>
          <p:nvPr/>
        </p:nvSpPr>
        <p:spPr>
          <a:xfrm>
            <a:off x="3678895" y="4112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441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6">
        <p159:morph option="byObject"/>
      </p:transition>
    </mc:Choice>
    <mc:Fallback>
      <p:transition advTm="50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574999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1B18EE-D44F-497F-A990-D6280D0CB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713" y="173342"/>
            <a:ext cx="3650296" cy="6561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552088" y="178799"/>
            <a:ext cx="3607772" cy="647010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B70AA50-3AB8-470D-BABE-455AEE1294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8491" y="2798545"/>
            <a:ext cx="991791" cy="1782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3132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225">
        <p159:morph option="byObject"/>
      </p:transition>
    </mc:Choice>
    <mc:Fallback>
      <p:transition advTm="32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574999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1B18EE-D44F-497F-A990-D6280D0CB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713" y="173342"/>
            <a:ext cx="3650296" cy="6561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552088" y="2682654"/>
            <a:ext cx="3059213" cy="257316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2D3A0A-0BD5-4C58-AD48-DF7EC24122C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3766" t="39597" r="58063" b="58699"/>
          <a:stretch/>
        </p:blipFill>
        <p:spPr>
          <a:xfrm>
            <a:off x="7037018" y="3490418"/>
            <a:ext cx="3688692" cy="401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9176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080">
        <p159:morph option="byObject"/>
      </p:transition>
    </mc:Choice>
    <mc:Fallback>
      <p:transition advTm="408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574999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1B18EE-D44F-497F-A990-D6280D0CB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713" y="173342"/>
            <a:ext cx="3650296" cy="6561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03733" y="2883353"/>
            <a:ext cx="3059213" cy="257316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2D3A0A-0BD5-4C58-AD48-DF7EC24122C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7530" t="42503" r="54299" b="55793"/>
          <a:stretch/>
        </p:blipFill>
        <p:spPr>
          <a:xfrm>
            <a:off x="7037018" y="3490418"/>
            <a:ext cx="3688692" cy="401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628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543">
        <p159:morph option="byObject"/>
      </p:transition>
    </mc:Choice>
    <mc:Fallback>
      <p:transition advTm="554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574999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1B18EE-D44F-497F-A990-D6280D0CB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713" y="173342"/>
            <a:ext cx="3650296" cy="6561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600056" y="4133681"/>
            <a:ext cx="3059213" cy="257316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2D3A0A-0BD5-4C58-AD48-DF7EC24122C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620" t="61982" r="59209" b="36314"/>
          <a:stretch/>
        </p:blipFill>
        <p:spPr>
          <a:xfrm>
            <a:off x="7037018" y="3490418"/>
            <a:ext cx="3688692" cy="401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8886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244">
        <p159:morph option="byObject"/>
      </p:transition>
    </mc:Choice>
    <mc:Fallback>
      <p:transition advTm="324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574999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1B18EE-D44F-497F-A990-D6280D0CB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713" y="173342"/>
            <a:ext cx="3650296" cy="6561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563463" y="5428751"/>
            <a:ext cx="3059213" cy="257316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2D3A0A-0BD5-4C58-AD48-DF7EC24122C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0213" t="81796" r="61616" b="16500"/>
          <a:stretch/>
        </p:blipFill>
        <p:spPr>
          <a:xfrm>
            <a:off x="7037018" y="3490418"/>
            <a:ext cx="3688692" cy="401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4640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273">
        <p159:morph option="byObject"/>
      </p:transition>
    </mc:Choice>
    <mc:Fallback>
      <p:transition advTm="427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5771414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94850" y="1816436"/>
            <a:ext cx="3727031" cy="305281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3DCCE-AEE3-4758-A45A-46D95468EF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9554" y="2861976"/>
            <a:ext cx="2064283" cy="15453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73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608">
        <p159:morph option="byObject"/>
      </p:transition>
    </mc:Choice>
    <mc:Fallback>
      <p:transition advTm="6608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5771414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94850" y="2811737"/>
            <a:ext cx="3727031" cy="530553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3DCCE-AEE3-4758-A45A-46D95468EFA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737" t="30681" r="6917" b="51905"/>
          <a:stretch/>
        </p:blipFill>
        <p:spPr>
          <a:xfrm>
            <a:off x="6499341" y="3342290"/>
            <a:ext cx="4427548" cy="660858"/>
          </a:xfrm>
          <a:prstGeom prst="rect">
            <a:avLst/>
          </a:prstGeom>
        </p:spPr>
      </p:pic>
      <p:pic>
        <p:nvPicPr>
          <p:cNvPr id="21" name="Adds">
            <a:hlinkClick r:id="" action="ppaction://media"/>
            <a:extLst>
              <a:ext uri="{FF2B5EF4-FFF2-40B4-BE49-F238E27FC236}">
                <a16:creationId xmlns:a16="http://schemas.microsoft.com/office/drawing/2014/main" id="{07D1E1A9-67C0-4281-849E-C0D72DCA2C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>
                  <p14:trim st="6910" end="3549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98141" y="3721958"/>
            <a:ext cx="5184812" cy="2914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0202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2931">
        <p159:morph option="byObject"/>
      </p:transition>
    </mc:Choice>
    <mc:Fallback>
      <p:transition advTm="129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21"/>
        <p14:stopEvt time="2845" objId="21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35423" y="62087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480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70">
        <p:fade/>
      </p:transition>
    </mc:Choice>
    <mc:Fallback>
      <p:transition spd="med" advTm="167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5771414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68680" y="3258207"/>
            <a:ext cx="3727031" cy="25997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Adds">
            <a:hlinkClick r:id="" action="ppaction://media"/>
            <a:extLst>
              <a:ext uri="{FF2B5EF4-FFF2-40B4-BE49-F238E27FC236}">
                <a16:creationId xmlns:a16="http://schemas.microsoft.com/office/drawing/2014/main" id="{07D1E1A9-67C0-4281-849E-C0D72DCA2C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>
                  <p14:trim st="9139" end="1729"/>
                </p14:media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98141" y="3721958"/>
            <a:ext cx="5184812" cy="29143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DFA079E-5527-4FF6-AC5A-05A1DC18D09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074" t="47196" r="9225" b="47265"/>
          <a:stretch/>
        </p:blipFill>
        <p:spPr>
          <a:xfrm>
            <a:off x="6499341" y="3615559"/>
            <a:ext cx="4394814" cy="2102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0329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611">
        <p159:morph option="byObject"/>
      </p:transition>
    </mc:Choice>
    <mc:Fallback>
      <p:transition advTm="36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2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" objId="21"/>
        <p14:stopEvt time="2445" objId="21"/>
      </p14:showEvt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5771414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935171" y="2316480"/>
            <a:ext cx="3727031" cy="25997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3DCCE-AEE3-4758-A45A-46D95468EFA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467" t="15783" r="2228" b="41683"/>
          <a:stretch/>
        </p:blipFill>
        <p:spPr>
          <a:xfrm>
            <a:off x="6461569" y="2971981"/>
            <a:ext cx="4301024" cy="1499954"/>
          </a:xfrm>
          <a:prstGeom prst="rect">
            <a:avLst/>
          </a:prstGeom>
        </p:spPr>
      </p:pic>
      <p:pic>
        <p:nvPicPr>
          <p:cNvPr id="21" name="Adds">
            <a:hlinkClick r:id="" action="ppaction://media"/>
            <a:extLst>
              <a:ext uri="{FF2B5EF4-FFF2-40B4-BE49-F238E27FC236}">
                <a16:creationId xmlns:a16="http://schemas.microsoft.com/office/drawing/2014/main" id="{07D1E1A9-67C0-4281-849E-C0D72DCA2C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>
                  <p14:trim st="11270" end="1679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98141" y="3721958"/>
            <a:ext cx="5184812" cy="2914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090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675">
        <p159:morph option="byObject"/>
      </p:transition>
    </mc:Choice>
    <mc:Fallback>
      <p:transition advTm="36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2" objId="21"/>
        <p14:stopEvt time="152" objId="21"/>
      </p14:showEvt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7873483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1018329" y="1837321"/>
            <a:ext cx="3522140" cy="71669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3DCCE-AEE3-4758-A45A-46D95468EFA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786" t="66974" r="5514" b="4776"/>
          <a:stretch/>
        </p:blipFill>
        <p:spPr>
          <a:xfrm>
            <a:off x="6499341" y="3342290"/>
            <a:ext cx="4394814" cy="1072055"/>
          </a:xfrm>
          <a:prstGeom prst="rect">
            <a:avLst/>
          </a:prstGeom>
        </p:spPr>
      </p:pic>
      <p:pic>
        <p:nvPicPr>
          <p:cNvPr id="21" name="Adds">
            <a:hlinkClick r:id="" action="ppaction://media"/>
            <a:extLst>
              <a:ext uri="{FF2B5EF4-FFF2-40B4-BE49-F238E27FC236}">
                <a16:creationId xmlns:a16="http://schemas.microsoft.com/office/drawing/2014/main" id="{07D1E1A9-67C0-4281-849E-C0D72DCA2C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>
                  <p14:trim st="11238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98141" y="3721958"/>
            <a:ext cx="5184812" cy="2914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6282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2119">
        <p159:morph option="byObject"/>
      </p:transition>
    </mc:Choice>
    <mc:Fallback>
      <p:transition advTm="121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2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2" objId="21"/>
        <p14:stopEvt time="1850" objId="21"/>
      </p14:showEvt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7873483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6810504" y="1402408"/>
            <a:ext cx="2252474" cy="15049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1018329" y="1837321"/>
            <a:ext cx="3522140" cy="71669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3DCCE-AEE3-4758-A45A-46D95468EFA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786" t="66974" r="5514" b="4776"/>
          <a:stretch/>
        </p:blipFill>
        <p:spPr>
          <a:xfrm>
            <a:off x="6499341" y="3342290"/>
            <a:ext cx="4394814" cy="1072055"/>
          </a:xfrm>
          <a:prstGeom prst="rect">
            <a:avLst/>
          </a:prstGeom>
        </p:spPr>
      </p:pic>
      <p:pic>
        <p:nvPicPr>
          <p:cNvPr id="21" name="Adds">
            <a:hlinkClick r:id="" action="ppaction://media"/>
            <a:extLst>
              <a:ext uri="{FF2B5EF4-FFF2-40B4-BE49-F238E27FC236}">
                <a16:creationId xmlns:a16="http://schemas.microsoft.com/office/drawing/2014/main" id="{07D1E1A9-67C0-4281-849E-C0D72DCA2C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>
                  <p14:trim st="11238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98141" y="3721958"/>
            <a:ext cx="5184812" cy="2914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8560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634">
        <p159:morph option="byObject"/>
      </p:transition>
    </mc:Choice>
    <mc:Fallback>
      <p:transition advTm="46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2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4" objId="21"/>
        <p14:stopEvt time="1991" objId="21"/>
      </p14:showEvt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7873483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5185" y="2779066"/>
            <a:ext cx="3609670" cy="249948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FE4C2B-86E8-43A1-B86A-BB81679889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2412" y="2982220"/>
            <a:ext cx="1519041" cy="1500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347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945">
        <p159:morph option="byObject"/>
      </p:transition>
    </mc:Choice>
    <mc:Fallback>
      <p:transition advTm="3945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7873483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5185" y="3226676"/>
            <a:ext cx="3557118" cy="125606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FE4C2B-86E8-43A1-B86A-BB816798899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697" r="14110" b="65452"/>
          <a:stretch/>
        </p:blipFill>
        <p:spPr>
          <a:xfrm>
            <a:off x="6494901" y="3031629"/>
            <a:ext cx="4228005" cy="12570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9620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64">
        <p159:morph option="byObject"/>
      </p:transition>
    </mc:Choice>
    <mc:Fallback>
      <p:transition advTm="1164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7873483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5185" y="4300322"/>
            <a:ext cx="3557118" cy="52519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FE4C2B-86E8-43A1-B86A-BB816798899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39" t="33952" r="14149" b="57177"/>
          <a:stretch/>
        </p:blipFill>
        <p:spPr>
          <a:xfrm>
            <a:off x="6494901" y="3857297"/>
            <a:ext cx="4228005" cy="4313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6566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078">
        <p159:morph option="byObject"/>
      </p:transition>
    </mc:Choice>
    <mc:Fallback>
      <p:transition advTm="2078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7873483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4"/>
            <a:ext cx="4628218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5185" y="4825520"/>
            <a:ext cx="3557118" cy="2160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FE4C2B-86E8-43A1-B86A-BB816798899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441" t="43230" r="12669" b="52066"/>
          <a:stretch/>
        </p:blipFill>
        <p:spPr>
          <a:xfrm>
            <a:off x="6501630" y="3647090"/>
            <a:ext cx="4228005" cy="228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3641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246">
        <p159:morph option="byObject"/>
      </p:transition>
    </mc:Choice>
    <mc:Fallback>
      <p:transition advTm="3246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20658724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28835" y="2682653"/>
            <a:ext cx="4628218" cy="257275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976920" y="2218954"/>
            <a:ext cx="3668652" cy="21848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FE4C2B-86E8-43A1-B86A-BB816798899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58" t="47604" r="3847" b="8196"/>
          <a:stretch/>
        </p:blipFill>
        <p:spPr>
          <a:xfrm>
            <a:off x="6559910" y="2843157"/>
            <a:ext cx="4366067" cy="2149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55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178">
        <p159:morph option="byObject"/>
      </p:transition>
    </mc:Choice>
    <mc:Fallback>
      <p:transition advTm="317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35423" y="62087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84560" y="1432561"/>
            <a:ext cx="1562399" cy="99155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784560" y="1432562"/>
            <a:ext cx="1562399" cy="97535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002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381">
        <p159:morph option="byObject"/>
      </p:transition>
    </mc:Choice>
    <mc:Fallback>
      <p:transition advTm="338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35423" y="62087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84560" y="1432560"/>
            <a:ext cx="1636232" cy="924559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64000" y="1164130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47D7EE2-BABD-4F30-A2F7-8B21F86B4C5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921" r="66555" b="79823"/>
          <a:stretch/>
        </p:blipFill>
        <p:spPr>
          <a:xfrm>
            <a:off x="6860036" y="1290471"/>
            <a:ext cx="3462524" cy="1655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4321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560">
        <p159:morph option="byObject"/>
      </p:transition>
    </mc:Choice>
    <mc:Fallback>
      <p:transition advTm="256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35423" y="62087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03488" y="2458883"/>
            <a:ext cx="3250351" cy="22335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64000" y="1164130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47D7EE2-BABD-4F30-A2F7-8B21F86B4C5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" t="21240" r="59882" b="76687"/>
          <a:stretch/>
        </p:blipFill>
        <p:spPr>
          <a:xfrm>
            <a:off x="6725920" y="1838959"/>
            <a:ext cx="4145280" cy="304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89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778">
        <p159:morph option="byObject"/>
      </p:transition>
    </mc:Choice>
    <mc:Fallback>
      <p:transition advTm="277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35423" y="62087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814497" y="2612559"/>
            <a:ext cx="3250351" cy="22335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464000" y="1164130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47D7EE2-BABD-4F30-A2F7-8B21F86B4C5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06" t="23437" r="58955" b="74490"/>
          <a:stretch/>
        </p:blipFill>
        <p:spPr>
          <a:xfrm>
            <a:off x="6725920" y="1920239"/>
            <a:ext cx="4145280" cy="304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4E2ED9-F303-403E-BC7B-9319401785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6878" y="7046435"/>
            <a:ext cx="4628218" cy="86486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DD3834-83B3-403A-8149-2887DCA9DB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41908" y="6981583"/>
            <a:ext cx="3033023" cy="18594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401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221">
        <p159:morph option="byObject"/>
      </p:transition>
    </mc:Choice>
    <mc:Fallback>
      <p:transition advTm="322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204865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94850" y="719749"/>
            <a:ext cx="3250351" cy="2399371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9A6A4-078B-4864-9109-7395C9B4B4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8126" y="2730428"/>
            <a:ext cx="3033023" cy="185944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578DDC-A0D1-4B04-BAFC-03CD798CCB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316698"/>
            <a:ext cx="5984240" cy="359872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03485B5-EF96-4855-B4E4-92D986E161C9}"/>
              </a:ext>
            </a:extLst>
          </p:cNvPr>
          <p:cNvSpPr/>
          <p:nvPr/>
        </p:nvSpPr>
        <p:spPr>
          <a:xfrm>
            <a:off x="0" y="3316698"/>
            <a:ext cx="5984240" cy="3598723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840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8192">
        <p159:morph option="byObject"/>
      </p:transition>
    </mc:Choice>
    <mc:Fallback>
      <p:transition advTm="181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56A45C-0F43-43DD-964B-46579E639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E94B17-A16D-47D4-A759-7CB4C8A2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8AF80-5BAA-46E6-88E9-78C292DC506A}"/>
                </a:ext>
              </a:extLst>
            </p:cNvPr>
            <p:cNvSpPr/>
            <p:nvPr/>
          </p:nvSpPr>
          <p:spPr>
            <a:xfrm>
              <a:off x="815903" y="719840"/>
              <a:ext cx="10507417" cy="4535569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8917E-F1F7-4FB0-ACCA-1FB9092AEBB6}"/>
              </a:ext>
            </a:extLst>
          </p:cNvPr>
          <p:cNvGrpSpPr/>
          <p:nvPr/>
        </p:nvGrpSpPr>
        <p:grpSpPr>
          <a:xfrm>
            <a:off x="545713" y="-12048650"/>
            <a:ext cx="6531533" cy="29140392"/>
            <a:chOff x="535423" y="620870"/>
            <a:chExt cx="6531533" cy="291403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71674A-66A2-49A1-BF3F-A22962E50A7F}"/>
                </a:ext>
              </a:extLst>
            </p:cNvPr>
            <p:cNvGrpSpPr/>
            <p:nvPr/>
          </p:nvGrpSpPr>
          <p:grpSpPr>
            <a:xfrm>
              <a:off x="535423" y="719840"/>
              <a:ext cx="371920" cy="29041422"/>
              <a:chOff x="535423" y="719840"/>
              <a:chExt cx="371920" cy="2904142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B31D30C-1DDE-494C-9698-E2F58DD6C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41" y="5255409"/>
                <a:ext cx="218954" cy="431652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C1C489-C7E6-4069-8E0A-EC2620DF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75" y="9571932"/>
                <a:ext cx="317540" cy="479687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233B11D-E4A7-445C-9A3A-ABA8C54CD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880" y="14368811"/>
                <a:ext cx="314729" cy="48854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F3BD54F-1535-4E33-A184-AB76B2745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97" y="19254260"/>
                <a:ext cx="350446" cy="52716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0F04968-C077-4C75-B4BA-0937B2BEA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73" y="24525868"/>
                <a:ext cx="327688" cy="523539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DA21BE5-B4C6-4EFD-852F-E96F490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23" y="719840"/>
                <a:ext cx="249137" cy="453557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F7910D-5956-4F10-8A76-DC9DEFBB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32" y="620870"/>
              <a:ext cx="6232124" cy="254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&lt;cstdio&gt;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&lt;iostream&gt;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#include &lt;algorithm&gt;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std;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ll long long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N=1e5+11;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next,to;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edge[N&lt;&lt;1];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num_edge,head[N];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n,m;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cnt,dep[N],fa[N],son[N],size[N],num[N];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val[N],id[N],top[N];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*ls, *rs;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sum, add,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Len (1 &lt;&lt; 16)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* operator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size_t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 *mempool, *c;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(mempool == c)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mempool = (c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seg[Len]) +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ls = c -&gt; rs = NULL;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 -&gt; sum = c -&gt; add = c -&gt; len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c++;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Len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ls -&gt; sum + rs -&gt; 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sum += add * ls -&gt; len, rs -&gt; sum += add * rs -&gt; len;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ls -&gt; add += add, rs -&gt; add += add;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#define mid (l + r &gt;&gt; 1)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build(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==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= num[val[l]];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build(l, mid);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(rs =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seg) -&gt; build(mid + 1,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len = r - l + 1;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modify(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ll del)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 +=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 += len * del;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ls -&gt; modify(l, mid,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rs -&gt; modify(mid + 1, r, L, R, del);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query(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L,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l &amp;&amp; r &lt;= R)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sum;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push();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res = 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(L &lt;= mid) res += ls -&gt; query(l, mid,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(mid &lt; R) res += rs -&gt; query(mid + 1, r, L, R);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update();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435A5F"/>
                  </a:solidFill>
                  <a:effectLst/>
                  <a:latin typeface="Consolas" panose="020B0609020204030204" pitchFamily="49" charset="0"/>
                </a:rPr>
                <a:t>#undef mid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*T;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from,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edge[++num_edge].next=head[from];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edge[num_edge].to=to;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head[from]=num_edge;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dep[u]=dep[f]+1;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fa[u]=f;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size[u]=1;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(v==f)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dfs1(v,u);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size[u]+=size[v];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(size[v]&gt;size[son[u]])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son[u]=v;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u,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tp)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id[u]=++cnt;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val[cnt]=u;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top[u]=tp;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(!son[u])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dfs2(son[u],tp);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i=head[u]; i; i=edge[i].next)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&amp;v=edge[i].to;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(id[v])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continue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dfs2(v,v);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ask(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x,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y)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ll ans=0ll;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(top[x]!=top[y])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(dep[top[x]]&lt;dep[top[y]])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 query(1,n,id[top[x]],id[x]);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x=fa[top[x]];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(dep[x]&gt;dep[y])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swap(x,y);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res=0;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res+= T-&gt;query(1,n,id[x],id[y]);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ans+=res;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ans;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main()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T=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seg;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cin&gt;&gt;n&gt;&gt;m;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i=1; i&lt;=n; ++i)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cin&gt;&gt;(num[i]);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i=1,x,y; i&lt;n;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adde(x,y);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adde(y,x);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dfs1(1,0);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dfs2(1,1);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T-&gt;build(1,n);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E0E8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i=1,opt,x,y; i&lt;=m; ++i)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cin&gt;&gt;(opt);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(opt==1)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(opt==2)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cin&gt;&gt;x&gt;&gt;y;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T-&gt;modify(1,n,id[x],id[x]+size[x]-1,y);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(opt==3) {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cin&gt;&gt;x;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FFAA3E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5CE638"/>
                  </a:solidFill>
                  <a:effectLst/>
                  <a:latin typeface="Consolas" panose="020B0609020204030204" pitchFamily="49" charset="0"/>
                </a:rPr>
                <a:t>"%lld\n"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,ask(1,x));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5BA1C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0;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B9BDB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FC284AA-B5BB-40FE-9EEB-B6207D49F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700" y="5278641"/>
            <a:ext cx="11798300" cy="1579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43F4BB-F768-4A17-B05A-612A6C733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6199"/>
            <a:ext cx="12192000" cy="685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CF34BC-6C37-45E7-BC87-DAEAA58BF19F}"/>
              </a:ext>
            </a:extLst>
          </p:cNvPr>
          <p:cNvSpPr/>
          <p:nvPr/>
        </p:nvSpPr>
        <p:spPr>
          <a:xfrm>
            <a:off x="794850" y="955040"/>
            <a:ext cx="3269150" cy="394306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9682D5-25B4-45B3-A4D5-70808DB3BE62}"/>
              </a:ext>
            </a:extLst>
          </p:cNvPr>
          <p:cNvSpPr/>
          <p:nvPr/>
        </p:nvSpPr>
        <p:spPr>
          <a:xfrm>
            <a:off x="6507613" y="2682654"/>
            <a:ext cx="4549440" cy="195499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9A6A4-078B-4864-9109-7395C9B4B4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7984" r="52777" b="70859"/>
          <a:stretch/>
        </p:blipFill>
        <p:spPr>
          <a:xfrm>
            <a:off x="6636391" y="3024952"/>
            <a:ext cx="4216811" cy="115824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66B7BA-438E-43D6-95E9-6BFDC99E7E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835" y="777261"/>
            <a:ext cx="4628218" cy="864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578DDC-A0D1-4B04-BAFC-03CD798CCB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316698"/>
            <a:ext cx="5984240" cy="359872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03485B5-EF96-4855-B4E4-92D986E161C9}"/>
              </a:ext>
            </a:extLst>
          </p:cNvPr>
          <p:cNvSpPr/>
          <p:nvPr/>
        </p:nvSpPr>
        <p:spPr>
          <a:xfrm>
            <a:off x="884899" y="5435387"/>
            <a:ext cx="1239520" cy="330681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44AEC0-6A4B-4664-991E-2DB91BE122A1}"/>
              </a:ext>
            </a:extLst>
          </p:cNvPr>
          <p:cNvSpPr/>
          <p:nvPr/>
        </p:nvSpPr>
        <p:spPr>
          <a:xfrm>
            <a:off x="7322979" y="1189501"/>
            <a:ext cx="1272381" cy="15984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10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518">
        <p159:morph option="byObject"/>
      </p:transition>
    </mc:Choice>
    <mc:Fallback>
      <p:transition advTm="651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76265</Words>
  <Application>Microsoft Office PowerPoint</Application>
  <PresentationFormat>宽屏</PresentationFormat>
  <Paragraphs>6013</Paragraphs>
  <Slides>38</Slides>
  <Notes>38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108</cp:revision>
  <dcterms:created xsi:type="dcterms:W3CDTF">2019-08-11T10:19:49Z</dcterms:created>
  <dcterms:modified xsi:type="dcterms:W3CDTF">2020-02-28T03:02:09Z</dcterms:modified>
</cp:coreProperties>
</file>