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CC24-1A0F-2D42-33B8-B965EBDC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B587-C8D4-05F5-7F93-71F234C2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D481-F648-7ED1-C197-96819762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09FB-5ACD-4DF7-AA6D-E3B5FC87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212BD-EA02-519E-CC9E-9D14BAFA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672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930-2253-8E25-DDBF-315037A6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45E85-9246-85AB-5D03-24C94B797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D609-F9B2-29CF-4908-FB9B66B7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09CD4-D1AB-6FD8-1E0A-E1B9488A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EC78-DAAE-4EBB-6B30-F5AB66EA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056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3080E-1ACC-55C7-BC4F-E8C1FC15D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F4BA1-5EA5-4606-2788-BFC14DDC8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A0BD2-6EE9-F2F7-8CCD-B1B33928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7151-02C4-DA86-D22D-1ED401F1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95F4-E093-75D7-9207-3E44C7A0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15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A32B-A154-F9FD-8EF5-47BAFFB3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4CB0-B612-CF3D-D63A-47922B5C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514B8-D2A7-6723-2CE0-E8B72C13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96BE-BFB5-1F74-F7A2-01CE83F4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4B0F-940C-E32D-3378-09787739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472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54B2-CEDD-6D2D-079B-431B3CE5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A104-68AD-B843-8E89-DEAF7FD8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5F6B-8429-9294-299F-2A645BC7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6B238-BBE9-6834-D3E6-6D3D2C84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8DB3-3CF1-5F0F-422C-98F67BC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8895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E8C3-DEB3-4E1E-2B03-121FB0E6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3AA1-BA6B-8F02-31E8-555C40358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40CE1-4839-280D-0F9B-B5DFE90A9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E1DA1-65F3-C47A-1486-47B19509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89A4-B3E6-63D4-F6F4-5F182B0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D92C3-B4DB-5525-A717-BBC53016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3066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CAA-59D6-8F9B-417E-B51835EE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BC7DF-82AB-0AA2-0246-02139AA9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330D4-1E6E-356B-BB46-4D465088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F7651-DC3E-35F9-57E6-EE19F5A4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3DE97-764F-77B9-99D8-7C082BD22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43DD4-BC76-C3EB-DC09-E3AD227F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179E7-3FDF-60F4-FD97-01725E59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7749A-E46B-EDF9-D7C8-400CA135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1216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C42-4886-DACD-6F6B-E5141BB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D9AA-3CC3-FAD7-DEB3-8184A228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10756-91E1-E25C-8E75-AA92708B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B919A-F08B-3CB6-BAF8-4750BA79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7416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18070-FAD3-262E-60E2-BBE56ADF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35FB-A818-7E43-E98A-6DEF8D12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D9DFC-A59B-2BF6-3B7A-F4F488D6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914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9F1E-1D7B-49C5-9531-25679D07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E9D3-79DC-E34F-35A2-1D7E06B9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C6B85-344B-0023-40A9-B38E3D816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D39EB-9336-DC70-CDCD-FB67D6EE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4AE64-5A28-DBF4-525E-87D9A173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A49A0-3C92-633C-8799-1FCE9292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424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1911-A66A-8FBD-205D-E5F5C6DF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9577A-ABEE-FB32-3194-2C3B8742F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4BEB-4868-281C-E9D0-59ED6381C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8ABFC-4D7D-D506-A4C0-0BDE737C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1EFFF-598C-F01E-95F0-A886EAF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63FFC-1293-5180-1AC4-B95F453A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9094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DD71F-7F96-5F60-44D4-7FCB8A59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674DF-FA0E-BB60-2532-5FEC2C60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6A83-6CDD-579A-58C1-24973D4EB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393C-2CE4-47D3-ACF5-4239DBDADD81}" type="datetimeFigureOut">
              <a:rPr lang="en-NG" smtClean="0"/>
              <a:t>13/05/2024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AA79-9C1B-F6F1-0710-E46C546DA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F00D-265D-92F0-0798-1BA187278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96E6-305A-444E-A185-DC959D2D7D0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32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A55D21-0AA9-F64A-048F-7875F61AF132}"/>
              </a:ext>
            </a:extLst>
          </p:cNvPr>
          <p:cNvSpPr/>
          <p:nvPr/>
        </p:nvSpPr>
        <p:spPr>
          <a:xfrm>
            <a:off x="2756899" y="-82193"/>
            <a:ext cx="6678202" cy="55685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8A029-9C97-D9E2-8A9F-CD5F926AA13B}"/>
              </a:ext>
            </a:extLst>
          </p:cNvPr>
          <p:cNvSpPr txBox="1"/>
          <p:nvPr/>
        </p:nvSpPr>
        <p:spPr>
          <a:xfrm>
            <a:off x="3047144" y="1976753"/>
            <a:ext cx="60977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G" sz="4400" b="1" dirty="0">
                <a:solidFill>
                  <a:schemeClr val="bg1"/>
                </a:solidFill>
              </a:rPr>
              <a:t>Brief introduction of python and it's interpreter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9ED606-275C-E0D3-D835-679A2BE84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01" y="6001122"/>
            <a:ext cx="1868825" cy="1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0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9485E-F47B-CBF6-823D-BF615D9439CF}"/>
              </a:ext>
            </a:extLst>
          </p:cNvPr>
          <p:cNvSpPr/>
          <p:nvPr/>
        </p:nvSpPr>
        <p:spPr>
          <a:xfrm>
            <a:off x="0" y="0"/>
            <a:ext cx="667820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F94D-7020-AA6C-2028-9BD77BCBD599}"/>
              </a:ext>
            </a:extLst>
          </p:cNvPr>
          <p:cNvSpPr txBox="1"/>
          <p:nvPr/>
        </p:nvSpPr>
        <p:spPr>
          <a:xfrm>
            <a:off x="480316" y="364255"/>
            <a:ext cx="540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b="1" dirty="0">
                <a:solidFill>
                  <a:schemeClr val="bg1"/>
                </a:solidFill>
              </a:rPr>
              <a:t>Brief introduction of python and it's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C4C8-B35D-CBA4-6E45-AD002F122D1E}"/>
              </a:ext>
            </a:extLst>
          </p:cNvPr>
          <p:cNvSpPr txBox="1"/>
          <p:nvPr/>
        </p:nvSpPr>
        <p:spPr>
          <a:xfrm>
            <a:off x="562510" y="1730490"/>
            <a:ext cx="47184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sz="4000" dirty="0">
                <a:solidFill>
                  <a:schemeClr val="bg1"/>
                </a:solidFill>
              </a:rPr>
              <a:t>Python was created by Guido van Rossum. A Dutch programmer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D9646-0D67-232D-1382-DE7CDBAF3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927" y="1292740"/>
            <a:ext cx="3180066" cy="4169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7F654B-68AD-CE6C-7E66-523ACDD10F6F}"/>
              </a:ext>
            </a:extLst>
          </p:cNvPr>
          <p:cNvSpPr txBox="1"/>
          <p:nvPr/>
        </p:nvSpPr>
        <p:spPr>
          <a:xfrm>
            <a:off x="562510" y="4420164"/>
            <a:ext cx="2490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Created in 1991</a:t>
            </a:r>
            <a:endParaRPr lang="en-NG" sz="2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98C23C-4083-5027-D4FB-88FCFC0EC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01" y="6001122"/>
            <a:ext cx="1868825" cy="1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7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9485E-F47B-CBF6-823D-BF615D9439CF}"/>
              </a:ext>
            </a:extLst>
          </p:cNvPr>
          <p:cNvSpPr/>
          <p:nvPr/>
        </p:nvSpPr>
        <p:spPr>
          <a:xfrm>
            <a:off x="0" y="0"/>
            <a:ext cx="667820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F94D-7020-AA6C-2028-9BD77BCBD599}"/>
              </a:ext>
            </a:extLst>
          </p:cNvPr>
          <p:cNvSpPr txBox="1"/>
          <p:nvPr/>
        </p:nvSpPr>
        <p:spPr>
          <a:xfrm>
            <a:off x="480316" y="364255"/>
            <a:ext cx="540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b="1" dirty="0">
                <a:solidFill>
                  <a:schemeClr val="bg1"/>
                </a:solidFill>
              </a:rPr>
              <a:t>Brief introduction of python and it's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C4C8-B35D-CBA4-6E45-AD002F122D1E}"/>
              </a:ext>
            </a:extLst>
          </p:cNvPr>
          <p:cNvSpPr txBox="1"/>
          <p:nvPr/>
        </p:nvSpPr>
        <p:spPr>
          <a:xfrm>
            <a:off x="480316" y="1338179"/>
            <a:ext cx="47184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 got the experience to create a programming language from a previous company he worked on creating a language called ABC which was known for its simplicity and ease of learning. Which turned out </a:t>
            </a:r>
          </a:p>
          <a:p>
            <a:r>
              <a:rPr lang="en-US" sz="3200" dirty="0">
                <a:solidFill>
                  <a:schemeClr val="bg1"/>
                </a:solidFill>
              </a:rPr>
              <a:t>To be unsuccessful.</a:t>
            </a:r>
            <a:endParaRPr lang="en-NG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1FE71-3756-E3DC-064C-C553D275FB2D}"/>
              </a:ext>
            </a:extLst>
          </p:cNvPr>
          <p:cNvSpPr txBox="1"/>
          <p:nvPr/>
        </p:nvSpPr>
        <p:spPr>
          <a:xfrm>
            <a:off x="8034391" y="2566929"/>
            <a:ext cx="283282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Agency FB" panose="020B0503020202020204" pitchFamily="34" charset="0"/>
              </a:rPr>
              <a:t>A B C</a:t>
            </a:r>
            <a:endParaRPr lang="en-NG" sz="11500" b="1" dirty="0">
              <a:latin typeface="Agency FB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6E4EB-AE3D-6A8A-350A-7518CBDF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01" y="6001122"/>
            <a:ext cx="1868825" cy="1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9485E-F47B-CBF6-823D-BF615D9439CF}"/>
              </a:ext>
            </a:extLst>
          </p:cNvPr>
          <p:cNvSpPr/>
          <p:nvPr/>
        </p:nvSpPr>
        <p:spPr>
          <a:xfrm>
            <a:off x="0" y="0"/>
            <a:ext cx="667820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F94D-7020-AA6C-2028-9BD77BCBD599}"/>
              </a:ext>
            </a:extLst>
          </p:cNvPr>
          <p:cNvSpPr txBox="1"/>
          <p:nvPr/>
        </p:nvSpPr>
        <p:spPr>
          <a:xfrm>
            <a:off x="480316" y="364255"/>
            <a:ext cx="540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b="1" dirty="0">
                <a:solidFill>
                  <a:schemeClr val="bg1"/>
                </a:solidFill>
              </a:rPr>
              <a:t>Brief introduction of python and it's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C4C8-B35D-CBA4-6E45-AD002F122D1E}"/>
              </a:ext>
            </a:extLst>
          </p:cNvPr>
          <p:cNvSpPr txBox="1"/>
          <p:nvPr/>
        </p:nvSpPr>
        <p:spPr>
          <a:xfrm>
            <a:off x="480316" y="2151727"/>
            <a:ext cx="47184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He didn’t give </a:t>
            </a:r>
            <a:r>
              <a:rPr lang="en-US" sz="3200" dirty="0" err="1">
                <a:solidFill>
                  <a:schemeClr val="bg1"/>
                </a:solidFill>
              </a:rPr>
              <a:t>give</a:t>
            </a:r>
            <a:r>
              <a:rPr lang="en-US" sz="3200" dirty="0">
                <a:solidFill>
                  <a:schemeClr val="bg1"/>
                </a:solidFill>
              </a:rPr>
              <a:t> the name python because of an actual python by the name was inspired from his </a:t>
            </a:r>
            <a:r>
              <a:rPr lang="en-US" sz="3200" dirty="0" err="1">
                <a:solidFill>
                  <a:schemeClr val="bg1"/>
                </a:solidFill>
              </a:rPr>
              <a:t>favourite</a:t>
            </a:r>
            <a:r>
              <a:rPr lang="en-US" sz="3200" dirty="0">
                <a:solidFill>
                  <a:schemeClr val="bg1"/>
                </a:solidFill>
              </a:rPr>
              <a:t> show.</a:t>
            </a:r>
            <a:endParaRPr lang="en-NG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E44FF-899F-86C3-54A5-422D8F5A6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18" y="990441"/>
            <a:ext cx="3067196" cy="429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AE0946-C40E-3721-65BF-9821B76C8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01" y="6001122"/>
            <a:ext cx="1868825" cy="1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2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9485E-F47B-CBF6-823D-BF615D9439CF}"/>
              </a:ext>
            </a:extLst>
          </p:cNvPr>
          <p:cNvSpPr/>
          <p:nvPr/>
        </p:nvSpPr>
        <p:spPr>
          <a:xfrm>
            <a:off x="2756899" y="0"/>
            <a:ext cx="6678202" cy="10911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F94D-7020-AA6C-2028-9BD77BCBD599}"/>
              </a:ext>
            </a:extLst>
          </p:cNvPr>
          <p:cNvSpPr txBox="1"/>
          <p:nvPr/>
        </p:nvSpPr>
        <p:spPr>
          <a:xfrm>
            <a:off x="3082247" y="253187"/>
            <a:ext cx="6352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Popular Sites that uses python.</a:t>
            </a:r>
            <a:endParaRPr lang="en-NG" sz="3200" b="1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966230-1C36-BB16-B1FE-FA2BBE560435}"/>
              </a:ext>
            </a:extLst>
          </p:cNvPr>
          <p:cNvGrpSpPr/>
          <p:nvPr/>
        </p:nvGrpSpPr>
        <p:grpSpPr>
          <a:xfrm>
            <a:off x="698644" y="1532939"/>
            <a:ext cx="1750669" cy="1825947"/>
            <a:chOff x="698644" y="1532939"/>
            <a:chExt cx="1750669" cy="18259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5AC4C8-B35D-CBA4-6E45-AD002F122D1E}"/>
                </a:ext>
              </a:extLst>
            </p:cNvPr>
            <p:cNvSpPr txBox="1"/>
            <p:nvPr/>
          </p:nvSpPr>
          <p:spPr>
            <a:xfrm>
              <a:off x="816576" y="2835666"/>
              <a:ext cx="16327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You tube.</a:t>
              </a:r>
              <a:endParaRPr lang="en-NG" sz="2800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EC7103-EFD9-178C-A35A-93476A1B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44" y="1532939"/>
              <a:ext cx="1750669" cy="131300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A19E43-F28B-EDB9-2EF0-EDE2D2678DCB}"/>
              </a:ext>
            </a:extLst>
          </p:cNvPr>
          <p:cNvGrpSpPr/>
          <p:nvPr/>
        </p:nvGrpSpPr>
        <p:grpSpPr>
          <a:xfrm>
            <a:off x="3446887" y="1855849"/>
            <a:ext cx="1632737" cy="1563328"/>
            <a:chOff x="3446887" y="1855849"/>
            <a:chExt cx="1632737" cy="15633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7D791CA-42E4-E3F7-7DD6-D07BA6DBA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941" y="1855849"/>
              <a:ext cx="798630" cy="79863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876705-C1F9-027F-919E-6217916A8635}"/>
                </a:ext>
              </a:extLst>
            </p:cNvPr>
            <p:cNvSpPr txBox="1"/>
            <p:nvPr/>
          </p:nvSpPr>
          <p:spPr>
            <a:xfrm>
              <a:off x="3446887" y="2895957"/>
              <a:ext cx="16327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Instagram</a:t>
              </a:r>
              <a:endParaRPr lang="en-NG" sz="28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25BC7B5-914E-B23D-A811-6A73BF04E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0" b="31299"/>
          <a:stretch/>
        </p:blipFill>
        <p:spPr>
          <a:xfrm>
            <a:off x="5931616" y="2047311"/>
            <a:ext cx="1943100" cy="79863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586EC-8867-F1DD-A1EF-1FF0730AC5B5}"/>
              </a:ext>
            </a:extLst>
          </p:cNvPr>
          <p:cNvGrpSpPr/>
          <p:nvPr/>
        </p:nvGrpSpPr>
        <p:grpSpPr>
          <a:xfrm>
            <a:off x="9051907" y="1532939"/>
            <a:ext cx="1842045" cy="1825947"/>
            <a:chOff x="9051907" y="1532939"/>
            <a:chExt cx="1842045" cy="182594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E291A35-62BF-674D-D4AD-2FFBB91F5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1907" y="1532939"/>
              <a:ext cx="1578742" cy="157874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8E2D75-3776-9D0B-9F68-F92584BD8495}"/>
                </a:ext>
              </a:extLst>
            </p:cNvPr>
            <p:cNvSpPr txBox="1"/>
            <p:nvPr/>
          </p:nvSpPr>
          <p:spPr>
            <a:xfrm>
              <a:off x="9261215" y="2835666"/>
              <a:ext cx="16327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Spotify</a:t>
              </a:r>
              <a:endParaRPr lang="en-NG" sz="2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DF7737-1703-C488-1D24-447EACBD1444}"/>
              </a:ext>
            </a:extLst>
          </p:cNvPr>
          <p:cNvGrpSpPr/>
          <p:nvPr/>
        </p:nvGrpSpPr>
        <p:grpSpPr>
          <a:xfrm>
            <a:off x="5307286" y="4012060"/>
            <a:ext cx="1237351" cy="1884624"/>
            <a:chOff x="5307286" y="4012060"/>
            <a:chExt cx="1237351" cy="188462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20FC81-C9C8-074F-02C8-A776AA356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7286" y="4012060"/>
              <a:ext cx="1237351" cy="123735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D469EB-1722-BE41-C9BD-615457D30ADF}"/>
                </a:ext>
              </a:extLst>
            </p:cNvPr>
            <p:cNvSpPr txBox="1"/>
            <p:nvPr/>
          </p:nvSpPr>
          <p:spPr>
            <a:xfrm>
              <a:off x="5318419" y="5373464"/>
              <a:ext cx="122621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Google</a:t>
              </a:r>
              <a:endParaRPr lang="en-NG" sz="2800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616C522-45A6-E0F6-F39F-10EE0C3F3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01" y="6001122"/>
            <a:ext cx="1868825" cy="1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9485E-F47B-CBF6-823D-BF615D9439CF}"/>
              </a:ext>
            </a:extLst>
          </p:cNvPr>
          <p:cNvSpPr/>
          <p:nvPr/>
        </p:nvSpPr>
        <p:spPr>
          <a:xfrm>
            <a:off x="0" y="0"/>
            <a:ext cx="667820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F94D-7020-AA6C-2028-9BD77BCBD599}"/>
              </a:ext>
            </a:extLst>
          </p:cNvPr>
          <p:cNvSpPr txBox="1"/>
          <p:nvPr/>
        </p:nvSpPr>
        <p:spPr>
          <a:xfrm>
            <a:off x="368585" y="398755"/>
            <a:ext cx="540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b="1" dirty="0">
                <a:solidFill>
                  <a:schemeClr val="bg1"/>
                </a:solidFill>
              </a:rPr>
              <a:t>Brief introduction of python and it's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C4C8-B35D-CBA4-6E45-AD002F122D1E}"/>
              </a:ext>
            </a:extLst>
          </p:cNvPr>
          <p:cNvSpPr txBox="1"/>
          <p:nvPr/>
        </p:nvSpPr>
        <p:spPr>
          <a:xfrm>
            <a:off x="368585" y="1166842"/>
            <a:ext cx="59410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Python is a high-level, interpreted programming language known for its simplicity and readability.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It has a large standard library and supports multiple programming paradigms, including procedural, object-oriented, and functional programming.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Python code is executed by an interpreter, which translates high-level code into machine-readable bytecode.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Python’s interpreter: </a:t>
            </a:r>
            <a:r>
              <a:rPr lang="en-US" dirty="0"/>
              <a:t> </a:t>
            </a:r>
            <a:r>
              <a:rPr lang="en-US" b="1" dirty="0">
                <a:solidFill>
                  <a:srgbClr val="FFFF00"/>
                </a:solidFill>
              </a:rPr>
              <a:t>Python Virtual Machine(PVM)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CCE8B-9713-0370-FD87-52622E2CD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70" y="2377785"/>
            <a:ext cx="3737651" cy="2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5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9485E-F47B-CBF6-823D-BF615D9439CF}"/>
              </a:ext>
            </a:extLst>
          </p:cNvPr>
          <p:cNvSpPr/>
          <p:nvPr/>
        </p:nvSpPr>
        <p:spPr>
          <a:xfrm>
            <a:off x="0" y="0"/>
            <a:ext cx="667820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FF94D-7020-AA6C-2028-9BD77BCBD599}"/>
              </a:ext>
            </a:extLst>
          </p:cNvPr>
          <p:cNvSpPr txBox="1"/>
          <p:nvPr/>
        </p:nvSpPr>
        <p:spPr>
          <a:xfrm>
            <a:off x="368585" y="398755"/>
            <a:ext cx="540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G" b="1" dirty="0">
                <a:solidFill>
                  <a:schemeClr val="bg1"/>
                </a:solidFill>
              </a:rPr>
              <a:t>Brief introduction of python and it's interpreter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C4C8-B35D-CBA4-6E45-AD002F122D1E}"/>
              </a:ext>
            </a:extLst>
          </p:cNvPr>
          <p:cNvSpPr txBox="1"/>
          <p:nvPr/>
        </p:nvSpPr>
        <p:spPr>
          <a:xfrm>
            <a:off x="368585" y="879170"/>
            <a:ext cx="594103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Areas of application of Python programming language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Web development (Django, Flask)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Data science and machine learning (NumPy, pandas, scikit-learn)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Scripting and automation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Game development (</a:t>
            </a:r>
            <a:r>
              <a:rPr lang="en-US" sz="2800" dirty="0" err="1">
                <a:solidFill>
                  <a:schemeClr val="bg1"/>
                </a:solidFill>
              </a:rPr>
              <a:t>Pygame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Desktop GUI applications (</a:t>
            </a:r>
            <a:r>
              <a:rPr lang="en-US" sz="2800" dirty="0" err="1">
                <a:solidFill>
                  <a:schemeClr val="bg1"/>
                </a:solidFill>
              </a:rPr>
              <a:t>Tkinter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CCE8B-9713-0370-FD87-52622E2CD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70" y="2377785"/>
            <a:ext cx="3737651" cy="2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1341B-F632-612B-696D-AF362D00F81F}"/>
              </a:ext>
            </a:extLst>
          </p:cNvPr>
          <p:cNvSpPr txBox="1"/>
          <p:nvPr/>
        </p:nvSpPr>
        <p:spPr>
          <a:xfrm>
            <a:off x="349321" y="364876"/>
            <a:ext cx="66431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Agency FB" panose="020B0503020202020204" pitchFamily="34" charset="0"/>
              </a:rPr>
              <a:t>Python no de use </a:t>
            </a:r>
          </a:p>
          <a:p>
            <a:r>
              <a:rPr lang="en-US" sz="8000" b="1" dirty="0">
                <a:latin typeface="Agency FB" panose="020B0503020202020204" pitchFamily="34" charset="0"/>
              </a:rPr>
              <a:t>semi colon for end</a:t>
            </a:r>
          </a:p>
          <a:p>
            <a:r>
              <a:rPr lang="en-US" sz="8000" b="1" dirty="0">
                <a:latin typeface="Agency FB" panose="020B0503020202020204" pitchFamily="34" charset="0"/>
              </a:rPr>
              <a:t>Of code </a:t>
            </a:r>
            <a:r>
              <a:rPr lang="en-US" sz="8000" b="1" dirty="0" err="1">
                <a:latin typeface="Agency FB" panose="020B0503020202020204" pitchFamily="34" charset="0"/>
              </a:rPr>
              <a:t>oooh</a:t>
            </a:r>
            <a:endParaRPr lang="en-NG" sz="8000" b="1" dirty="0"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57F08-1718-8FE6-7E1C-4E253A6CFAE5}"/>
              </a:ext>
            </a:extLst>
          </p:cNvPr>
          <p:cNvSpPr txBox="1"/>
          <p:nvPr/>
        </p:nvSpPr>
        <p:spPr>
          <a:xfrm>
            <a:off x="349321" y="4698859"/>
            <a:ext cx="6945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gency FB" panose="020B0503020202020204" pitchFamily="34" charset="0"/>
              </a:rPr>
              <a:t>It uses </a:t>
            </a:r>
            <a:r>
              <a:rPr lang="en-US" sz="8000" b="1" dirty="0">
                <a:solidFill>
                  <a:srgbClr val="0070C0"/>
                </a:solidFill>
                <a:latin typeface="Agency FB" panose="020B0503020202020204" pitchFamily="34" charset="0"/>
              </a:rPr>
              <a:t>indentation</a:t>
            </a:r>
            <a:endParaRPr lang="en-NG" sz="80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E4B59-6D7A-B0E7-72C1-96D8BBC66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01" y="6001122"/>
            <a:ext cx="1868825" cy="1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D3CADBA-B14A-AFF3-FC57-7556E25E481E}"/>
              </a:ext>
            </a:extLst>
          </p:cNvPr>
          <p:cNvGrpSpPr/>
          <p:nvPr/>
        </p:nvGrpSpPr>
        <p:grpSpPr>
          <a:xfrm>
            <a:off x="2277437" y="1273571"/>
            <a:ext cx="7955624" cy="4087007"/>
            <a:chOff x="5246668" y="999406"/>
            <a:chExt cx="7955624" cy="40870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DD5D48-766D-A15A-158E-2EBA776B5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0581" y="999406"/>
              <a:ext cx="3254459" cy="26933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20A7A-8480-7501-A5B7-982169AB2293}"/>
                </a:ext>
              </a:extLst>
            </p:cNvPr>
            <p:cNvSpPr txBox="1"/>
            <p:nvPr/>
          </p:nvSpPr>
          <p:spPr>
            <a:xfrm>
              <a:off x="5246668" y="3762974"/>
              <a:ext cx="79556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latin typeface="Agency FB" panose="020B0503020202020204" pitchFamily="34" charset="0"/>
                </a:rPr>
                <a:t>I hope don hear am !!!</a:t>
              </a:r>
              <a:endParaRPr lang="en-NG" sz="8000" b="1" dirty="0">
                <a:solidFill>
                  <a:srgbClr val="0070C0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6AFCBF-1C49-285E-243C-1F9E541F8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01" y="6001122"/>
            <a:ext cx="1868825" cy="10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255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Miracle Hesed</dc:creator>
  <cp:lastModifiedBy>Miracle Hesed</cp:lastModifiedBy>
  <cp:revision>19</cp:revision>
  <dcterms:created xsi:type="dcterms:W3CDTF">2024-05-13T20:01:56Z</dcterms:created>
  <dcterms:modified xsi:type="dcterms:W3CDTF">2024-05-13T23:31:04Z</dcterms:modified>
</cp:coreProperties>
</file>