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3" r:id="rId10"/>
    <p:sldId id="262" r:id="rId11"/>
    <p:sldId id="260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614"/>
    <a:srgbClr val="D7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2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8DFC-F26A-4418-B5A6-6FFECE32CFC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0010-38B9-42BF-AA98-0D812AEF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22759" y="2524267"/>
            <a:ext cx="2794715" cy="1893194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4183484" y="2524267"/>
            <a:ext cx="2794715" cy="1893194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flipH="1">
            <a:off x="4778061" y="2047751"/>
            <a:ext cx="1906076" cy="2524253"/>
            <a:chOff x="4778061" y="2047751"/>
            <a:chExt cx="1906076" cy="2524253"/>
          </a:xfrm>
        </p:grpSpPr>
        <p:sp>
          <p:nvSpPr>
            <p:cNvPr id="3" name="Rectangle 2"/>
            <p:cNvSpPr/>
            <p:nvPr/>
          </p:nvSpPr>
          <p:spPr>
            <a:xfrm>
              <a:off x="6568227" y="2047751"/>
              <a:ext cx="115910" cy="2524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4462532" y="2363281"/>
              <a:ext cx="2524252" cy="189319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0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566163" y="1936115"/>
            <a:ext cx="3059674" cy="2985770"/>
            <a:chOff x="4520485" y="2112136"/>
            <a:chExt cx="2781836" cy="2730320"/>
          </a:xfrm>
        </p:grpSpPr>
        <p:sp>
          <p:nvSpPr>
            <p:cNvPr id="7" name="Oval 6"/>
            <p:cNvSpPr/>
            <p:nvPr/>
          </p:nvSpPr>
          <p:spPr>
            <a:xfrm>
              <a:off x="4520485" y="2112136"/>
              <a:ext cx="2781836" cy="2730320"/>
            </a:xfrm>
            <a:prstGeom prst="ellipse">
              <a:avLst/>
            </a:prstGeom>
            <a:noFill/>
            <a:ln w="127000" cmpd="sng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47763" y="3490175"/>
              <a:ext cx="631065" cy="5795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5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1205" y="2846233"/>
              <a:ext cx="207624" cy="978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5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4282" y="2846231"/>
              <a:ext cx="631065" cy="244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5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2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6"/>
          <a:stretch/>
        </p:blipFill>
        <p:spPr>
          <a:xfrm rot="5400000">
            <a:off x="4045465" y="-303966"/>
            <a:ext cx="4101070" cy="75914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0253" y="1441245"/>
            <a:ext cx="7591494" cy="4101071"/>
          </a:xfrm>
          <a:prstGeom prst="rect">
            <a:avLst/>
          </a:prstGeom>
          <a:solidFill>
            <a:srgbClr val="A0F614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76482" y="2560756"/>
            <a:ext cx="4439036" cy="1862048"/>
            <a:chOff x="3876482" y="2560756"/>
            <a:chExt cx="4439036" cy="1862048"/>
          </a:xfrm>
        </p:grpSpPr>
        <p:sp>
          <p:nvSpPr>
            <p:cNvPr id="3" name="TextBox 2"/>
            <p:cNvSpPr txBox="1"/>
            <p:nvPr/>
          </p:nvSpPr>
          <p:spPr>
            <a:xfrm>
              <a:off x="3876482" y="2560756"/>
              <a:ext cx="443903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spc="-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mi</a:t>
              </a:r>
              <a:r>
                <a:rPr lang="en-US" sz="11500" spc="-300" dirty="0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1500" spc="-300" dirty="0" err="1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pl</a:t>
              </a:r>
              <a:r>
                <a:rPr lang="en-US" sz="11500" spc="-300" dirty="0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 </a:t>
              </a:r>
              <a:r>
                <a:rPr lang="en-US" sz="11500" spc="-300" dirty="0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y</a:t>
              </a:r>
              <a:endParaRPr lang="en-US" sz="11500" spc="-300" dirty="0">
                <a:solidFill>
                  <a:schemeClr val="bg2">
                    <a:lumMod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6832050" y="3236882"/>
              <a:ext cx="848246" cy="660982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473522" y="3567448"/>
            <a:ext cx="386365" cy="772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6"/>
          <a:stretch/>
        </p:blipFill>
        <p:spPr>
          <a:xfrm rot="5400000">
            <a:off x="4045465" y="-303966"/>
            <a:ext cx="4101070" cy="75914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0253" y="1441245"/>
            <a:ext cx="7591494" cy="4101071"/>
          </a:xfrm>
          <a:prstGeom prst="rect">
            <a:avLst/>
          </a:prstGeom>
          <a:solidFill>
            <a:srgbClr val="A0F614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76482" y="2560756"/>
            <a:ext cx="4439036" cy="1862048"/>
            <a:chOff x="3876482" y="2560756"/>
            <a:chExt cx="4439036" cy="1862048"/>
          </a:xfrm>
        </p:grpSpPr>
        <p:sp>
          <p:nvSpPr>
            <p:cNvPr id="3" name="TextBox 2"/>
            <p:cNvSpPr txBox="1"/>
            <p:nvPr/>
          </p:nvSpPr>
          <p:spPr>
            <a:xfrm>
              <a:off x="3876482" y="2560756"/>
              <a:ext cx="443903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spc="-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mi</a:t>
              </a:r>
              <a:r>
                <a:rPr lang="en-US" sz="11500" spc="-300" dirty="0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1500" spc="-300" dirty="0" err="1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pl</a:t>
              </a:r>
              <a:r>
                <a:rPr lang="en-US" sz="11500" spc="-300" dirty="0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 </a:t>
              </a:r>
              <a:r>
                <a:rPr lang="en-US" sz="11500" spc="-300" dirty="0" smtClean="0">
                  <a:solidFill>
                    <a:schemeClr val="bg2">
                      <a:lumMod val="1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y</a:t>
              </a:r>
              <a:endParaRPr lang="en-US" sz="11500" spc="-300" dirty="0">
                <a:solidFill>
                  <a:schemeClr val="bg2">
                    <a:lumMod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6832050" y="3236882"/>
              <a:ext cx="848246" cy="660982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473522" y="3567448"/>
            <a:ext cx="386365" cy="772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00253" y="1441245"/>
            <a:ext cx="7591494" cy="4101071"/>
            <a:chOff x="2300253" y="1441245"/>
            <a:chExt cx="7591494" cy="41010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846"/>
            <a:stretch/>
          </p:blipFill>
          <p:spPr>
            <a:xfrm rot="5400000">
              <a:off x="4045465" y="-303966"/>
              <a:ext cx="4101070" cy="759149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300253" y="1441245"/>
              <a:ext cx="7591494" cy="4101071"/>
            </a:xfrm>
            <a:prstGeom prst="rect">
              <a:avLst/>
            </a:prstGeom>
            <a:solidFill>
              <a:srgbClr val="A0F614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31" y="2187375"/>
              <a:ext cx="5320937" cy="260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7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0800000">
            <a:off x="4634245" y="2073506"/>
            <a:ext cx="2732469" cy="2794715"/>
            <a:chOff x="4634245" y="2073506"/>
            <a:chExt cx="2732469" cy="2794715"/>
          </a:xfrm>
        </p:grpSpPr>
        <p:sp>
          <p:nvSpPr>
            <p:cNvPr id="4" name="Isosceles Triangle 3"/>
            <p:cNvSpPr/>
            <p:nvPr/>
          </p:nvSpPr>
          <p:spPr>
            <a:xfrm rot="5400000">
              <a:off x="5022759" y="2524267"/>
              <a:ext cx="2794715" cy="1893194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4183484" y="2524267"/>
              <a:ext cx="2794715" cy="1893194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7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3820" y="1957589"/>
            <a:ext cx="850005" cy="269168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98654" y="1957589"/>
            <a:ext cx="850005" cy="269168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13679" y="2047751"/>
            <a:ext cx="399245" cy="279471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4327300" y="2498511"/>
            <a:ext cx="2794715" cy="1893194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68227" y="2047751"/>
            <a:ext cx="115910" cy="2524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4462532" y="2363281"/>
            <a:ext cx="2524252" cy="189319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4833874" y="2482403"/>
            <a:ext cx="2524252" cy="189319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81096" y="2166875"/>
            <a:ext cx="736241" cy="2524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4108" y="2166875"/>
            <a:ext cx="736241" cy="2524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678518" y="1158033"/>
            <a:ext cx="189954" cy="2207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5678518" y="1452100"/>
            <a:ext cx="189954" cy="2207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5678518" y="1746167"/>
            <a:ext cx="189954" cy="2207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68227" y="2047751"/>
            <a:ext cx="115910" cy="2524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4462532" y="2363281"/>
            <a:ext cx="2524252" cy="189319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2020-12-08T02:55:46Z</dcterms:created>
  <dcterms:modified xsi:type="dcterms:W3CDTF">2020-12-14T02:17:57Z</dcterms:modified>
</cp:coreProperties>
</file>