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5d3bee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5d3bee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c879111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c879111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e5d3beeb2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e5d3beeb2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c28152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c28152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c879111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c879111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c879111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c879111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5d3beeb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5d3beeb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r>
              <a:rPr lang="en"/>
              <a:t>Nintendo Video Game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03800" y="890075"/>
            <a:ext cx="34305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2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03650" y="890075"/>
            <a:ext cx="34305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1.Questions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2.Approach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3. Q1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4. Q2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5. Q3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6. Findings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chemeClr val="accent2"/>
                </a:solidFill>
              </a:rPr>
              <a:t>What are the top 10 best selling games?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chemeClr val="accent2"/>
                </a:solidFill>
              </a:rPr>
              <a:t>What are the top 5 best selling genres?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chemeClr val="accent2"/>
                </a:solidFill>
              </a:rPr>
              <a:t>Which developers have the biggest sum of video game copies sold?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accent2"/>
                </a:solidFill>
              </a:rPr>
              <a:t>Data Scraped from Wikipedia page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accent2"/>
                </a:solidFill>
              </a:rPr>
              <a:t>Cleaned dataset through Excel and reformatted in order to answer questions.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accent2"/>
                </a:solidFill>
              </a:rPr>
              <a:t>Uploaded data to PowerBi to transform and visualize data.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93175" y="426000"/>
            <a:ext cx="803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Selling Video Game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180225" y="1202725"/>
            <a:ext cx="26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Here are the top 10 best selling video games with the top 7 breaking over 20 million copies. 8 out of 10 of the video games in the top 10 were all released pre 2020 with only two games being released after. Another interesting insight is 5 of these games are made by Nintendo EPD and 3 of them are made by Game Freak.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5" y="1202725"/>
            <a:ext cx="5747100" cy="351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Top Selling Genre</a:t>
            </a:r>
            <a:endParaRPr sz="28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828625" y="1141225"/>
            <a:ext cx="3003600" cy="3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Role-playing is the top genre with the very top games being Pokemon games. Platformer are the next selling genre with the top games being Mario platformers. The action-adventure genre had a mix but had majority of Legend of Zelda games. Fighting games had Super smash bros Ultimate.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23825" cy="326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Developers Sales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361075" y="1152475"/>
            <a:ext cx="24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Nintendo EPD makes the majority of games sales with Game Freak being second. Afterwards there is a big drop with NDcube and Bandai Namco being 6 and 5 respectively. All the other developers individually only made up around 0.1% to 1% and were thus combined into the other category.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5" y="1254551"/>
            <a:ext cx="5220749" cy="3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Data and Where We can Go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Role-Playing, platformer and action-adventure games seem to be the most popular genre thus a reasonable insight would be to focus on games in that genre. More data should be gathered from competitors like Sony and Microsoft to see if that trend is also there.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9 of the top 10 video games are established series or IPs with only ringfit being the exception. Nintendo can continue to make video games with these established series or IPs.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would like to obtain time data to see which games sold the fastest on release. Based on the data we have now I predict the games that have a recent release date on this list most likely sold a lot on the first week.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