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8.jpeg" ContentType="image/jpeg"/>
  <Override PartName="/ppt/media/image10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29D9CD-E2D8-4DC6-B92B-14F6236422F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C7E7CB-E4F7-4E12-8125-2ADCB94E387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B5B766-9732-4520-9D1B-DAC2E399B5C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B1C813-40F9-4C20-85CA-C229C6D6B31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408960" y="2742840"/>
            <a:ext cx="4896360" cy="355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46480" y="6301080"/>
            <a:ext cx="475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*VENDOTRON NOT PICTURED</a:t>
            </a:r>
            <a:endParaRPr b="0" lang="en-US" sz="72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537600" y="2756880"/>
            <a:ext cx="518112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Extravagant Guide Into the World’s Most Advanced Text-Only Vending Machine</a:t>
            </a:r>
            <a:endParaRPr b="0" lang="en-US" sz="72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851240" y="6485760"/>
            <a:ext cx="43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 Kronish      COMS 143-01     Spring 2017</a:t>
            </a:r>
            <a:endParaRPr b="0" lang="en-US" sz="72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1569600" y="457200"/>
            <a:ext cx="905256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7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VendoTron 5000</a:t>
            </a:r>
            <a:endParaRPr b="0" lang="en-US" sz="72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36040" y="10080"/>
            <a:ext cx="11353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Featuring Vending Machine Innovations Such As…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76040" y="1423080"/>
            <a:ext cx="8915040" cy="517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Three comma delimited text files (CSV’s) storing the machine state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only vending machine on earth that plays back MIDI audio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TWO classes!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Multi-threading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one in five chance of your product getting stuck &amp; refunding your money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turned the code at a 45 degree angle it could be easily used as a background on a network news story about hackers.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Keeps track of internal cash by coin type, lifetime sales stats, and product codes &amp; quantity.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Adaptable based on the structure of VEND_PRODUCTS.csv – will automatically allocate slots based on the csv file.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8961840" y="1597680"/>
            <a:ext cx="3114360" cy="41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Handling!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525640" y="987840"/>
            <a:ext cx="6203520" cy="505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three separate CSV’s to store the state of the machine.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VEND_PRODUCTS.CSV: Stores the product info such as ID Num, Price, Qty, and Name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VEND_PERSIST.CSV: Stores Vendo’s lifetime sales stats, in quantity and dollars.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VEND_CHANGE.CSV: Stores Vendo’s current coinage stash as Dollars, Quarters, Dimes, Nickels, and Pennies.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Writes back to these files any time a change is made or the program exits!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Writes a line to a transaction log for every item successfully dispensed into an XML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617400" y="1422360"/>
            <a:ext cx="3764880" cy="51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Multi-threaded!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387440"/>
            <a:ext cx="6855120" cy="47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Turns out its way easier to do in C++ than in Java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thread handles Vendo, the other handles the audio player because playing MIDI’s with MCISendString is really frustrating.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both threads are flagged as finished the program will exit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in five chance you will get a song off of hit Nine Inch Nails album “Pretty Hate Machine”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7932600" y="1776240"/>
            <a:ext cx="3774240" cy="377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Extra Facts!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29680" y="815040"/>
            <a:ext cx="704160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Strangely went off the rails to become one of the most complex things I’ve ever coded that doesn’t touch a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Detects an error state if there is a jam or the machine is empty!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Bob Dylan’s Exploding Sugar Lumps not available for sale anywhere else on earth!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Checks your input in case when it says enter a number you type in a word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838080" y="1698120"/>
            <a:ext cx="3622680" cy="36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7462440" y="1027800"/>
            <a:ext cx="4390560" cy="454320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838080" y="181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Things I Learned About Myself Along The 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177200"/>
            <a:ext cx="6623640" cy="55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multithreaded setup, competing cout statements can interfere with eachother at &lt;&lt; concatenators and you should use \n for newlines.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we learn exceptions I don’t actually remember?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hot trick to get around the limitations of modulus is multiply by 100 then divide by 100 after.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forget to do std::noskipws you will be very upset on reading a file.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basically sell whatever you want in a vending machine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at string that contains a timestamp is a gigantic nightmare.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Someone is still maintaining a Nine Inch Nails MIDIs website in the year 2017 and that’s kind of rad.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LibreOffice/5.2.5.1$Windows_x86 LibreOffice_project/0312e1a284a7d50ca85a365c316c7abbf20a4d22</Application>
  <Words>538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2017-05-04T02:47:50Z</dcterms:created>
  <dc:creator>Alexander Kronish</dc:creator>
  <dc:description/>
  <dc:language>en-US</dc:language>
  <cp:lastModifiedBy/>
  <dcterms:modified xsi:type="dcterms:W3CDTF">2017-05-09T14:42:59Z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