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57" r:id="rId5"/>
    <p:sldId id="259" r:id="rId6"/>
  </p:sldIdLst>
  <p:sldSz cx="12192000" cy="6858000"/>
  <p:notesSz cx="6858000" cy="9144000"/>
  <p:defaultTextStyle>
    <a:defPPr>
      <a:defRPr lang="sv-S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4C"/>
    <a:srgbClr val="FEE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riestley" userId="010a650e-4e7a-4e62-a3db-9bdbb5eb687a" providerId="ADAL" clId="{EF2AC0C5-FD19-40F5-BB77-3B2AADDF47F0}"/>
    <pc:docChg chg="modSld">
      <pc:chgData name="Michael Priestley" userId="010a650e-4e7a-4e62-a3db-9bdbb5eb687a" providerId="ADAL" clId="{EF2AC0C5-FD19-40F5-BB77-3B2AADDF47F0}" dt="2023-07-13T14:06:46.241" v="7" actId="20577"/>
      <pc:docMkLst>
        <pc:docMk/>
      </pc:docMkLst>
      <pc:sldChg chg="modSp mod">
        <pc:chgData name="Michael Priestley" userId="010a650e-4e7a-4e62-a3db-9bdbb5eb687a" providerId="ADAL" clId="{EF2AC0C5-FD19-40F5-BB77-3B2AADDF47F0}" dt="2023-07-13T14:06:46.241" v="7" actId="20577"/>
        <pc:sldMkLst>
          <pc:docMk/>
          <pc:sldMk cId="0" sldId="257"/>
        </pc:sldMkLst>
        <pc:spChg chg="mod">
          <ac:chgData name="Michael Priestley" userId="010a650e-4e7a-4e62-a3db-9bdbb5eb687a" providerId="ADAL" clId="{EF2AC0C5-FD19-40F5-BB77-3B2AADDF47F0}" dt="2023-07-13T14:06:46.241" v="7" actId="20577"/>
          <ac:spMkLst>
            <pc:docMk/>
            <pc:sldMk cId="0" sldId="257"/>
            <ac:spMk id="21507" creationId="{BB929480-46DB-D347-B98B-85B2CD321C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9D74F334-296D-654F-9C33-DBF4C01FDC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2D66BE1-D67B-7D43-BCF5-61AAD1E90D6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16FAB83-A643-5848-A764-77E0E543147C}" type="datetimeFigureOut">
              <a:rPr lang="sv-SE"/>
              <a:pPr>
                <a:defRPr/>
              </a:pPr>
              <a:t>2023-07-13</a:t>
            </a:fld>
            <a:endParaRPr lang="sv-SE"/>
          </a:p>
        </p:txBody>
      </p:sp>
      <p:sp>
        <p:nvSpPr>
          <p:cNvPr id="4" name="Platshållare för bildobjekt 3">
            <a:extLst>
              <a:ext uri="{FF2B5EF4-FFF2-40B4-BE49-F238E27FC236}">
                <a16:creationId xmlns:a16="http://schemas.microsoft.com/office/drawing/2014/main" id="{6A651CCB-D73A-3546-85EF-899F9FC1AD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>
            <a:extLst>
              <a:ext uri="{FF2B5EF4-FFF2-40B4-BE49-F238E27FC236}">
                <a16:creationId xmlns:a16="http://schemas.microsoft.com/office/drawing/2014/main" id="{32674076-D054-6847-AC3B-027A28076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noProof="0"/>
              <a:t>Redigera format för bakgrundstext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1E52EEC-E51B-464E-9069-FB53879953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65A6679-5AE9-6145-AD43-44611E10B9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177787B-4A66-0142-903F-970ED53E63D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6">
            <a:extLst>
              <a:ext uri="{FF2B5EF4-FFF2-40B4-BE49-F238E27FC236}">
                <a16:creationId xmlns:a16="http://schemas.microsoft.com/office/drawing/2014/main" id="{DB81689F-78FF-CF4F-A18D-A87903C37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590" y="5079789"/>
            <a:ext cx="1750417" cy="129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latshållare för bild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1478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8F018FDD-90F7-054D-8BDA-E15D5DAD18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3993" y="5547509"/>
            <a:ext cx="5977999" cy="108464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noProof="0" dirty="0"/>
              <a:t>Namn </a:t>
            </a:r>
            <a:r>
              <a:rPr lang="sv-SE" noProof="0" dirty="0" err="1"/>
              <a:t>namnsson</a:t>
            </a:r>
            <a:br>
              <a:rPr lang="sv-SE" noProof="0" dirty="0"/>
            </a:br>
            <a:r>
              <a:rPr lang="sv-SE" noProof="0" dirty="0"/>
              <a:t>Datum datum</a:t>
            </a:r>
          </a:p>
        </p:txBody>
      </p:sp>
      <p:sp>
        <p:nvSpPr>
          <p:cNvPr id="8" name="Rubrik 1">
            <a:extLst>
              <a:ext uri="{FF2B5EF4-FFF2-40B4-BE49-F238E27FC236}">
                <a16:creationId xmlns:a16="http://schemas.microsoft.com/office/drawing/2014/main" id="{5EAB8A12-DF38-C945-B458-4BD4A9655C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3992" y="4486630"/>
            <a:ext cx="9272983" cy="941651"/>
          </a:xfrm>
          <a:prstGeom prst="rect">
            <a:avLst/>
          </a:prstGeom>
        </p:spPr>
        <p:txBody>
          <a:bodyPr/>
          <a:lstStyle>
            <a:lvl1pPr>
              <a:defRPr sz="5400" b="0" u="sng">
                <a:solidFill>
                  <a:schemeClr val="accent1"/>
                </a:solidFill>
              </a:defRPr>
            </a:lvl1pPr>
          </a:lstStyle>
          <a:p>
            <a:r>
              <a:rPr lang="sv-SE" noProof="0" dirty="0"/>
              <a:t>Presentationstitel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20233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 färgplattta blå på bild m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 3">
            <a:extLst>
              <a:ext uri="{FF2B5EF4-FFF2-40B4-BE49-F238E27FC236}">
                <a16:creationId xmlns:a16="http://schemas.microsoft.com/office/drawing/2014/main" id="{A08484EA-2879-FA4B-9AFF-5DBB77BB36A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1288"/>
            <a:ext cx="12192000" cy="6858000"/>
          </a:xfrm>
        </p:spPr>
        <p:txBody>
          <a:bodyPr/>
          <a:lstStyle>
            <a:lvl1pPr>
              <a:buNone/>
              <a:defRPr sz="2400"/>
            </a:lvl1pPr>
          </a:lstStyle>
          <a:p>
            <a:r>
              <a:rPr lang="sv-SE" noProof="0" dirty="0"/>
              <a:t>Markera denna bildruta och infoga bild via Bildbanken ELLER klicka på ikonen i mitten.</a:t>
            </a:r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FE0ED2B6-6A79-FB4F-AF9D-28126E344F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363" y="666750"/>
            <a:ext cx="5481637" cy="853455"/>
          </a:xfrm>
          <a:prstGeom prst="rect">
            <a:avLst/>
          </a:prstGeom>
          <a:solidFill>
            <a:schemeClr val="accent3">
              <a:alpha val="75000"/>
            </a:schemeClr>
          </a:solidFill>
        </p:spPr>
        <p:txBody>
          <a:bodyPr anchor="ctr" anchorCtr="0">
            <a:noAutofit/>
          </a:bodyPr>
          <a:lstStyle>
            <a:lvl1pPr algn="l">
              <a:defRPr/>
            </a:lvl1pPr>
          </a:lstStyle>
          <a:p>
            <a:r>
              <a:rPr lang="sv-SE" noProof="0" dirty="0"/>
              <a:t>Med en </a:t>
            </a:r>
            <a:r>
              <a:rPr lang="sv-SE" noProof="0" dirty="0" err="1"/>
              <a:t>rubrikrad</a:t>
            </a:r>
            <a:endParaRPr lang="sv-SE" noProof="0" dirty="0"/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07014349-65A0-DD4B-A2B9-1FD0243F4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63" y="1520205"/>
            <a:ext cx="5481637" cy="4291658"/>
          </a:xfrm>
          <a:prstGeom prst="rect">
            <a:avLst/>
          </a:prstGeom>
          <a:solidFill>
            <a:schemeClr val="accent3">
              <a:alpha val="75000"/>
            </a:schemeClr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155219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ubrik och innehåll färgplattta blå på bild m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3">
            <a:extLst>
              <a:ext uri="{FF2B5EF4-FFF2-40B4-BE49-F238E27FC236}">
                <a16:creationId xmlns:a16="http://schemas.microsoft.com/office/drawing/2014/main" id="{9667549E-0319-2D43-B823-27B4E583E9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1288"/>
            <a:ext cx="12192000" cy="6858000"/>
          </a:xfrm>
        </p:spPr>
        <p:txBody>
          <a:bodyPr/>
          <a:lstStyle>
            <a:lvl1pPr>
              <a:buNone/>
              <a:defRPr sz="2400"/>
            </a:lvl1pPr>
          </a:lstStyle>
          <a:p>
            <a:r>
              <a:rPr lang="sv-SE" noProof="0" dirty="0"/>
              <a:t>Markera denna bildruta och infoga bild via Bildbanken ELLER klicka på ikonen i mitten.</a:t>
            </a:r>
          </a:p>
        </p:txBody>
      </p:sp>
      <p:sp>
        <p:nvSpPr>
          <p:cNvPr id="8" name="Rubrik 1">
            <a:extLst>
              <a:ext uri="{FF2B5EF4-FFF2-40B4-BE49-F238E27FC236}">
                <a16:creationId xmlns:a16="http://schemas.microsoft.com/office/drawing/2014/main" id="{0F17B0DD-C5EA-9F4E-B617-F7B020EA46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908" y="666750"/>
            <a:ext cx="5481636" cy="1669958"/>
          </a:xfrm>
          <a:prstGeom prst="rect">
            <a:avLst/>
          </a:prstGeom>
          <a:solidFill>
            <a:schemeClr val="accent3">
              <a:alpha val="75000"/>
            </a:schemeClr>
          </a:solidFill>
        </p:spPr>
        <p:txBody>
          <a:bodyPr anchor="ctr">
            <a:noAutofit/>
          </a:bodyPr>
          <a:lstStyle/>
          <a:p>
            <a:r>
              <a:rPr lang="sv-SE" noProof="0" dirty="0"/>
              <a:t>Med två rader rubrik</a:t>
            </a:r>
            <a:br>
              <a:rPr lang="sv-SE" noProof="0" dirty="0"/>
            </a:br>
            <a:r>
              <a:rPr lang="sv-SE" noProof="0" dirty="0"/>
              <a:t>Med två rader rubrik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5F9348F8-2C8F-F947-9C45-1381068A6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08" y="2336708"/>
            <a:ext cx="5481636" cy="4165692"/>
          </a:xfrm>
          <a:prstGeom prst="rect">
            <a:avLst/>
          </a:prstGeom>
          <a:solidFill>
            <a:schemeClr val="accent3">
              <a:alpha val="75000"/>
            </a:schemeClr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2120218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 färgplattta blå på bild m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BD42E2EE-5BB7-FF4C-BB94-3C18F1337DFD}"/>
              </a:ext>
            </a:extLst>
          </p:cNvPr>
          <p:cNvSpPr/>
          <p:nvPr userDrawn="1"/>
        </p:nvSpPr>
        <p:spPr>
          <a:xfrm>
            <a:off x="614363" y="666750"/>
            <a:ext cx="7720011" cy="5145113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solidFill>
              <a:schemeClr val="accent3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noProof="0" dirty="0"/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19C50DB6-E8AC-7D46-857F-F51D80CE8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61164"/>
            <a:ext cx="7239000" cy="32240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v-SE" noProof="0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4AC51CD1-5F24-ED4C-90B1-DF84E1D1D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03908"/>
            <a:ext cx="7239001" cy="1432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sv-SE" noProof="0" dirty="0"/>
              <a:t>Med två rader rubrik</a:t>
            </a:r>
            <a:br>
              <a:rPr lang="sv-SE" noProof="0" dirty="0"/>
            </a:br>
            <a:r>
              <a:rPr lang="sv-SE" noProof="0" dirty="0"/>
              <a:t>Med två rader rubrik</a:t>
            </a:r>
          </a:p>
        </p:txBody>
      </p:sp>
    </p:spTree>
    <p:extLst>
      <p:ext uri="{BB962C8B-B14F-4D97-AF65-F5344CB8AC3E}">
        <p14:creationId xmlns:p14="http://schemas.microsoft.com/office/powerpoint/2010/main" val="1342660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ubrik och innehåll färgplatta korall på bild m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DFA60E1F-B904-204C-A3AA-55431EE10106}"/>
              </a:ext>
            </a:extLst>
          </p:cNvPr>
          <p:cNvSpPr/>
          <p:nvPr userDrawn="1"/>
        </p:nvSpPr>
        <p:spPr>
          <a:xfrm>
            <a:off x="614363" y="666750"/>
            <a:ext cx="7720011" cy="5145113"/>
          </a:xfrm>
          <a:prstGeom prst="rect">
            <a:avLst/>
          </a:prstGeom>
          <a:solidFill>
            <a:srgbClr val="FEEFE5">
              <a:alpha val="74902"/>
            </a:srgbClr>
          </a:solidFill>
          <a:ln>
            <a:solidFill>
              <a:schemeClr val="accent5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noProof="0" dirty="0"/>
          </a:p>
        </p:txBody>
      </p:sp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BB3C7169-5E59-3B48-A646-689F48377CA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1" y="1757364"/>
            <a:ext cx="7239000" cy="3927820"/>
          </a:xfrm>
          <a:prstGeom prst="rect">
            <a:avLst/>
          </a:prstGeom>
        </p:spPr>
        <p:txBody>
          <a:bodyPr/>
          <a:lstStyle>
            <a:lvl1pPr>
              <a:buClr>
                <a:srgbClr val="EA5550"/>
              </a:buClr>
              <a:defRPr>
                <a:solidFill>
                  <a:srgbClr val="EA5550"/>
                </a:solidFill>
              </a:defRPr>
            </a:lvl1pPr>
            <a:lvl2pPr>
              <a:defRPr>
                <a:solidFill>
                  <a:srgbClr val="EA5550"/>
                </a:solidFill>
              </a:defRPr>
            </a:lvl2pPr>
            <a:lvl3pPr>
              <a:defRPr>
                <a:solidFill>
                  <a:srgbClr val="EA5550"/>
                </a:solidFill>
              </a:defRPr>
            </a:lvl3pPr>
            <a:lvl4pPr>
              <a:defRPr>
                <a:solidFill>
                  <a:srgbClr val="EA5550"/>
                </a:solidFill>
              </a:defRPr>
            </a:lvl4pPr>
            <a:lvl5pPr>
              <a:defRPr>
                <a:solidFill>
                  <a:srgbClr val="EA5550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v-SE" noProof="0" dirty="0"/>
          </a:p>
        </p:txBody>
      </p:sp>
      <p:sp>
        <p:nvSpPr>
          <p:cNvPr id="9" name="Rubrik 1">
            <a:extLst>
              <a:ext uri="{FF2B5EF4-FFF2-40B4-BE49-F238E27FC236}">
                <a16:creationId xmlns:a16="http://schemas.microsoft.com/office/drawing/2014/main" id="{2A9B4E00-F83F-9645-9E3D-BFAC5D1547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03908"/>
            <a:ext cx="7239001" cy="85345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rgbClr val="EA5550"/>
                </a:solidFill>
              </a:defRPr>
            </a:lvl1pPr>
          </a:lstStyle>
          <a:p>
            <a:r>
              <a:rPr lang="sv-SE" noProof="0" dirty="0"/>
              <a:t>Med en </a:t>
            </a:r>
            <a:r>
              <a:rPr lang="sv-SE" noProof="0" dirty="0" err="1"/>
              <a:t>rubrikrad</a:t>
            </a:r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288950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 korall text på bild m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ubrik 1">
            <a:extLst>
              <a:ext uri="{FF2B5EF4-FFF2-40B4-BE49-F238E27FC236}">
                <a16:creationId xmlns:a16="http://schemas.microsoft.com/office/drawing/2014/main" id="{691E4D9B-27E0-1D45-B520-F368E48966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364" y="666749"/>
            <a:ext cx="7720011" cy="1572325"/>
          </a:xfrm>
          <a:prstGeom prst="rect">
            <a:avLst/>
          </a:prstGeom>
          <a:noFill/>
        </p:spPr>
        <p:txBody>
          <a:bodyPr lIns="288000" rIns="288000" anchor="ctr">
            <a:noAutofit/>
          </a:bodyPr>
          <a:lstStyle>
            <a:lvl1pPr>
              <a:defRPr>
                <a:solidFill>
                  <a:srgbClr val="EA5550"/>
                </a:solidFill>
              </a:defRPr>
            </a:lvl1pPr>
          </a:lstStyle>
          <a:p>
            <a:r>
              <a:rPr lang="sv-SE" noProof="0" dirty="0"/>
              <a:t>Rubrik rubrik</a:t>
            </a:r>
            <a:br>
              <a:rPr lang="sv-SE" noProof="0" dirty="0"/>
            </a:br>
            <a:r>
              <a:rPr lang="sv-SE" noProof="0" dirty="0"/>
              <a:t>Rubrik rubrik</a:t>
            </a:r>
          </a:p>
        </p:txBody>
      </p:sp>
      <p:sp>
        <p:nvSpPr>
          <p:cNvPr id="4" name="Platshållare för innehåll 2">
            <a:extLst>
              <a:ext uri="{FF2B5EF4-FFF2-40B4-BE49-F238E27FC236}">
                <a16:creationId xmlns:a16="http://schemas.microsoft.com/office/drawing/2014/main" id="{DED07C1A-C87E-7844-B9EF-355ABC1B48E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4363" y="2263297"/>
            <a:ext cx="7720011" cy="3572789"/>
          </a:xfrm>
          <a:prstGeom prst="rect">
            <a:avLst/>
          </a:prstGeom>
        </p:spPr>
        <p:txBody>
          <a:bodyPr/>
          <a:lstStyle>
            <a:lvl1pPr>
              <a:buClr>
                <a:srgbClr val="EA5550"/>
              </a:buClr>
              <a:defRPr>
                <a:solidFill>
                  <a:srgbClr val="EA5550"/>
                </a:solidFill>
              </a:defRPr>
            </a:lvl1pPr>
            <a:lvl2pPr>
              <a:defRPr>
                <a:solidFill>
                  <a:srgbClr val="EA5550"/>
                </a:solidFill>
              </a:defRPr>
            </a:lvl2pPr>
            <a:lvl3pPr>
              <a:defRPr>
                <a:solidFill>
                  <a:srgbClr val="EA5550"/>
                </a:solidFill>
              </a:defRPr>
            </a:lvl3pPr>
            <a:lvl4pPr>
              <a:defRPr>
                <a:solidFill>
                  <a:srgbClr val="EA5550"/>
                </a:solidFill>
              </a:defRPr>
            </a:lvl4pPr>
            <a:lvl5pPr>
              <a:defRPr>
                <a:solidFill>
                  <a:srgbClr val="EA5550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1405546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7" y="1757584"/>
            <a:ext cx="4375151" cy="648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7" y="2534393"/>
            <a:ext cx="4375151" cy="342360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>
                <a:solidFill>
                  <a:srgbClr val="4F4F4C"/>
                </a:solidFill>
              </a:defRPr>
            </a:lvl2pPr>
            <a:lvl3pPr>
              <a:defRPr sz="1800">
                <a:solidFill>
                  <a:srgbClr val="4F4F4C"/>
                </a:solidFill>
              </a:defRPr>
            </a:lvl3pPr>
            <a:lvl4pPr>
              <a:defRPr sz="1800">
                <a:solidFill>
                  <a:srgbClr val="4F4F4C"/>
                </a:solidFill>
              </a:defRPr>
            </a:lvl4pPr>
            <a:lvl5pPr>
              <a:defRPr sz="1800">
                <a:solidFill>
                  <a:srgbClr val="4F4F4C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v-SE" noProof="0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5554618" y="1757584"/>
            <a:ext cx="4375151" cy="648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5554619" y="2534393"/>
            <a:ext cx="4375152" cy="342360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>
                <a:solidFill>
                  <a:srgbClr val="4F4F4C"/>
                </a:solidFill>
              </a:defRPr>
            </a:lvl2pPr>
            <a:lvl3pPr>
              <a:defRPr sz="1800">
                <a:solidFill>
                  <a:srgbClr val="4F4F4C"/>
                </a:solidFill>
              </a:defRPr>
            </a:lvl3pPr>
            <a:lvl4pPr>
              <a:defRPr sz="1800">
                <a:solidFill>
                  <a:srgbClr val="4F4F4C"/>
                </a:solidFill>
              </a:defRPr>
            </a:lvl4pPr>
            <a:lvl5pPr>
              <a:defRPr sz="1800">
                <a:solidFill>
                  <a:srgbClr val="4F4F4C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v-SE" noProof="0" dirty="0"/>
          </a:p>
        </p:txBody>
      </p:sp>
      <p:sp>
        <p:nvSpPr>
          <p:cNvPr id="8" name="Platshållare för datum 6">
            <a:extLst>
              <a:ext uri="{FF2B5EF4-FFF2-40B4-BE49-F238E27FC236}">
                <a16:creationId xmlns:a16="http://schemas.microsoft.com/office/drawing/2014/main" id="{FBDE055A-1A68-774D-8FF8-AF5E9BDC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14938" y="6375400"/>
            <a:ext cx="1063625" cy="2047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93537-5C33-224A-8009-CB1697B14D6D}" type="datetime1">
              <a:rPr lang="sv-SE" noProof="0"/>
              <a:pPr>
                <a:defRPr/>
              </a:pPr>
              <a:t>2023-07-13</a:t>
            </a:fld>
            <a:endParaRPr lang="sv-SE" noProof="0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08B8376-1F4F-654C-8349-3A3AD3E0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2CE2F-0692-BA4A-8BF7-83F234CE64F4}" type="slidenum">
              <a:rPr lang="sv-SE" noProof="0"/>
              <a:pPr>
                <a:defRPr/>
              </a:pPr>
              <a:t>‹#›</a:t>
            </a:fld>
            <a:endParaRPr lang="sv-SE" noProof="0" dirty="0"/>
          </a:p>
        </p:txBody>
      </p:sp>
      <p:sp>
        <p:nvSpPr>
          <p:cNvPr id="10" name="Rubrik 1">
            <a:extLst>
              <a:ext uri="{FF2B5EF4-FFF2-40B4-BE49-F238E27FC236}">
                <a16:creationId xmlns:a16="http://schemas.microsoft.com/office/drawing/2014/main" id="{AFF6273F-0CE0-E742-BF1D-F8EE032249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03908"/>
            <a:ext cx="7239001" cy="72486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/>
            </a:lvl1pPr>
          </a:lstStyle>
          <a:p>
            <a:r>
              <a:rPr lang="sv-SE" noProof="0" dirty="0"/>
              <a:t>Rubrik rubrik</a:t>
            </a:r>
          </a:p>
        </p:txBody>
      </p:sp>
    </p:spTree>
    <p:extLst>
      <p:ext uri="{BB962C8B-B14F-4D97-AF65-F5344CB8AC3E}">
        <p14:creationId xmlns:p14="http://schemas.microsoft.com/office/powerpoint/2010/main" val="134447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FB2A544-EF6A-1747-8A88-7AF9E181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14938" y="6375400"/>
            <a:ext cx="1063625" cy="2047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DF3BB-32E8-9D4C-9548-D7BB83782B3D}" type="datetime1">
              <a:rPr lang="sv-SE" noProof="0"/>
              <a:pPr>
                <a:defRPr/>
              </a:pPr>
              <a:t>2023-07-13</a:t>
            </a:fld>
            <a:endParaRPr lang="sv-SE" noProof="0" dirty="0"/>
          </a:p>
        </p:txBody>
      </p:sp>
      <p:sp>
        <p:nvSpPr>
          <p:cNvPr id="4" name="Platshållare för bildnummer 4">
            <a:extLst>
              <a:ext uri="{FF2B5EF4-FFF2-40B4-BE49-F238E27FC236}">
                <a16:creationId xmlns:a16="http://schemas.microsoft.com/office/drawing/2014/main" id="{3A24B7A2-E185-B04B-A613-31A64A80FA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7DA80-21EC-A74D-8DA0-8D405D504DA0}" type="slidenum">
              <a:rPr lang="sv-SE" noProof="0"/>
              <a:pPr>
                <a:defRPr/>
              </a:pPr>
              <a:t>‹#›</a:t>
            </a:fld>
            <a:endParaRPr lang="sv-SE" noProof="0" dirty="0"/>
          </a:p>
        </p:txBody>
      </p:sp>
      <p:sp>
        <p:nvSpPr>
          <p:cNvPr id="5" name="Rubrik 1">
            <a:extLst>
              <a:ext uri="{FF2B5EF4-FFF2-40B4-BE49-F238E27FC236}">
                <a16:creationId xmlns:a16="http://schemas.microsoft.com/office/drawing/2014/main" id="{43E2226E-611F-F943-9531-582471E0058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903908"/>
            <a:ext cx="7239001" cy="72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Calibri" panose="020F05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Calibri" panose="020F05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Calibri" panose="020F05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Calibri" panose="020F05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Calibri" panose="020F05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Calibri" panose="020F05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Calibri" panose="020F05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1"/>
                </a:solidFill>
                <a:latin typeface="Calibri" panose="020F0502020204030204" pitchFamily="34" charset="0"/>
              </a:defRPr>
            </a:lvl9pPr>
          </a:lstStyle>
          <a:p>
            <a:r>
              <a:rPr lang="sv-SE" noProof="0" dirty="0"/>
              <a:t>Rubrik rubrik </a:t>
            </a:r>
          </a:p>
        </p:txBody>
      </p:sp>
    </p:spTree>
    <p:extLst>
      <p:ext uri="{BB962C8B-B14F-4D97-AF65-F5344CB8AC3E}">
        <p14:creationId xmlns:p14="http://schemas.microsoft.com/office/powerpoint/2010/main" val="513979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4">
            <a:extLst>
              <a:ext uri="{FF2B5EF4-FFF2-40B4-BE49-F238E27FC236}">
                <a16:creationId xmlns:a16="http://schemas.microsoft.com/office/drawing/2014/main" id="{38B2358C-DA16-C740-8147-3530A746B0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14938" y="6375400"/>
            <a:ext cx="1063625" cy="2047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F39B6-84E3-1A46-A8AF-67819F815D15}" type="datetime1">
              <a:rPr lang="sv-SE" noProof="0"/>
              <a:pPr>
                <a:defRPr/>
              </a:pPr>
              <a:t>2023-07-13</a:t>
            </a:fld>
            <a:endParaRPr lang="sv-SE" noProof="0"/>
          </a:p>
        </p:txBody>
      </p:sp>
      <p:sp>
        <p:nvSpPr>
          <p:cNvPr id="3" name="Platshållare för bildnummer 6">
            <a:extLst>
              <a:ext uri="{FF2B5EF4-FFF2-40B4-BE49-F238E27FC236}">
                <a16:creationId xmlns:a16="http://schemas.microsoft.com/office/drawing/2014/main" id="{73867A95-00CE-3848-B673-D80F2886B2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CEA28-870E-D447-8ACA-A2A9E530195E}" type="slidenum">
              <a:rPr lang="sv-SE" noProof="0"/>
              <a:pPr>
                <a:defRPr/>
              </a:pPr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899412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nittsrubrik foto">
    <p:bg>
      <p:bgPr>
        <a:solidFill>
          <a:srgbClr val="E2E1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2971A8D0-C17E-9442-9378-9A5E2628BD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3993" y="5547509"/>
            <a:ext cx="5977999" cy="73183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noProof="0" dirty="0"/>
              <a:t>Namn </a:t>
            </a:r>
            <a:r>
              <a:rPr lang="sv-SE" noProof="0" dirty="0" err="1"/>
              <a:t>namnsson</a:t>
            </a:r>
            <a:br>
              <a:rPr lang="sv-SE" noProof="0" dirty="0"/>
            </a:br>
            <a:r>
              <a:rPr lang="sv-SE" noProof="0" dirty="0"/>
              <a:t>Datum datum</a:t>
            </a:r>
          </a:p>
        </p:txBody>
      </p:sp>
      <p:sp>
        <p:nvSpPr>
          <p:cNvPr id="7" name="Rubrik 1">
            <a:extLst>
              <a:ext uri="{FF2B5EF4-FFF2-40B4-BE49-F238E27FC236}">
                <a16:creationId xmlns:a16="http://schemas.microsoft.com/office/drawing/2014/main" id="{E515B6DE-3838-2441-96BE-F81A73A741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3992" y="4486630"/>
            <a:ext cx="9272983" cy="941651"/>
          </a:xfrm>
          <a:prstGeom prst="rect">
            <a:avLst/>
          </a:prstGeom>
        </p:spPr>
        <p:txBody>
          <a:bodyPr/>
          <a:lstStyle>
            <a:lvl1pPr>
              <a:defRPr sz="5400" b="0" u="sng">
                <a:solidFill>
                  <a:schemeClr val="bg1"/>
                </a:solidFill>
              </a:defRPr>
            </a:lvl1pPr>
          </a:lstStyle>
          <a:p>
            <a:r>
              <a:rPr lang="sv-SE" noProof="0" dirty="0"/>
              <a:t>Presentationstitel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743440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foto">
    <p:bg>
      <p:bgPr>
        <a:solidFill>
          <a:srgbClr val="E2E1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5287108" y="925200"/>
            <a:ext cx="5926892" cy="1746000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sv-SE" sz="350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sv-SE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”</a:t>
            </a:r>
            <a:r>
              <a:rPr lang="sv-SE" noProof="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Abores</a:t>
            </a:r>
            <a:r>
              <a:rPr lang="sv-SE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sv-SE" noProof="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impedit</a:t>
            </a:r>
            <a:r>
              <a:rPr lang="sv-SE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sv-SE" noProof="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invidunt</a:t>
            </a:r>
            <a:r>
              <a:rPr lang="sv-SE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,</a:t>
            </a:r>
            <a:br>
              <a:rPr lang="sv-SE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</a:br>
            <a:r>
              <a:rPr lang="sv-SE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et </a:t>
            </a:r>
            <a:r>
              <a:rPr lang="sv-SE" noProof="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quis</a:t>
            </a:r>
            <a:r>
              <a:rPr lang="sv-SE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sv-SE" noProof="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iriure</a:t>
            </a:r>
            <a:r>
              <a:rPr lang="sv-SE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sv-SE" noProof="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efficianturv</a:t>
            </a:r>
            <a:r>
              <a:rPr lang="sv-SE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has</a:t>
            </a:r>
            <a:br>
              <a:rPr lang="sv-SE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</a:br>
            <a:r>
              <a:rPr lang="sv-SE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ad </a:t>
            </a:r>
            <a:r>
              <a:rPr lang="sv-SE" noProof="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qui</a:t>
            </a:r>
            <a:r>
              <a:rPr lang="sv-SE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modus </a:t>
            </a:r>
            <a:r>
              <a:rPr lang="sv-SE" noProof="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dicam</a:t>
            </a:r>
            <a:r>
              <a:rPr lang="sv-SE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.”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 hasCustomPrompt="1"/>
          </p:nvPr>
        </p:nvSpPr>
        <p:spPr>
          <a:xfrm>
            <a:off x="6415200" y="3103200"/>
            <a:ext cx="4802400" cy="849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sv-SE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noProof="0" dirty="0" err="1"/>
              <a:t>Lorem</a:t>
            </a:r>
            <a:r>
              <a:rPr lang="sv-SE" noProof="0" dirty="0"/>
              <a:t> </a:t>
            </a:r>
            <a:r>
              <a:rPr lang="sv-SE" noProof="0" dirty="0" err="1"/>
              <a:t>Ipsum</a:t>
            </a:r>
            <a:r>
              <a:rPr lang="sv-SE" noProof="0" dirty="0"/>
              <a:t> Dolores</a:t>
            </a:r>
          </a:p>
        </p:txBody>
      </p:sp>
      <p:cxnSp>
        <p:nvCxnSpPr>
          <p:cNvPr id="8" name="Rak 7">
            <a:extLst>
              <a:ext uri="{FF2B5EF4-FFF2-40B4-BE49-F238E27FC236}">
                <a16:creationId xmlns:a16="http://schemas.microsoft.com/office/drawing/2014/main" id="{E6A4FCF9-E387-F147-A83B-6E6EE40F9DEC}"/>
              </a:ext>
            </a:extLst>
          </p:cNvPr>
          <p:cNvCxnSpPr/>
          <p:nvPr userDrawn="1"/>
        </p:nvCxnSpPr>
        <p:spPr>
          <a:xfrm>
            <a:off x="5287108" y="2771775"/>
            <a:ext cx="592689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98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3979109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nittsrubri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derrubrik 2">
            <a:extLst>
              <a:ext uri="{FF2B5EF4-FFF2-40B4-BE49-F238E27FC236}">
                <a16:creationId xmlns:a16="http://schemas.microsoft.com/office/drawing/2014/main" id="{EF56EFB6-937A-7341-890F-5C44A704C7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3993" y="4790268"/>
            <a:ext cx="5977999" cy="73183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sv-SE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noProof="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Lorem</a:t>
            </a:r>
            <a:r>
              <a:rPr lang="sv-SE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sv-SE" noProof="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ipsum</a:t>
            </a:r>
            <a:r>
              <a:rPr lang="sv-SE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sv-SE" noProof="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dolores</a:t>
            </a:r>
            <a:endParaRPr lang="sv-SE" noProof="0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" name="Rubrik 1">
            <a:extLst>
              <a:ext uri="{FF2B5EF4-FFF2-40B4-BE49-F238E27FC236}">
                <a16:creationId xmlns:a16="http://schemas.microsoft.com/office/drawing/2014/main" id="{18FC23C9-9D9A-1F47-8DEC-A3C68D4ACA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3992" y="3715105"/>
            <a:ext cx="9272983" cy="941651"/>
          </a:xfrm>
          <a:prstGeom prst="rect">
            <a:avLst/>
          </a:prstGeom>
        </p:spPr>
        <p:txBody>
          <a:bodyPr/>
          <a:lstStyle>
            <a:lvl1pPr>
              <a:defRPr lang="sv-SE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sv-SE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1. Kapitelrubrik</a:t>
            </a:r>
          </a:p>
        </p:txBody>
      </p:sp>
    </p:spTree>
    <p:extLst>
      <p:ext uri="{BB962C8B-B14F-4D97-AF65-F5344CB8AC3E}">
        <p14:creationId xmlns:p14="http://schemas.microsoft.com/office/powerpoint/2010/main" val="2428891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nittsrubrik mellan ocean">
    <p:bg>
      <p:bgPr>
        <a:solidFill>
          <a:srgbClr val="58B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derrubrik 2">
            <a:extLst>
              <a:ext uri="{FF2B5EF4-FFF2-40B4-BE49-F238E27FC236}">
                <a16:creationId xmlns:a16="http://schemas.microsoft.com/office/drawing/2014/main" id="{B942D5A4-68BC-AC41-8693-45AFE4A4DC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3993" y="4790268"/>
            <a:ext cx="5977999" cy="73183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sv-SE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noProof="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Lorem</a:t>
            </a:r>
            <a:r>
              <a:rPr lang="sv-SE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sv-SE" noProof="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ipsum</a:t>
            </a:r>
            <a:r>
              <a:rPr lang="sv-SE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sv-SE" noProof="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dolores</a:t>
            </a:r>
            <a:endParaRPr lang="sv-SE" noProof="0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" name="Rubrik 1">
            <a:extLst>
              <a:ext uri="{FF2B5EF4-FFF2-40B4-BE49-F238E27FC236}">
                <a16:creationId xmlns:a16="http://schemas.microsoft.com/office/drawing/2014/main" id="{0DDC8E93-B860-C743-B6BB-9BC65E9854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3992" y="3715105"/>
            <a:ext cx="9272983" cy="941651"/>
          </a:xfrm>
          <a:prstGeom prst="rect">
            <a:avLst/>
          </a:prstGeom>
        </p:spPr>
        <p:txBody>
          <a:bodyPr/>
          <a:lstStyle>
            <a:lvl1pPr>
              <a:defRPr lang="sv-SE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sv-SE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1. Kapitelrubrik</a:t>
            </a:r>
          </a:p>
        </p:txBody>
      </p:sp>
    </p:spTree>
    <p:extLst>
      <p:ext uri="{BB962C8B-B14F-4D97-AF65-F5344CB8AC3E}">
        <p14:creationId xmlns:p14="http://schemas.microsoft.com/office/powerpoint/2010/main" val="1311430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nittsrubrik korall">
    <p:bg>
      <p:bgPr>
        <a:solidFill>
          <a:srgbClr val="EA55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derrubrik 2">
            <a:extLst>
              <a:ext uri="{FF2B5EF4-FFF2-40B4-BE49-F238E27FC236}">
                <a16:creationId xmlns:a16="http://schemas.microsoft.com/office/drawing/2014/main" id="{847969BA-5456-924D-9A83-6961018E4A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3993" y="4790268"/>
            <a:ext cx="5977999" cy="73183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sv-SE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noProof="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Lorem</a:t>
            </a:r>
            <a:r>
              <a:rPr lang="sv-SE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sv-SE" noProof="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ipsum</a:t>
            </a:r>
            <a:r>
              <a:rPr lang="sv-SE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sv-SE" noProof="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dolores</a:t>
            </a:r>
            <a:endParaRPr lang="sv-SE" noProof="0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" name="Rubrik 1">
            <a:extLst>
              <a:ext uri="{FF2B5EF4-FFF2-40B4-BE49-F238E27FC236}">
                <a16:creationId xmlns:a16="http://schemas.microsoft.com/office/drawing/2014/main" id="{EA95BF86-633E-124A-A26B-D0AF0A5000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3992" y="3715105"/>
            <a:ext cx="9272983" cy="941651"/>
          </a:xfrm>
          <a:prstGeom prst="rect">
            <a:avLst/>
          </a:prstGeom>
        </p:spPr>
        <p:txBody>
          <a:bodyPr/>
          <a:lstStyle>
            <a:lvl1pPr>
              <a:defRPr lang="sv-SE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sv-SE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1. Kapitelrubrik</a:t>
            </a:r>
          </a:p>
        </p:txBody>
      </p:sp>
    </p:spTree>
    <p:extLst>
      <p:ext uri="{BB962C8B-B14F-4D97-AF65-F5344CB8AC3E}">
        <p14:creationId xmlns:p14="http://schemas.microsoft.com/office/powerpoint/2010/main" val="3562174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nittsrubrik mellan korall">
    <p:bg>
      <p:bgPr>
        <a:solidFill>
          <a:srgbClr val="F28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derrubrik 2">
            <a:extLst>
              <a:ext uri="{FF2B5EF4-FFF2-40B4-BE49-F238E27FC236}">
                <a16:creationId xmlns:a16="http://schemas.microsoft.com/office/drawing/2014/main" id="{CE55EF93-B805-BB4C-BF43-E0BC8469B7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3993" y="4790268"/>
            <a:ext cx="5977999" cy="73183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sv-SE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noProof="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Lorem</a:t>
            </a:r>
            <a:r>
              <a:rPr lang="sv-SE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sv-SE" noProof="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ipsum</a:t>
            </a:r>
            <a:r>
              <a:rPr lang="sv-SE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sv-SE" noProof="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dolores</a:t>
            </a:r>
            <a:endParaRPr lang="sv-SE" noProof="0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" name="Rubrik 1">
            <a:extLst>
              <a:ext uri="{FF2B5EF4-FFF2-40B4-BE49-F238E27FC236}">
                <a16:creationId xmlns:a16="http://schemas.microsoft.com/office/drawing/2014/main" id="{27B45537-2C4A-5540-87AA-947DA2AA8A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3992" y="3715105"/>
            <a:ext cx="9272983" cy="941651"/>
          </a:xfrm>
          <a:prstGeom prst="rect">
            <a:avLst/>
          </a:prstGeom>
        </p:spPr>
        <p:txBody>
          <a:bodyPr/>
          <a:lstStyle>
            <a:lvl1pPr>
              <a:defRPr lang="sv-SE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sv-SE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1. Kapitelrubrik</a:t>
            </a:r>
          </a:p>
        </p:txBody>
      </p:sp>
    </p:spTree>
    <p:extLst>
      <p:ext uri="{BB962C8B-B14F-4D97-AF65-F5344CB8AC3E}">
        <p14:creationId xmlns:p14="http://schemas.microsoft.com/office/powerpoint/2010/main" val="2488781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vsnittsrubrik mellan kor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derrubrik 2">
            <a:extLst>
              <a:ext uri="{FF2B5EF4-FFF2-40B4-BE49-F238E27FC236}">
                <a16:creationId xmlns:a16="http://schemas.microsoft.com/office/drawing/2014/main" id="{CE55EF93-B805-BB4C-BF43-E0BC8469B7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3993" y="4790268"/>
            <a:ext cx="5977999" cy="73183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sv-SE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noProof="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Lorem</a:t>
            </a:r>
            <a:r>
              <a:rPr lang="sv-SE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sv-SE" noProof="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ipsum</a:t>
            </a:r>
            <a:r>
              <a:rPr lang="sv-SE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sv-SE" noProof="0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dolores</a:t>
            </a:r>
            <a:endParaRPr lang="sv-SE" noProof="0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" name="Rubrik 1">
            <a:extLst>
              <a:ext uri="{FF2B5EF4-FFF2-40B4-BE49-F238E27FC236}">
                <a16:creationId xmlns:a16="http://schemas.microsoft.com/office/drawing/2014/main" id="{27B45537-2C4A-5540-87AA-947DA2AA8A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3992" y="3715105"/>
            <a:ext cx="9272983" cy="941651"/>
          </a:xfrm>
          <a:prstGeom prst="rect">
            <a:avLst/>
          </a:prstGeom>
        </p:spPr>
        <p:txBody>
          <a:bodyPr/>
          <a:lstStyle>
            <a:lvl1pPr>
              <a:defRPr lang="sv-SE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sv-SE" noProof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1. Kapitelrubrik</a:t>
            </a:r>
          </a:p>
        </p:txBody>
      </p:sp>
    </p:spTree>
    <p:extLst>
      <p:ext uri="{BB962C8B-B14F-4D97-AF65-F5344CB8AC3E}">
        <p14:creationId xmlns:p14="http://schemas.microsoft.com/office/powerpoint/2010/main" val="992987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 med avdel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tex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1199"/>
            <a:ext cx="2757488" cy="340314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FontTx/>
              <a:buNone/>
              <a:defRPr lang="sv-SE" sz="1800" b="0" i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noProof="0" dirty="0" err="1"/>
              <a:t>Lorem</a:t>
            </a:r>
            <a:r>
              <a:rPr lang="sv-SE" noProof="0" dirty="0"/>
              <a:t> </a:t>
            </a:r>
            <a:r>
              <a:rPr lang="sv-SE" noProof="0" dirty="0" err="1"/>
              <a:t>ipsum</a:t>
            </a:r>
            <a:r>
              <a:rPr lang="sv-SE" noProof="0" dirty="0"/>
              <a:t> </a:t>
            </a:r>
            <a:r>
              <a:rPr lang="sv-SE" noProof="0" dirty="0" err="1"/>
              <a:t>dolores</a:t>
            </a:r>
            <a:endParaRPr lang="sv-SE" noProof="0" dirty="0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22059F03-C4FF-6E47-B464-451388575E2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214938" y="6375400"/>
            <a:ext cx="1063625" cy="2047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3B9CD-8F2D-F446-A421-5DBAEA117C85}" type="datetime1">
              <a:rPr lang="sv-SE" noProof="0"/>
              <a:pPr>
                <a:defRPr/>
              </a:pPr>
              <a:t>2023-07-13</a:t>
            </a:fld>
            <a:endParaRPr lang="sv-SE" noProof="0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34975FD-5658-3B4A-95B7-12CA01A366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631A5-6FC1-4840-A859-7B5983B37B59}" type="slidenum">
              <a:rPr lang="sv-SE" noProof="0"/>
              <a:pPr>
                <a:defRPr/>
              </a:pPr>
              <a:t>‹#›</a:t>
            </a:fld>
            <a:endParaRPr lang="sv-SE" noProof="0" dirty="0"/>
          </a:p>
        </p:txBody>
      </p:sp>
      <p:sp>
        <p:nvSpPr>
          <p:cNvPr id="12" name="Rubrik 1">
            <a:extLst>
              <a:ext uri="{FF2B5EF4-FFF2-40B4-BE49-F238E27FC236}">
                <a16:creationId xmlns:a16="http://schemas.microsoft.com/office/drawing/2014/main" id="{27C84241-E372-D545-91A5-77CF907C44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03908"/>
            <a:ext cx="7239001" cy="72486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/>
            </a:lvl1pPr>
          </a:lstStyle>
          <a:p>
            <a:r>
              <a:rPr lang="sv-SE" noProof="0" dirty="0"/>
              <a:t>Med en </a:t>
            </a:r>
            <a:r>
              <a:rPr lang="sv-SE" noProof="0" dirty="0" err="1"/>
              <a:t>rubrikrad</a:t>
            </a:r>
            <a:endParaRPr lang="sv-SE" noProof="0" dirty="0"/>
          </a:p>
        </p:txBody>
      </p:sp>
      <p:sp>
        <p:nvSpPr>
          <p:cNvPr id="13" name="Platshållare för innehåll 2">
            <a:extLst>
              <a:ext uri="{FF2B5EF4-FFF2-40B4-BE49-F238E27FC236}">
                <a16:creationId xmlns:a16="http://schemas.microsoft.com/office/drawing/2014/main" id="{6A7EC1DA-CD17-A54B-8B71-96DF1F28E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57363"/>
            <a:ext cx="7239000" cy="4196729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170167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 med avdelning_2 raders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tex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1199"/>
            <a:ext cx="2757488" cy="340314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FontTx/>
              <a:buNone/>
              <a:defRPr lang="sv-SE" sz="1800" b="0" i="0" smtClean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noProof="0" dirty="0" err="1"/>
              <a:t>Lorem</a:t>
            </a:r>
            <a:r>
              <a:rPr lang="sv-SE" noProof="0" dirty="0"/>
              <a:t> </a:t>
            </a:r>
            <a:r>
              <a:rPr lang="sv-SE" noProof="0" dirty="0" err="1"/>
              <a:t>ipsum</a:t>
            </a:r>
            <a:r>
              <a:rPr lang="sv-SE" noProof="0" dirty="0"/>
              <a:t> </a:t>
            </a:r>
            <a:r>
              <a:rPr lang="sv-SE" noProof="0" dirty="0" err="1"/>
              <a:t>dolores</a:t>
            </a:r>
            <a:endParaRPr lang="sv-SE" noProof="0" dirty="0"/>
          </a:p>
        </p:txBody>
      </p:sp>
      <p:sp>
        <p:nvSpPr>
          <p:cNvPr id="7" name="Rubrik 1"/>
          <p:cNvSpPr>
            <a:spLocks noGrp="1"/>
          </p:cNvSpPr>
          <p:nvPr>
            <p:ph type="title" hasCustomPrompt="1"/>
          </p:nvPr>
        </p:nvSpPr>
        <p:spPr>
          <a:xfrm>
            <a:off x="838200" y="903908"/>
            <a:ext cx="7239001" cy="1432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sv-SE" noProof="0" dirty="0"/>
              <a:t>Med Två raders rubrik</a:t>
            </a:r>
            <a:br>
              <a:rPr lang="sv-SE" noProof="0" dirty="0"/>
            </a:br>
            <a:r>
              <a:rPr lang="sv-SE" noProof="0" dirty="0"/>
              <a:t>Med Två raders rubrik </a:t>
            </a:r>
          </a:p>
        </p:txBody>
      </p:sp>
      <p:sp>
        <p:nvSpPr>
          <p:cNvPr id="8" name="Platshållare för innehåll 2"/>
          <p:cNvSpPr>
            <a:spLocks noGrp="1"/>
          </p:cNvSpPr>
          <p:nvPr>
            <p:ph idx="1"/>
          </p:nvPr>
        </p:nvSpPr>
        <p:spPr>
          <a:xfrm>
            <a:off x="838201" y="2461164"/>
            <a:ext cx="7239000" cy="3492927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v-SE" noProof="0" dirty="0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22059F03-C4FF-6E47-B464-451388575E2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214938" y="6375400"/>
            <a:ext cx="1063625" cy="2047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3B9CD-8F2D-F446-A421-5DBAEA117C85}" type="datetime1">
              <a:rPr lang="sv-SE" noProof="0"/>
              <a:pPr>
                <a:defRPr/>
              </a:pPr>
              <a:t>2023-07-13</a:t>
            </a:fld>
            <a:endParaRPr lang="sv-SE" noProof="0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34975FD-5658-3B4A-95B7-12CA01A366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631A5-6FC1-4840-A859-7B5983B37B59}" type="slidenum">
              <a:rPr lang="sv-SE" noProof="0"/>
              <a:pPr>
                <a:defRPr/>
              </a:pPr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206126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66C5E3D-37EF-D742-AE74-74F81407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14938" y="6375400"/>
            <a:ext cx="1063625" cy="2047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37F7F-C503-814C-8E7E-95A0C8B9F3FF}" type="datetime1">
              <a:rPr lang="sv-SE" noProof="0"/>
              <a:pPr>
                <a:defRPr/>
              </a:pPr>
              <a:t>2023-07-13</a:t>
            </a:fld>
            <a:endParaRPr lang="sv-SE" noProof="0" dirty="0"/>
          </a:p>
        </p:txBody>
      </p:sp>
      <p:sp>
        <p:nvSpPr>
          <p:cNvPr id="5" name="Platshållare för bildnummer 5">
            <a:extLst>
              <a:ext uri="{FF2B5EF4-FFF2-40B4-BE49-F238E27FC236}">
                <a16:creationId xmlns:a16="http://schemas.microsoft.com/office/drawing/2014/main" id="{BEF2B744-1AA6-9949-A0B0-693FBAEECD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65EFA-1B7A-9B40-B8C1-E7D36E7B91A2}" type="slidenum">
              <a:rPr lang="sv-SE" noProof="0"/>
              <a:pPr>
                <a:defRPr/>
              </a:pPr>
              <a:t>‹#›</a:t>
            </a:fld>
            <a:endParaRPr lang="sv-SE" noProof="0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3BD70FD2-DB67-F848-AC12-53CFD9FC2F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03908"/>
            <a:ext cx="7239001" cy="72486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/>
            </a:lvl1pPr>
          </a:lstStyle>
          <a:p>
            <a:r>
              <a:rPr lang="sv-SE" noProof="0" dirty="0"/>
              <a:t>Med en </a:t>
            </a:r>
            <a:r>
              <a:rPr lang="sv-SE" noProof="0" dirty="0" err="1"/>
              <a:t>rubrikrad</a:t>
            </a:r>
            <a:endParaRPr lang="sv-SE" noProof="0" dirty="0"/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A2B05EFD-5759-E646-B4C5-B5265555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57363"/>
            <a:ext cx="7239000" cy="4196729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388973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_2 raders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/>
          <p:cNvSpPr>
            <a:spLocks noGrp="1"/>
          </p:cNvSpPr>
          <p:nvPr>
            <p:ph type="title" hasCustomPrompt="1"/>
          </p:nvPr>
        </p:nvSpPr>
        <p:spPr>
          <a:xfrm>
            <a:off x="838200" y="903908"/>
            <a:ext cx="7239001" cy="1432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sv-SE" noProof="0" dirty="0"/>
              <a:t>Med Två raders rubrik</a:t>
            </a:r>
            <a:br>
              <a:rPr lang="sv-SE" noProof="0" dirty="0"/>
            </a:br>
            <a:r>
              <a:rPr lang="sv-SE" noProof="0" dirty="0"/>
              <a:t>Med Två raders rubrik </a:t>
            </a:r>
          </a:p>
        </p:txBody>
      </p:sp>
      <p:sp>
        <p:nvSpPr>
          <p:cNvPr id="8" name="Platshållare för innehåll 2"/>
          <p:cNvSpPr>
            <a:spLocks noGrp="1"/>
          </p:cNvSpPr>
          <p:nvPr>
            <p:ph idx="1"/>
          </p:nvPr>
        </p:nvSpPr>
        <p:spPr>
          <a:xfrm>
            <a:off x="838201" y="2461164"/>
            <a:ext cx="7239000" cy="3492927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v-SE" noProof="0" dirty="0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22059F03-C4FF-6E47-B464-451388575E2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214938" y="6375400"/>
            <a:ext cx="1063625" cy="2047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3B9CD-8F2D-F446-A421-5DBAEA117C85}" type="datetime1">
              <a:rPr lang="sv-SE" noProof="0"/>
              <a:pPr>
                <a:defRPr/>
              </a:pPr>
              <a:t>2023-07-13</a:t>
            </a:fld>
            <a:endParaRPr lang="sv-SE" noProof="0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34975FD-5658-3B4A-95B7-12CA01A366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631A5-6FC1-4840-A859-7B5983B37B59}" type="slidenum">
              <a:rPr lang="sv-SE" noProof="0"/>
              <a:pPr>
                <a:defRPr/>
              </a:pPr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60183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innehåll 2"/>
          <p:cNvSpPr>
            <a:spLocks noGrp="1"/>
          </p:cNvSpPr>
          <p:nvPr>
            <p:ph idx="1"/>
          </p:nvPr>
        </p:nvSpPr>
        <p:spPr>
          <a:xfrm>
            <a:off x="838201" y="1757364"/>
            <a:ext cx="7238999" cy="3971408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v-SE" noProof="0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2299653-DD28-CF47-8448-C962735223D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214938" y="6375400"/>
            <a:ext cx="1063625" cy="2047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5B11D-1967-4A4F-958A-77E66ED084C6}" type="datetime1">
              <a:rPr lang="sv-SE" noProof="0"/>
              <a:pPr>
                <a:defRPr/>
              </a:pPr>
              <a:t>2023-07-13</a:t>
            </a:fld>
            <a:endParaRPr lang="sv-SE" noProof="0" dirty="0"/>
          </a:p>
        </p:txBody>
      </p:sp>
      <p:sp>
        <p:nvSpPr>
          <p:cNvPr id="6" name="Platshållare för bildnummer 6">
            <a:extLst>
              <a:ext uri="{FF2B5EF4-FFF2-40B4-BE49-F238E27FC236}">
                <a16:creationId xmlns:a16="http://schemas.microsoft.com/office/drawing/2014/main" id="{7EEE76E3-9B0C-0944-8534-14FE3B9619C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D65D7-8EC7-0449-AEDE-2A21E0E7DAFF}" type="slidenum">
              <a:rPr lang="sv-SE" noProof="0"/>
              <a:pPr>
                <a:defRPr/>
              </a:pPr>
              <a:t>‹#›</a:t>
            </a:fld>
            <a:endParaRPr lang="sv-SE" noProof="0" dirty="0"/>
          </a:p>
        </p:txBody>
      </p:sp>
      <p:sp>
        <p:nvSpPr>
          <p:cNvPr id="7" name="Rubrik 1">
            <a:extLst>
              <a:ext uri="{FF2B5EF4-FFF2-40B4-BE49-F238E27FC236}">
                <a16:creationId xmlns:a16="http://schemas.microsoft.com/office/drawing/2014/main" id="{1D594FCF-FD49-4445-962F-DB8516A471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03908"/>
            <a:ext cx="7239001" cy="72486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/>
            </a:lvl1pPr>
          </a:lstStyle>
          <a:p>
            <a:r>
              <a:rPr lang="sv-SE" noProof="0" dirty="0"/>
              <a:t>Med en </a:t>
            </a:r>
            <a:r>
              <a:rPr lang="sv-SE" noProof="0" dirty="0" err="1"/>
              <a:t>rubrikrad</a:t>
            </a:r>
            <a:endParaRPr lang="sv-SE" noProof="0" dirty="0"/>
          </a:p>
        </p:txBody>
      </p:sp>
      <p:sp>
        <p:nvSpPr>
          <p:cNvPr id="8" name="Platshållare för innehåll 2">
            <a:extLst>
              <a:ext uri="{FF2B5EF4-FFF2-40B4-BE49-F238E27FC236}">
                <a16:creationId xmlns:a16="http://schemas.microsoft.com/office/drawing/2014/main" id="{E31730C5-A061-A64D-9809-39ABB79FC62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06718" y="903908"/>
            <a:ext cx="3047081" cy="4824863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53955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vå delar bild_ 2 rubrikr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1"/>
          <p:cNvSpPr>
            <a:spLocks noGrp="1"/>
          </p:cNvSpPr>
          <p:nvPr>
            <p:ph type="title" hasCustomPrompt="1"/>
          </p:nvPr>
        </p:nvSpPr>
        <p:spPr>
          <a:xfrm>
            <a:off x="838200" y="903908"/>
            <a:ext cx="7239001" cy="1432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sv-SE" noProof="0" dirty="0"/>
              <a:t>Med Två raders rubrik</a:t>
            </a:r>
            <a:br>
              <a:rPr lang="sv-SE" noProof="0" dirty="0"/>
            </a:br>
            <a:r>
              <a:rPr lang="sv-SE" noProof="0" dirty="0"/>
              <a:t>Med Två raders rubrik </a:t>
            </a:r>
          </a:p>
        </p:txBody>
      </p:sp>
      <p:sp>
        <p:nvSpPr>
          <p:cNvPr id="10" name="Platshållare för innehåll 2"/>
          <p:cNvSpPr>
            <a:spLocks noGrp="1"/>
          </p:cNvSpPr>
          <p:nvPr>
            <p:ph idx="1"/>
          </p:nvPr>
        </p:nvSpPr>
        <p:spPr>
          <a:xfrm>
            <a:off x="838201" y="2461164"/>
            <a:ext cx="7239000" cy="3267607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v-SE" noProof="0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2299653-DD28-CF47-8448-C962735223D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214938" y="6375400"/>
            <a:ext cx="1063625" cy="2047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5B11D-1967-4A4F-958A-77E66ED084C6}" type="datetime1">
              <a:rPr lang="sv-SE" noProof="0"/>
              <a:pPr>
                <a:defRPr/>
              </a:pPr>
              <a:t>2023-07-13</a:t>
            </a:fld>
            <a:endParaRPr lang="sv-SE" noProof="0" dirty="0"/>
          </a:p>
        </p:txBody>
      </p:sp>
      <p:sp>
        <p:nvSpPr>
          <p:cNvPr id="6" name="Platshållare för bildnummer 6">
            <a:extLst>
              <a:ext uri="{FF2B5EF4-FFF2-40B4-BE49-F238E27FC236}">
                <a16:creationId xmlns:a16="http://schemas.microsoft.com/office/drawing/2014/main" id="{7EEE76E3-9B0C-0944-8534-14FE3B9619C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D65D7-8EC7-0449-AEDE-2A21E0E7DAFF}" type="slidenum">
              <a:rPr lang="sv-SE" noProof="0"/>
              <a:pPr>
                <a:defRPr/>
              </a:pPr>
              <a:t>‹#›</a:t>
            </a:fld>
            <a:endParaRPr lang="sv-SE" noProof="0" dirty="0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DAD692CB-57F0-A24B-80A5-2F245A365C84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06718" y="903908"/>
            <a:ext cx="3047081" cy="4824863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206454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text och sido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8304641" y="0"/>
            <a:ext cx="3887360" cy="68580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sv-SE" noProof="0" dirty="0"/>
          </a:p>
        </p:txBody>
      </p:sp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838200" y="903908"/>
            <a:ext cx="7239001" cy="1432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noProof="0"/>
              <a:t>Click to edit Master title style</a:t>
            </a:r>
            <a:endParaRPr lang="sv-SE" noProof="0" dirty="0"/>
          </a:p>
        </p:txBody>
      </p:sp>
      <p:sp>
        <p:nvSpPr>
          <p:cNvPr id="10" name="Platshållare för innehåll 2"/>
          <p:cNvSpPr>
            <a:spLocks noGrp="1"/>
          </p:cNvSpPr>
          <p:nvPr>
            <p:ph idx="1"/>
          </p:nvPr>
        </p:nvSpPr>
        <p:spPr>
          <a:xfrm>
            <a:off x="838201" y="2461164"/>
            <a:ext cx="7239000" cy="3492927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v-SE" noProof="0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A427D26-69F5-8F47-A45C-CDF1867C2CF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214938" y="6375400"/>
            <a:ext cx="1063625" cy="2047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57A21-27B5-B147-853A-F90A016EA7A1}" type="datetime1">
              <a:rPr lang="sv-SE" noProof="0"/>
              <a:pPr>
                <a:defRPr/>
              </a:pPr>
              <a:t>2023-07-13</a:t>
            </a:fld>
            <a:endParaRPr lang="sv-SE" noProof="0" dirty="0"/>
          </a:p>
        </p:txBody>
      </p:sp>
      <p:sp>
        <p:nvSpPr>
          <p:cNvPr id="6" name="Platshållare för bildnummer 6">
            <a:extLst>
              <a:ext uri="{FF2B5EF4-FFF2-40B4-BE49-F238E27FC236}">
                <a16:creationId xmlns:a16="http://schemas.microsoft.com/office/drawing/2014/main" id="{A6D7196B-1F80-DF49-ADD7-0D775B9B601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514FB-A87E-1646-83DC-0392DDC02FBC}" type="slidenum">
              <a:rPr lang="sv-SE" noProof="0"/>
              <a:pPr>
                <a:defRPr/>
              </a:pPr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423267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>
            <a:extLst>
              <a:ext uri="{FF2B5EF4-FFF2-40B4-BE49-F238E27FC236}">
                <a16:creationId xmlns:a16="http://schemas.microsoft.com/office/drawing/2014/main" id="{63C6EF13-1D00-3B47-B327-DA84A0C98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69925"/>
            <a:ext cx="723900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sv-SE" noProof="0" dirty="0"/>
              <a:t>Klicka här för att ändra mall för rubrikformat</a:t>
            </a:r>
          </a:p>
        </p:txBody>
      </p:sp>
      <p:sp>
        <p:nvSpPr>
          <p:cNvPr id="1027" name="Platshållare för text 2">
            <a:extLst>
              <a:ext uri="{FF2B5EF4-FFF2-40B4-BE49-F238E27FC236}">
                <a16:creationId xmlns:a16="http://schemas.microsoft.com/office/drawing/2014/main" id="{49DE6176-1845-B048-8CC5-AEAF3EA75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101850"/>
            <a:ext cx="723900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sv-SE" noProof="0" dirty="0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428B88-5C07-D34B-BAE2-FBD2C23D2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84775" y="6369050"/>
            <a:ext cx="1063625" cy="204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19649AA-9F49-4745-8A9D-449A23837FBA}" type="datetime1">
              <a:rPr lang="sv-SE" noProof="0"/>
              <a:pPr>
                <a:defRPr/>
              </a:pPr>
              <a:t>2023-07-13</a:t>
            </a:fld>
            <a:endParaRPr lang="sv-SE" noProof="0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D533E3E-8BA8-4A45-A9A6-1956CD016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34275" y="6369050"/>
            <a:ext cx="542925" cy="204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E4560A9C-CE77-9542-B52D-E09202E12B80}" type="slidenum">
              <a:rPr lang="sv-SE" noProof="0"/>
              <a:pPr>
                <a:defRPr/>
              </a:pPr>
              <a:t>‹#›</a:t>
            </a:fld>
            <a:endParaRPr lang="sv-SE" noProof="0" dirty="0"/>
          </a:p>
        </p:txBody>
      </p:sp>
      <p:pic>
        <p:nvPicPr>
          <p:cNvPr id="1030" name="Bildobjekt 9">
            <a:extLst>
              <a:ext uri="{FF2B5EF4-FFF2-40B4-BE49-F238E27FC236}">
                <a16:creationId xmlns:a16="http://schemas.microsoft.com/office/drawing/2014/main" id="{C25E1B03-AF54-1846-AD92-FDAF72A2D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638" y="5880100"/>
            <a:ext cx="1008062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18" r:id="rId3"/>
    <p:sldLayoutId id="2147483699" r:id="rId4"/>
    <p:sldLayoutId id="2147483700" r:id="rId5"/>
    <p:sldLayoutId id="2147483719" r:id="rId6"/>
    <p:sldLayoutId id="2147483701" r:id="rId7"/>
    <p:sldLayoutId id="2147483717" r:id="rId8"/>
    <p:sldLayoutId id="2147483703" r:id="rId9"/>
    <p:sldLayoutId id="2147483715" r:id="rId10"/>
    <p:sldLayoutId id="2147483720" r:id="rId11"/>
    <p:sldLayoutId id="2147483704" r:id="rId12"/>
    <p:sldLayoutId id="2147483716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21" r:id="rId24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anose="020F05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anose="020F05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anose="020F05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anose="020F05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anose="020F05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anose="020F05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anose="020F05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anose="020F0502020204030204" pitchFamily="34" charset="0"/>
        </a:defRPr>
      </a:lvl9pPr>
    </p:titleStyle>
    <p:bodyStyle>
      <a:lvl1pPr marL="457200" indent="-4572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100000"/>
        <a:buFont typeface="Systemtypsnitt normalt"/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Calibri" panose="020F0502020204030204" pitchFamily="34" charset="0"/>
        <a:buNone/>
        <a:defRPr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Calibri" panose="020F0502020204030204" pitchFamily="34" charset="0"/>
        <a:buNone/>
        <a:defRPr sz="16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371600" indent="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Calibri" panose="020F0502020204030204" pitchFamily="34" charset="0"/>
        <a:buNone/>
        <a:defRPr sz="14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828800" indent="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Calibri" panose="020F0502020204030204" pitchFamily="34" charset="0"/>
        <a:buNone/>
        <a:defRPr sz="12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ubtitle 4">
            <a:extLst>
              <a:ext uri="{FF2B5EF4-FFF2-40B4-BE49-F238E27FC236}">
                <a16:creationId xmlns:a16="http://schemas.microsoft.com/office/drawing/2014/main" id="{2B4351CC-335B-904A-ACE1-8B743EF28E38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814388" y="5284788"/>
            <a:ext cx="7566025" cy="731837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sv-SE" altLang="sv-SE"/>
          </a:p>
        </p:txBody>
      </p:sp>
      <p:sp>
        <p:nvSpPr>
          <p:cNvPr id="21506" name="Picture Placeholder 5">
            <a:extLst>
              <a:ext uri="{FF2B5EF4-FFF2-40B4-BE49-F238E27FC236}">
                <a16:creationId xmlns:a16="http://schemas.microsoft.com/office/drawing/2014/main" id="{8E6C781B-5B6B-7640-840D-816CC9D350A3}"/>
              </a:ext>
            </a:extLst>
          </p:cNvPr>
          <p:cNvSpPr>
            <a:spLocks noGrp="1" noChangeArrowheads="1" noTextEdit="1"/>
          </p:cNvSpPr>
          <p:nvPr>
            <p:ph type="pic" sz="quarter" idx="10"/>
          </p:nvPr>
        </p:nvSpPr>
        <p:spPr>
          <a:xfrm>
            <a:off x="0" y="0"/>
            <a:ext cx="12192000" cy="3819525"/>
          </a:xfrm>
        </p:spPr>
        <p:txBody>
          <a:bodyPr/>
          <a:lstStyle/>
          <a:p>
            <a:endParaRPr lang="sv-SE"/>
          </a:p>
        </p:txBody>
      </p:sp>
      <p:sp>
        <p:nvSpPr>
          <p:cNvPr id="21507" name="Title 1">
            <a:extLst>
              <a:ext uri="{FF2B5EF4-FFF2-40B4-BE49-F238E27FC236}">
                <a16:creationId xmlns:a16="http://schemas.microsoft.com/office/drawing/2014/main" id="{BB929480-46DB-D347-B98B-85B2CD321C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4388" y="4229100"/>
            <a:ext cx="8329612" cy="941388"/>
          </a:xfrm>
        </p:spPr>
        <p:txBody>
          <a:bodyPr/>
          <a:lstStyle/>
          <a:p>
            <a:r>
              <a:rPr lang="sv-SE" altLang="sv-SE"/>
              <a:t>Test PPT</a:t>
            </a:r>
            <a:endParaRPr lang="sv-SE" altLang="sv-S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ubrik 1">
            <a:extLst>
              <a:ext uri="{FF2B5EF4-FFF2-40B4-BE49-F238E27FC236}">
                <a16:creationId xmlns:a16="http://schemas.microsoft.com/office/drawing/2014/main" id="{058DD3A4-DE0E-D946-BBA2-628CF8CD3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6938" y="2898775"/>
            <a:ext cx="9774237" cy="2000250"/>
          </a:xfrm>
        </p:spPr>
        <p:txBody>
          <a:bodyPr/>
          <a:lstStyle/>
          <a:p>
            <a:endParaRPr lang="sv-SE" altLang="sv-SE"/>
          </a:p>
        </p:txBody>
      </p:sp>
      <p:sp>
        <p:nvSpPr>
          <p:cNvPr id="23554" name="Platshållare för text 2">
            <a:extLst>
              <a:ext uri="{FF2B5EF4-FFF2-40B4-BE49-F238E27FC236}">
                <a16:creationId xmlns:a16="http://schemas.microsoft.com/office/drawing/2014/main" id="{FD79557C-1BCB-7F40-8554-7B3B2A64EE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6938" y="5089525"/>
            <a:ext cx="9763125" cy="681038"/>
          </a:xfrm>
        </p:spPr>
        <p:txBody>
          <a:bodyPr/>
          <a:lstStyle/>
          <a:p>
            <a:endParaRPr lang="sv-SE" altLang="sv-SE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VL PPT">
  <a:themeElements>
    <a:clrScheme name="_IVL23f_GM3_Himmel">
      <a:dk1>
        <a:sysClr val="windowText" lastClr="000000"/>
      </a:dk1>
      <a:lt1>
        <a:sysClr val="window" lastClr="FFFFFF"/>
      </a:lt1>
      <a:dk2>
        <a:srgbClr val="4F4F4C"/>
      </a:dk2>
      <a:lt2>
        <a:srgbClr val="E3EFF0"/>
      </a:lt2>
      <a:accent1>
        <a:srgbClr val="008487"/>
      </a:accent1>
      <a:accent2>
        <a:srgbClr val="F28969"/>
      </a:accent2>
      <a:accent3>
        <a:srgbClr val="D9D9D9"/>
      </a:accent3>
      <a:accent4>
        <a:srgbClr val="8AD1DC"/>
      </a:accent4>
      <a:accent5>
        <a:srgbClr val="EA5550"/>
      </a:accent5>
      <a:accent6>
        <a:srgbClr val="00A6BD"/>
      </a:accent6>
      <a:hlink>
        <a:srgbClr val="0000FF"/>
      </a:hlink>
      <a:folHlink>
        <a:srgbClr val="800080"/>
      </a:folHlink>
    </a:clrScheme>
    <a:fontScheme name="IVL PP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Korall">
      <a:srgbClr val="EA5550"/>
    </a:custClr>
    <a:custClr name="Mellan ocean">
      <a:srgbClr val="58BAC1"/>
    </a:custClr>
    <a:custClr name="Glaciär">
      <a:srgbClr val="E2E1E5"/>
    </a:custClr>
  </a:custClrLst>
  <a:extLst>
    <a:ext uri="{05A4C25C-085E-4340-85A3-A5531E510DB2}">
      <thm15:themeFamily xmlns:thm15="http://schemas.microsoft.com/office/thememl/2012/main" name="IVL_wide_16.9_SV.potx" id="{621919FB-403D-4691-99ED-794B8C1BE748}" vid="{27641BBB-2B21-4C7E-9F07-98EC8E58FFF9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b59a9cb-d442-4809-bcd3-4097ab3ff28b">
      <Terms xmlns="http://schemas.microsoft.com/office/infopath/2007/PartnerControls"/>
    </lcf76f155ced4ddcb4097134ff3c332f>
    <TaxCatchAll xmlns="170dac02-1bb2-4732-ace5-a380edafa34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47858204D1144F8C13CC225C2D47C5" ma:contentTypeVersion="15" ma:contentTypeDescription="Create a new document." ma:contentTypeScope="" ma:versionID="94d369021dc12679a1b69c5ec5535e90">
  <xsd:schema xmlns:xsd="http://www.w3.org/2001/XMLSchema" xmlns:xs="http://www.w3.org/2001/XMLSchema" xmlns:p="http://schemas.microsoft.com/office/2006/metadata/properties" xmlns:ns2="5b59a9cb-d442-4809-bcd3-4097ab3ff28b" xmlns:ns3="170dac02-1bb2-4732-ace5-a380edafa346" targetNamespace="http://schemas.microsoft.com/office/2006/metadata/properties" ma:root="true" ma:fieldsID="9c1e8df81b865061c9c3e04130fca0b0" ns2:_="" ns3:_="">
    <xsd:import namespace="5b59a9cb-d442-4809-bcd3-4097ab3ff28b"/>
    <xsd:import namespace="170dac02-1bb2-4732-ace5-a380edafa3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59a9cb-d442-4809-bcd3-4097ab3ff2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7b349a0b-edc6-45e9-bae2-b1a27632974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dac02-1bb2-4732-ace5-a380edafa346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c9a4c7a0-3719-4d7d-868d-12d79590d085}" ma:internalName="TaxCatchAll" ma:showField="CatchAllData" ma:web="170dac02-1bb2-4732-ace5-a380edafa3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139754-A9B5-4F13-8BD2-22CEAE0A1869}">
  <ds:schemaRefs>
    <ds:schemaRef ds:uri="http://schemas.microsoft.com/office/2006/metadata/properties"/>
    <ds:schemaRef ds:uri="http://schemas.microsoft.com/office/infopath/2007/PartnerControls"/>
    <ds:schemaRef ds:uri="5b59a9cb-d442-4809-bcd3-4097ab3ff28b"/>
    <ds:schemaRef ds:uri="170dac02-1bb2-4732-ace5-a380edafa346"/>
  </ds:schemaRefs>
</ds:datastoreItem>
</file>

<file path=customXml/itemProps2.xml><?xml version="1.0" encoding="utf-8"?>
<ds:datastoreItem xmlns:ds="http://schemas.openxmlformats.org/officeDocument/2006/customXml" ds:itemID="{C1BD2B0B-5128-44BF-9A4B-6CD6E09982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0EF708-65D0-4760-9CD7-1B88EA61C6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59a9cb-d442-4809-bcd3-4097ab3ff28b"/>
    <ds:schemaRef ds:uri="170dac02-1bb2-4732-ace5-a380edafa3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Systemtypsnitt normalt</vt:lpstr>
      <vt:lpstr>IVL PPT</vt:lpstr>
      <vt:lpstr>Test PPT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Priestley</dc:creator>
  <cp:keywords>Mall ver 1</cp:keywords>
  <cp:lastModifiedBy>Michael Priestley</cp:lastModifiedBy>
  <cp:revision>1</cp:revision>
  <dcterms:created xsi:type="dcterms:W3CDTF">2023-07-13T14:06:08Z</dcterms:created>
  <dcterms:modified xsi:type="dcterms:W3CDTF">2023-07-13T14:06:47Z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0x0101003447858204D1144F8C13CC225C2D47C5</vt:lpwstr>
  </property>
</Properties>
</file>