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6" r:id="rId6"/>
    <p:sldId id="265" r:id="rId7"/>
    <p:sldId id="261" r:id="rId8"/>
    <p:sldId id="267" r:id="rId9"/>
    <p:sldId id="258" r:id="rId10"/>
    <p:sldId id="263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D4304-CEA5-47FD-8807-BF93B348DB3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994501-4119-4F3E-8256-9EA5B6B2D321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C811B366-FE9B-4144-810C-14AAB2C33500}" type="parTrans" cxnId="{A454439B-C135-4640-AB42-C4CCFCF302DF}">
      <dgm:prSet/>
      <dgm:spPr/>
      <dgm:t>
        <a:bodyPr/>
        <a:lstStyle/>
        <a:p>
          <a:endParaRPr lang="en-US"/>
        </a:p>
      </dgm:t>
    </dgm:pt>
    <dgm:pt modelId="{A28C8ADC-4FA5-4C0A-B057-BE81BE1209C9}" type="sibTrans" cxnId="{A454439B-C135-4640-AB42-C4CCFCF302DF}">
      <dgm:prSet/>
      <dgm:spPr/>
      <dgm:t>
        <a:bodyPr/>
        <a:lstStyle/>
        <a:p>
          <a:endParaRPr lang="en-US"/>
        </a:p>
      </dgm:t>
    </dgm:pt>
    <dgm:pt modelId="{D35BAE77-103D-4481-99DD-0271BA6D6EEE}">
      <dgm:prSet/>
      <dgm:spPr/>
      <dgm:t>
        <a:bodyPr/>
        <a:lstStyle/>
        <a:p>
          <a:r>
            <a:rPr lang="en-US" dirty="0"/>
            <a:t>Model traffic light system with pedestrian crossing</a:t>
          </a:r>
        </a:p>
      </dgm:t>
    </dgm:pt>
    <dgm:pt modelId="{1D18A869-6A36-4FBF-B4B8-E4AA651F52D8}" type="parTrans" cxnId="{DE73AE70-0ED2-4D09-A272-9E8920D942FF}">
      <dgm:prSet/>
      <dgm:spPr/>
      <dgm:t>
        <a:bodyPr/>
        <a:lstStyle/>
        <a:p>
          <a:endParaRPr lang="en-US"/>
        </a:p>
      </dgm:t>
    </dgm:pt>
    <dgm:pt modelId="{8441EB6A-28A9-4F2B-AB38-C48891EA1125}" type="sibTrans" cxnId="{DE73AE70-0ED2-4D09-A272-9E8920D942FF}">
      <dgm:prSet/>
      <dgm:spPr/>
      <dgm:t>
        <a:bodyPr/>
        <a:lstStyle/>
        <a:p>
          <a:endParaRPr lang="en-US"/>
        </a:p>
      </dgm:t>
    </dgm:pt>
    <dgm:pt modelId="{25DAF493-AC1E-46D7-929C-C732606CCA59}">
      <dgm:prSet/>
      <dgm:spPr/>
      <dgm:t>
        <a:bodyPr/>
        <a:lstStyle/>
        <a:p>
          <a:r>
            <a:rPr lang="en-US" dirty="0"/>
            <a:t>STATE</a:t>
          </a:r>
        </a:p>
      </dgm:t>
    </dgm:pt>
    <dgm:pt modelId="{A0B79EA3-571F-4ED5-97C6-55AF57BBFD66}" type="parTrans" cxnId="{3D3862BC-5438-4538-A53B-C5302F5670EC}">
      <dgm:prSet/>
      <dgm:spPr/>
      <dgm:t>
        <a:bodyPr/>
        <a:lstStyle/>
        <a:p>
          <a:endParaRPr lang="en-US"/>
        </a:p>
      </dgm:t>
    </dgm:pt>
    <dgm:pt modelId="{44CF96A0-173B-4417-A662-A67DE3B76013}" type="sibTrans" cxnId="{3D3862BC-5438-4538-A53B-C5302F5670EC}">
      <dgm:prSet/>
      <dgm:spPr/>
      <dgm:t>
        <a:bodyPr/>
        <a:lstStyle/>
        <a:p>
          <a:endParaRPr lang="en-US"/>
        </a:p>
      </dgm:t>
    </dgm:pt>
    <dgm:pt modelId="{A8E1312C-494C-4CE7-9B90-07DB3DC6ADF0}">
      <dgm:prSet/>
      <dgm:spPr/>
      <dgm:t>
        <a:bodyPr/>
        <a:lstStyle/>
        <a:p>
          <a:r>
            <a:rPr lang="en-US" dirty="0"/>
            <a:t>State machine Diagram</a:t>
          </a:r>
        </a:p>
      </dgm:t>
    </dgm:pt>
    <dgm:pt modelId="{6626D973-9E08-42AB-A5A1-CFD80E23FFDD}" type="parTrans" cxnId="{8B38AECC-E282-4246-8DD6-4A244A0423AF}">
      <dgm:prSet/>
      <dgm:spPr/>
      <dgm:t>
        <a:bodyPr/>
        <a:lstStyle/>
        <a:p>
          <a:endParaRPr lang="en-US"/>
        </a:p>
      </dgm:t>
    </dgm:pt>
    <dgm:pt modelId="{EB8DC58E-CA71-4026-9E7D-F3B5EE26D45E}" type="sibTrans" cxnId="{8B38AECC-E282-4246-8DD6-4A244A0423AF}">
      <dgm:prSet/>
      <dgm:spPr/>
      <dgm:t>
        <a:bodyPr/>
        <a:lstStyle/>
        <a:p>
          <a:endParaRPr lang="en-US"/>
        </a:p>
      </dgm:t>
    </dgm:pt>
    <dgm:pt modelId="{3244328E-3458-460A-8834-B86409D17B55}">
      <dgm:prSet/>
      <dgm:spPr/>
      <dgm:t>
        <a:bodyPr/>
        <a:lstStyle/>
        <a:p>
          <a:r>
            <a:rPr lang="en-US" dirty="0"/>
            <a:t>CODE</a:t>
          </a:r>
        </a:p>
      </dgm:t>
    </dgm:pt>
    <dgm:pt modelId="{BDA59E51-28D3-41FE-999A-B7B95CFF23BC}" type="parTrans" cxnId="{72681790-9FCC-48FA-9788-3F383B8A8C4B}">
      <dgm:prSet/>
      <dgm:spPr/>
      <dgm:t>
        <a:bodyPr/>
        <a:lstStyle/>
        <a:p>
          <a:endParaRPr lang="en-US"/>
        </a:p>
      </dgm:t>
    </dgm:pt>
    <dgm:pt modelId="{3803E68E-7842-4C15-A23B-5806B83BCDBF}" type="sibTrans" cxnId="{72681790-9FCC-48FA-9788-3F383B8A8C4B}">
      <dgm:prSet/>
      <dgm:spPr/>
      <dgm:t>
        <a:bodyPr/>
        <a:lstStyle/>
        <a:p>
          <a:endParaRPr lang="en-US"/>
        </a:p>
      </dgm:t>
    </dgm:pt>
    <dgm:pt modelId="{358E2A45-489A-49BF-BBD5-139F7D288457}">
      <dgm:prSet/>
      <dgm:spPr/>
      <dgm:t>
        <a:bodyPr/>
        <a:lstStyle/>
        <a:p>
          <a:r>
            <a:rPr lang="en-US" dirty="0"/>
            <a:t>Traffic light implementation with C/C++ language</a:t>
          </a:r>
        </a:p>
      </dgm:t>
    </dgm:pt>
    <dgm:pt modelId="{959CCEC8-C3E3-4AF2-9F2D-3D66EEFB7450}" type="parTrans" cxnId="{5B03E153-FA28-45E2-BA2A-342222B705A2}">
      <dgm:prSet/>
      <dgm:spPr/>
      <dgm:t>
        <a:bodyPr/>
        <a:lstStyle/>
        <a:p>
          <a:endParaRPr lang="en-US"/>
        </a:p>
      </dgm:t>
    </dgm:pt>
    <dgm:pt modelId="{2121081C-6399-44E4-8214-0735D36A5C7F}" type="sibTrans" cxnId="{5B03E153-FA28-45E2-BA2A-342222B705A2}">
      <dgm:prSet/>
      <dgm:spPr/>
      <dgm:t>
        <a:bodyPr/>
        <a:lstStyle/>
        <a:p>
          <a:endParaRPr lang="en-US"/>
        </a:p>
      </dgm:t>
    </dgm:pt>
    <dgm:pt modelId="{93F790FA-C6B2-46B6-BA4F-145DB098E9CE}">
      <dgm:prSet/>
      <dgm:spPr/>
      <dgm:t>
        <a:bodyPr/>
        <a:lstStyle/>
        <a:p>
          <a:r>
            <a:rPr lang="en-US" dirty="0"/>
            <a:t>SIMULATION</a:t>
          </a:r>
        </a:p>
      </dgm:t>
    </dgm:pt>
    <dgm:pt modelId="{B4CFFC67-9484-45EA-BF35-26BBA9AF77AF}" type="parTrans" cxnId="{491CA0FA-C85A-4FE1-AB4F-7D07523C5B1A}">
      <dgm:prSet/>
      <dgm:spPr/>
      <dgm:t>
        <a:bodyPr/>
        <a:lstStyle/>
        <a:p>
          <a:endParaRPr lang="en-US"/>
        </a:p>
      </dgm:t>
    </dgm:pt>
    <dgm:pt modelId="{E136E500-B286-453F-B04E-26E8764B5A6C}" type="sibTrans" cxnId="{491CA0FA-C85A-4FE1-AB4F-7D07523C5B1A}">
      <dgm:prSet/>
      <dgm:spPr/>
      <dgm:t>
        <a:bodyPr/>
        <a:lstStyle/>
        <a:p>
          <a:endParaRPr lang="en-US"/>
        </a:p>
      </dgm:t>
    </dgm:pt>
    <dgm:pt modelId="{B07824F0-3833-4F37-AD39-1E6B483C4FFD}">
      <dgm:prSet/>
      <dgm:spPr/>
      <dgm:t>
        <a:bodyPr/>
        <a:lstStyle/>
        <a:p>
          <a:r>
            <a:rPr lang="en-US"/>
            <a:t>Traffic light simulation</a:t>
          </a:r>
        </a:p>
      </dgm:t>
    </dgm:pt>
    <dgm:pt modelId="{5691329A-F74A-490C-9C05-352402FF86B5}" type="parTrans" cxnId="{246766A4-9052-4F92-9EAB-D8EAEB16D132}">
      <dgm:prSet/>
      <dgm:spPr/>
      <dgm:t>
        <a:bodyPr/>
        <a:lstStyle/>
        <a:p>
          <a:endParaRPr lang="en-US"/>
        </a:p>
      </dgm:t>
    </dgm:pt>
    <dgm:pt modelId="{46D7907E-943E-4967-B55B-BF6CE95B9EE8}" type="sibTrans" cxnId="{246766A4-9052-4F92-9EAB-D8EAEB16D132}">
      <dgm:prSet/>
      <dgm:spPr/>
      <dgm:t>
        <a:bodyPr/>
        <a:lstStyle/>
        <a:p>
          <a:endParaRPr lang="en-US"/>
        </a:p>
      </dgm:t>
    </dgm:pt>
    <dgm:pt modelId="{B809C3BD-8F0A-8C4C-B4E3-DEE0F670833E}" type="pres">
      <dgm:prSet presAssocID="{C9BD4304-CEA5-47FD-8807-BF93B348DB33}" presName="Name0" presStyleCnt="0">
        <dgm:presLayoutVars>
          <dgm:dir/>
          <dgm:animLvl val="lvl"/>
          <dgm:resizeHandles val="exact"/>
        </dgm:presLayoutVars>
      </dgm:prSet>
      <dgm:spPr/>
    </dgm:pt>
    <dgm:pt modelId="{62B61E77-33EC-F043-99E3-944AE303853E}" type="pres">
      <dgm:prSet presAssocID="{12994501-4119-4F3E-8256-9EA5B6B2D321}" presName="linNode" presStyleCnt="0"/>
      <dgm:spPr/>
    </dgm:pt>
    <dgm:pt modelId="{B3CE35EE-FCBE-A54D-BF22-3D5ECBBCDAE1}" type="pres">
      <dgm:prSet presAssocID="{12994501-4119-4F3E-8256-9EA5B6B2D32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B7CBD43-6A1D-5345-A3AA-52C44D13AAF4}" type="pres">
      <dgm:prSet presAssocID="{12994501-4119-4F3E-8256-9EA5B6B2D321}" presName="descendantText" presStyleLbl="alignAccFollowNode1" presStyleIdx="0" presStyleCnt="4">
        <dgm:presLayoutVars>
          <dgm:bulletEnabled/>
        </dgm:presLayoutVars>
      </dgm:prSet>
      <dgm:spPr/>
    </dgm:pt>
    <dgm:pt modelId="{3E69D963-CED3-8E41-B5CD-964414659814}" type="pres">
      <dgm:prSet presAssocID="{A28C8ADC-4FA5-4C0A-B057-BE81BE1209C9}" presName="sp" presStyleCnt="0"/>
      <dgm:spPr/>
    </dgm:pt>
    <dgm:pt modelId="{EE5A22AE-0428-914F-8F1B-9FF08BA9507D}" type="pres">
      <dgm:prSet presAssocID="{25DAF493-AC1E-46D7-929C-C732606CCA59}" presName="linNode" presStyleCnt="0"/>
      <dgm:spPr/>
    </dgm:pt>
    <dgm:pt modelId="{244431F5-D0EA-6F49-85B7-2FCB1E28F214}" type="pres">
      <dgm:prSet presAssocID="{25DAF493-AC1E-46D7-929C-C732606CCA59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69223D5E-A194-E14A-B7CC-DF60942639C4}" type="pres">
      <dgm:prSet presAssocID="{25DAF493-AC1E-46D7-929C-C732606CCA59}" presName="descendantText" presStyleLbl="alignAccFollowNode1" presStyleIdx="1" presStyleCnt="4">
        <dgm:presLayoutVars>
          <dgm:bulletEnabled/>
        </dgm:presLayoutVars>
      </dgm:prSet>
      <dgm:spPr/>
    </dgm:pt>
    <dgm:pt modelId="{3686E533-46CF-664C-91B7-D13831D22BB3}" type="pres">
      <dgm:prSet presAssocID="{44CF96A0-173B-4417-A662-A67DE3B76013}" presName="sp" presStyleCnt="0"/>
      <dgm:spPr/>
    </dgm:pt>
    <dgm:pt modelId="{5672A6A7-3718-E649-9D50-F71B9C4F69CF}" type="pres">
      <dgm:prSet presAssocID="{3244328E-3458-460A-8834-B86409D17B55}" presName="linNode" presStyleCnt="0"/>
      <dgm:spPr/>
    </dgm:pt>
    <dgm:pt modelId="{E3BF57BC-F555-FB4F-A0ED-54ECD2BA64B2}" type="pres">
      <dgm:prSet presAssocID="{3244328E-3458-460A-8834-B86409D17B5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E6E5250E-22B6-0041-85C1-06139B6DAC42}" type="pres">
      <dgm:prSet presAssocID="{3244328E-3458-460A-8834-B86409D17B55}" presName="descendantText" presStyleLbl="alignAccFollowNode1" presStyleIdx="2" presStyleCnt="4">
        <dgm:presLayoutVars>
          <dgm:bulletEnabled/>
        </dgm:presLayoutVars>
      </dgm:prSet>
      <dgm:spPr/>
    </dgm:pt>
    <dgm:pt modelId="{F241B968-E1C9-8445-949F-98C048D72EDA}" type="pres">
      <dgm:prSet presAssocID="{3803E68E-7842-4C15-A23B-5806B83BCDBF}" presName="sp" presStyleCnt="0"/>
      <dgm:spPr/>
    </dgm:pt>
    <dgm:pt modelId="{EC7F9917-C045-EC46-A817-1469E243C440}" type="pres">
      <dgm:prSet presAssocID="{93F790FA-C6B2-46B6-BA4F-145DB098E9CE}" presName="linNode" presStyleCnt="0"/>
      <dgm:spPr/>
    </dgm:pt>
    <dgm:pt modelId="{DFB37A96-7A42-1949-9490-8955C812239C}" type="pres">
      <dgm:prSet presAssocID="{93F790FA-C6B2-46B6-BA4F-145DB098E9CE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9EF6B5A-5278-AF4D-AF6E-F396CE252730}" type="pres">
      <dgm:prSet presAssocID="{93F790FA-C6B2-46B6-BA4F-145DB098E9CE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130CA0A-36DE-2346-A104-6047DB3C01C7}" type="presOf" srcId="{B07824F0-3833-4F37-AD39-1E6B483C4FFD}" destId="{29EF6B5A-5278-AF4D-AF6E-F396CE252730}" srcOrd="0" destOrd="0" presId="urn:microsoft.com/office/officeart/2016/7/layout/VerticalSolidActionList"/>
    <dgm:cxn modelId="{151D600E-8210-9349-B54F-A51BF8EE77D3}" type="presOf" srcId="{12994501-4119-4F3E-8256-9EA5B6B2D321}" destId="{B3CE35EE-FCBE-A54D-BF22-3D5ECBBCDAE1}" srcOrd="0" destOrd="0" presId="urn:microsoft.com/office/officeart/2016/7/layout/VerticalSolidActionList"/>
    <dgm:cxn modelId="{DE73AE70-0ED2-4D09-A272-9E8920D942FF}" srcId="{12994501-4119-4F3E-8256-9EA5B6B2D321}" destId="{D35BAE77-103D-4481-99DD-0271BA6D6EEE}" srcOrd="0" destOrd="0" parTransId="{1D18A869-6A36-4FBF-B4B8-E4AA651F52D8}" sibTransId="{8441EB6A-28A9-4F2B-AB38-C48891EA1125}"/>
    <dgm:cxn modelId="{5B03E153-FA28-45E2-BA2A-342222B705A2}" srcId="{3244328E-3458-460A-8834-B86409D17B55}" destId="{358E2A45-489A-49BF-BBD5-139F7D288457}" srcOrd="0" destOrd="0" parTransId="{959CCEC8-C3E3-4AF2-9F2D-3D66EEFB7450}" sibTransId="{2121081C-6399-44E4-8214-0735D36A5C7F}"/>
    <dgm:cxn modelId="{E05D5D82-CD96-6145-A4F5-6FA06B829E86}" type="presOf" srcId="{3244328E-3458-460A-8834-B86409D17B55}" destId="{E3BF57BC-F555-FB4F-A0ED-54ECD2BA64B2}" srcOrd="0" destOrd="0" presId="urn:microsoft.com/office/officeart/2016/7/layout/VerticalSolidActionList"/>
    <dgm:cxn modelId="{26FF8E8D-673F-7148-AB70-0E081851A9F3}" type="presOf" srcId="{25DAF493-AC1E-46D7-929C-C732606CCA59}" destId="{244431F5-D0EA-6F49-85B7-2FCB1E28F214}" srcOrd="0" destOrd="0" presId="urn:microsoft.com/office/officeart/2016/7/layout/VerticalSolidActionList"/>
    <dgm:cxn modelId="{72681790-9FCC-48FA-9788-3F383B8A8C4B}" srcId="{C9BD4304-CEA5-47FD-8807-BF93B348DB33}" destId="{3244328E-3458-460A-8834-B86409D17B55}" srcOrd="2" destOrd="0" parTransId="{BDA59E51-28D3-41FE-999A-B7B95CFF23BC}" sibTransId="{3803E68E-7842-4C15-A23B-5806B83BCDBF}"/>
    <dgm:cxn modelId="{B634219A-6A7B-DF4E-8CB6-0E6C4CBD65F9}" type="presOf" srcId="{93F790FA-C6B2-46B6-BA4F-145DB098E9CE}" destId="{DFB37A96-7A42-1949-9490-8955C812239C}" srcOrd="0" destOrd="0" presId="urn:microsoft.com/office/officeart/2016/7/layout/VerticalSolidActionList"/>
    <dgm:cxn modelId="{A454439B-C135-4640-AB42-C4CCFCF302DF}" srcId="{C9BD4304-CEA5-47FD-8807-BF93B348DB33}" destId="{12994501-4119-4F3E-8256-9EA5B6B2D321}" srcOrd="0" destOrd="0" parTransId="{C811B366-FE9B-4144-810C-14AAB2C33500}" sibTransId="{A28C8ADC-4FA5-4C0A-B057-BE81BE1209C9}"/>
    <dgm:cxn modelId="{A1FE31A4-37EE-CE4F-94F4-559B045D555E}" type="presOf" srcId="{358E2A45-489A-49BF-BBD5-139F7D288457}" destId="{E6E5250E-22B6-0041-85C1-06139B6DAC42}" srcOrd="0" destOrd="0" presId="urn:microsoft.com/office/officeart/2016/7/layout/VerticalSolidActionList"/>
    <dgm:cxn modelId="{246766A4-9052-4F92-9EAB-D8EAEB16D132}" srcId="{93F790FA-C6B2-46B6-BA4F-145DB098E9CE}" destId="{B07824F0-3833-4F37-AD39-1E6B483C4FFD}" srcOrd="0" destOrd="0" parTransId="{5691329A-F74A-490C-9C05-352402FF86B5}" sibTransId="{46D7907E-943E-4967-B55B-BF6CE95B9EE8}"/>
    <dgm:cxn modelId="{D85AE0B6-E5DC-1648-8E2E-3C3EEBD6994F}" type="presOf" srcId="{A8E1312C-494C-4CE7-9B90-07DB3DC6ADF0}" destId="{69223D5E-A194-E14A-B7CC-DF60942639C4}" srcOrd="0" destOrd="0" presId="urn:microsoft.com/office/officeart/2016/7/layout/VerticalSolidActionList"/>
    <dgm:cxn modelId="{3D3862BC-5438-4538-A53B-C5302F5670EC}" srcId="{C9BD4304-CEA5-47FD-8807-BF93B348DB33}" destId="{25DAF493-AC1E-46D7-929C-C732606CCA59}" srcOrd="1" destOrd="0" parTransId="{A0B79EA3-571F-4ED5-97C6-55AF57BBFD66}" sibTransId="{44CF96A0-173B-4417-A662-A67DE3B76013}"/>
    <dgm:cxn modelId="{8B38AECC-E282-4246-8DD6-4A244A0423AF}" srcId="{25DAF493-AC1E-46D7-929C-C732606CCA59}" destId="{A8E1312C-494C-4CE7-9B90-07DB3DC6ADF0}" srcOrd="0" destOrd="0" parTransId="{6626D973-9E08-42AB-A5A1-CFD80E23FFDD}" sibTransId="{EB8DC58E-CA71-4026-9E7D-F3B5EE26D45E}"/>
    <dgm:cxn modelId="{D2FCA7E4-9DC7-F542-A3A0-AE70B8E03CA8}" type="presOf" srcId="{D35BAE77-103D-4481-99DD-0271BA6D6EEE}" destId="{DB7CBD43-6A1D-5345-A3AA-52C44D13AAF4}" srcOrd="0" destOrd="0" presId="urn:microsoft.com/office/officeart/2016/7/layout/VerticalSolidActionList"/>
    <dgm:cxn modelId="{491CA0FA-C85A-4FE1-AB4F-7D07523C5B1A}" srcId="{C9BD4304-CEA5-47FD-8807-BF93B348DB33}" destId="{93F790FA-C6B2-46B6-BA4F-145DB098E9CE}" srcOrd="3" destOrd="0" parTransId="{B4CFFC67-9484-45EA-BF35-26BBA9AF77AF}" sibTransId="{E136E500-B286-453F-B04E-26E8764B5A6C}"/>
    <dgm:cxn modelId="{7ACAAFFB-B368-384F-93BD-4AF1C269B757}" type="presOf" srcId="{C9BD4304-CEA5-47FD-8807-BF93B348DB33}" destId="{B809C3BD-8F0A-8C4C-B4E3-DEE0F670833E}" srcOrd="0" destOrd="0" presId="urn:microsoft.com/office/officeart/2016/7/layout/VerticalSolidActionList"/>
    <dgm:cxn modelId="{9BB89B33-2732-6F4E-8DF2-CB268B07D872}" type="presParOf" srcId="{B809C3BD-8F0A-8C4C-B4E3-DEE0F670833E}" destId="{62B61E77-33EC-F043-99E3-944AE303853E}" srcOrd="0" destOrd="0" presId="urn:microsoft.com/office/officeart/2016/7/layout/VerticalSolidActionList"/>
    <dgm:cxn modelId="{02FCC818-8357-A441-8A20-9C011AD4B909}" type="presParOf" srcId="{62B61E77-33EC-F043-99E3-944AE303853E}" destId="{B3CE35EE-FCBE-A54D-BF22-3D5ECBBCDAE1}" srcOrd="0" destOrd="0" presId="urn:microsoft.com/office/officeart/2016/7/layout/VerticalSolidActionList"/>
    <dgm:cxn modelId="{9B35209B-FFC0-2C4C-BA1A-C469216959FD}" type="presParOf" srcId="{62B61E77-33EC-F043-99E3-944AE303853E}" destId="{DB7CBD43-6A1D-5345-A3AA-52C44D13AAF4}" srcOrd="1" destOrd="0" presId="urn:microsoft.com/office/officeart/2016/7/layout/VerticalSolidActionList"/>
    <dgm:cxn modelId="{30F0390F-ECFF-2343-B580-715DC90FCAF3}" type="presParOf" srcId="{B809C3BD-8F0A-8C4C-B4E3-DEE0F670833E}" destId="{3E69D963-CED3-8E41-B5CD-964414659814}" srcOrd="1" destOrd="0" presId="urn:microsoft.com/office/officeart/2016/7/layout/VerticalSolidActionList"/>
    <dgm:cxn modelId="{5B7537C8-7334-8746-BD0E-B55960DECA3E}" type="presParOf" srcId="{B809C3BD-8F0A-8C4C-B4E3-DEE0F670833E}" destId="{EE5A22AE-0428-914F-8F1B-9FF08BA9507D}" srcOrd="2" destOrd="0" presId="urn:microsoft.com/office/officeart/2016/7/layout/VerticalSolidActionList"/>
    <dgm:cxn modelId="{74389A37-FD43-CE41-A898-43BB76AC7B95}" type="presParOf" srcId="{EE5A22AE-0428-914F-8F1B-9FF08BA9507D}" destId="{244431F5-D0EA-6F49-85B7-2FCB1E28F214}" srcOrd="0" destOrd="0" presId="urn:microsoft.com/office/officeart/2016/7/layout/VerticalSolidActionList"/>
    <dgm:cxn modelId="{53D43AC5-8269-8B48-A634-E286602C5E8B}" type="presParOf" srcId="{EE5A22AE-0428-914F-8F1B-9FF08BA9507D}" destId="{69223D5E-A194-E14A-B7CC-DF60942639C4}" srcOrd="1" destOrd="0" presId="urn:microsoft.com/office/officeart/2016/7/layout/VerticalSolidActionList"/>
    <dgm:cxn modelId="{E66335AA-F5F4-B641-BA35-CA7B91F73BDA}" type="presParOf" srcId="{B809C3BD-8F0A-8C4C-B4E3-DEE0F670833E}" destId="{3686E533-46CF-664C-91B7-D13831D22BB3}" srcOrd="3" destOrd="0" presId="urn:microsoft.com/office/officeart/2016/7/layout/VerticalSolidActionList"/>
    <dgm:cxn modelId="{03978946-3E1F-AB47-B019-103CAF23F0D2}" type="presParOf" srcId="{B809C3BD-8F0A-8C4C-B4E3-DEE0F670833E}" destId="{5672A6A7-3718-E649-9D50-F71B9C4F69CF}" srcOrd="4" destOrd="0" presId="urn:microsoft.com/office/officeart/2016/7/layout/VerticalSolidActionList"/>
    <dgm:cxn modelId="{3330FB4B-B379-0448-964B-336C186847FB}" type="presParOf" srcId="{5672A6A7-3718-E649-9D50-F71B9C4F69CF}" destId="{E3BF57BC-F555-FB4F-A0ED-54ECD2BA64B2}" srcOrd="0" destOrd="0" presId="urn:microsoft.com/office/officeart/2016/7/layout/VerticalSolidActionList"/>
    <dgm:cxn modelId="{95611271-1752-2C4F-9E9A-473D465814A9}" type="presParOf" srcId="{5672A6A7-3718-E649-9D50-F71B9C4F69CF}" destId="{E6E5250E-22B6-0041-85C1-06139B6DAC42}" srcOrd="1" destOrd="0" presId="urn:microsoft.com/office/officeart/2016/7/layout/VerticalSolidActionList"/>
    <dgm:cxn modelId="{BE3A1C47-7F5D-D349-AB99-D00F8012DD5D}" type="presParOf" srcId="{B809C3BD-8F0A-8C4C-B4E3-DEE0F670833E}" destId="{F241B968-E1C9-8445-949F-98C048D72EDA}" srcOrd="5" destOrd="0" presId="urn:microsoft.com/office/officeart/2016/7/layout/VerticalSolidActionList"/>
    <dgm:cxn modelId="{AA4FBC38-2435-784D-8672-5DE033518EF3}" type="presParOf" srcId="{B809C3BD-8F0A-8C4C-B4E3-DEE0F670833E}" destId="{EC7F9917-C045-EC46-A817-1469E243C440}" srcOrd="6" destOrd="0" presId="urn:microsoft.com/office/officeart/2016/7/layout/VerticalSolidActionList"/>
    <dgm:cxn modelId="{B72738FB-1179-3041-B97E-1D2CFD24F433}" type="presParOf" srcId="{EC7F9917-C045-EC46-A817-1469E243C440}" destId="{DFB37A96-7A42-1949-9490-8955C812239C}" srcOrd="0" destOrd="0" presId="urn:microsoft.com/office/officeart/2016/7/layout/VerticalSolidActionList"/>
    <dgm:cxn modelId="{A556C524-BBBB-1B45-A167-28888BCCCDBB}" type="presParOf" srcId="{EC7F9917-C045-EC46-A817-1469E243C440}" destId="{29EF6B5A-5278-AF4D-AF6E-F396CE25273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CBD43-6A1D-5345-A3AA-52C44D13AAF4}">
      <dsp:nvSpPr>
        <dsp:cNvPr id="0" name=""/>
        <dsp:cNvSpPr/>
      </dsp:nvSpPr>
      <dsp:spPr>
        <a:xfrm>
          <a:off x="1333366" y="2516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traffic light system with pedestrian crossing</a:t>
          </a:r>
        </a:p>
      </dsp:txBody>
      <dsp:txXfrm>
        <a:off x="1333366" y="2516"/>
        <a:ext cx="5333466" cy="1303561"/>
      </dsp:txXfrm>
    </dsp:sp>
    <dsp:sp modelId="{B3CE35EE-FCBE-A54D-BF22-3D5ECBBCDAE1}">
      <dsp:nvSpPr>
        <dsp:cNvPr id="0" name=""/>
        <dsp:cNvSpPr/>
      </dsp:nvSpPr>
      <dsp:spPr>
        <a:xfrm>
          <a:off x="0" y="2516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</a:t>
          </a:r>
        </a:p>
      </dsp:txBody>
      <dsp:txXfrm>
        <a:off x="0" y="2516"/>
        <a:ext cx="1333366" cy="1303561"/>
      </dsp:txXfrm>
    </dsp:sp>
    <dsp:sp modelId="{69223D5E-A194-E14A-B7CC-DF60942639C4}">
      <dsp:nvSpPr>
        <dsp:cNvPr id="0" name=""/>
        <dsp:cNvSpPr/>
      </dsp:nvSpPr>
      <dsp:spPr>
        <a:xfrm>
          <a:off x="1333366" y="1384291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State machine Diagram</a:t>
          </a:r>
        </a:p>
      </dsp:txBody>
      <dsp:txXfrm>
        <a:off x="1333366" y="1384291"/>
        <a:ext cx="5333466" cy="1303561"/>
      </dsp:txXfrm>
    </dsp:sp>
    <dsp:sp modelId="{244431F5-D0EA-6F49-85B7-2FCB1E28F214}">
      <dsp:nvSpPr>
        <dsp:cNvPr id="0" name=""/>
        <dsp:cNvSpPr/>
      </dsp:nvSpPr>
      <dsp:spPr>
        <a:xfrm>
          <a:off x="0" y="1384291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STATE</a:t>
          </a:r>
        </a:p>
      </dsp:txBody>
      <dsp:txXfrm>
        <a:off x="0" y="1384291"/>
        <a:ext cx="1333366" cy="1303561"/>
      </dsp:txXfrm>
    </dsp:sp>
    <dsp:sp modelId="{E6E5250E-22B6-0041-85C1-06139B6DAC42}">
      <dsp:nvSpPr>
        <dsp:cNvPr id="0" name=""/>
        <dsp:cNvSpPr/>
      </dsp:nvSpPr>
      <dsp:spPr>
        <a:xfrm>
          <a:off x="1333366" y="2766066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Traffic light implementation with C/C++ language</a:t>
          </a:r>
        </a:p>
      </dsp:txBody>
      <dsp:txXfrm>
        <a:off x="1333366" y="2766066"/>
        <a:ext cx="5333466" cy="1303561"/>
      </dsp:txXfrm>
    </dsp:sp>
    <dsp:sp modelId="{E3BF57BC-F555-FB4F-A0ED-54ECD2BA64B2}">
      <dsp:nvSpPr>
        <dsp:cNvPr id="0" name=""/>
        <dsp:cNvSpPr/>
      </dsp:nvSpPr>
      <dsp:spPr>
        <a:xfrm>
          <a:off x="0" y="2766066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</a:p>
      </dsp:txBody>
      <dsp:txXfrm>
        <a:off x="0" y="2766066"/>
        <a:ext cx="1333366" cy="1303561"/>
      </dsp:txXfrm>
    </dsp:sp>
    <dsp:sp modelId="{29EF6B5A-5278-AF4D-AF6E-F396CE252730}">
      <dsp:nvSpPr>
        <dsp:cNvPr id="0" name=""/>
        <dsp:cNvSpPr/>
      </dsp:nvSpPr>
      <dsp:spPr>
        <a:xfrm>
          <a:off x="1333366" y="4147841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Traffic light simulation</a:t>
          </a:r>
        </a:p>
      </dsp:txBody>
      <dsp:txXfrm>
        <a:off x="1333366" y="4147841"/>
        <a:ext cx="5333466" cy="1303561"/>
      </dsp:txXfrm>
    </dsp:sp>
    <dsp:sp modelId="{DFB37A96-7A42-1949-9490-8955C812239C}">
      <dsp:nvSpPr>
        <dsp:cNvPr id="0" name=""/>
        <dsp:cNvSpPr/>
      </dsp:nvSpPr>
      <dsp:spPr>
        <a:xfrm>
          <a:off x="0" y="4147841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SIMULATION</a:t>
          </a:r>
        </a:p>
      </dsp:txBody>
      <dsp:txXfrm>
        <a:off x="0" y="4147841"/>
        <a:ext cx="1333366" cy="130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BE7AA-7D24-8D49-8F8C-C4F8FB5408F2}" type="datetimeFigureOut">
              <a:rPr lang="en-DE" smtClean="0"/>
              <a:t>01/10/2022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D052B-1889-3349-A628-B97C8495E5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792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68C4-FE96-6442-91A9-3707DF9E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1D1BB-8147-F648-B8DA-5F2D6082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5731-7A97-F04C-AB04-E947C9F0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AF61-5178-1548-A538-5C6B357A31FD}" type="datetime1">
              <a:rPr lang="de-DE" smtClean="0"/>
              <a:t>10.01.2022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8CE8-854A-0841-B7C6-45BF701F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ABC1-528C-4443-A853-2AA25BFA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46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4A4-C173-2743-8518-653F1A74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43FA7-FD1E-5348-80C9-B694C8302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C1F2-EA3F-514C-93F2-B0D5C023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2C75-90F8-1F45-9067-683D22C8F925}" type="datetime1">
              <a:rPr lang="de-DE" smtClean="0"/>
              <a:t>10.01.2022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25F4-B024-CF4E-B51F-4B0046E5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7234-EED9-BE48-AC94-3B95ACF0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63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55F07-A6BC-4341-AC4F-74ADA7EE2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C8DA1-E4F2-6347-AF8D-0D8A4851F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7469C-1FBA-0441-B4CE-CEB8A19B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5046-544F-7C4A-B9FE-D2DF719051DB}" type="datetime1">
              <a:rPr lang="de-DE" smtClean="0"/>
              <a:t>10.01.2022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299A-E49E-BD4C-A2D5-ECB66006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22C9-4F3F-1E4F-B640-201CED8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400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6A23-9308-3242-A4D8-2A858B7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E62-9A1B-FA40-8CE3-AF0A1739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620D-D3B1-384E-A91B-6263B276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70567-C2CE-9B43-8161-CC0A48E59B95}" type="datetime1">
              <a:rPr lang="de-DE" smtClean="0"/>
              <a:t>10.01.2022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8C6D8-6CD0-8840-950D-DDDD0B1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1050-0D89-E94C-B3FA-FA015221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217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D649-9194-AA4A-9F27-3F72DFC7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A536-73C0-394E-BEC6-4A4F743DB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A789-2D0C-1F4F-A398-04C84772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4516-A1B1-634F-941C-20884B017B0B}" type="datetime1">
              <a:rPr lang="de-DE" smtClean="0"/>
              <a:t>10.01.2022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ABA8-B690-A844-B348-EBAC8B2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BCA0-DD09-B747-BE7B-1B032DB6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94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45B3-C099-974B-9BC2-1A7B898C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E6D1-80E4-5342-94DD-C660C046A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71DDE-E1C2-AF4C-8019-5EB83A8F8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273A4-E863-6049-AAB2-F9444213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F90-C185-BB40-8A45-BADA731F1E66}" type="datetime1">
              <a:rPr lang="de-DE" smtClean="0"/>
              <a:t>10.01.2022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66B3B-5ABE-1749-A5E8-C9BC2A6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264B-0912-0945-82FC-F9FFA956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714A-16EA-AB40-9433-03344D79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23C5-DB14-C14D-9DD0-AA7B3ED1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EC3DA-81B8-E347-A259-6AC44D05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CBA9E-8410-8D45-9BC2-C7DCE7B9E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BF047-2D88-F149-930E-B7D04A4E5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A00D6-72DE-0C4E-AD63-ABDE1A9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7FCC-A318-E546-8F2F-109E873F1FCD}" type="datetime1">
              <a:rPr lang="de-DE" smtClean="0"/>
              <a:t>10.01.2022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05CD9-6354-7146-BA56-DB56DC21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A3E49-765B-CC43-9502-1BEFF66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26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C0D8-1EE5-3448-8841-386BB3F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DE340-B1D0-B846-BCA5-37C09459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77F8-3DE9-0D49-9045-12BFBD6BF931}" type="datetime1">
              <a:rPr lang="de-DE" smtClean="0"/>
              <a:t>10.01.2022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42A30-A658-4E4E-AF9D-BF30CECA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9EEBC-5C2B-F54B-8389-E41F0729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0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261FF-FE76-C44A-A3DE-427652F5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04E6-F849-4F45-91BF-DC158900A967}" type="datetime1">
              <a:rPr lang="de-DE" smtClean="0"/>
              <a:t>10.01.2022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93255-0268-E043-896D-DE891350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23AD-34AC-A041-B363-E0CB4B8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67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08AF-88B3-194A-9587-54417390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5B84-E70C-7D47-BD11-E79D6BD4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3837A-8A99-C74C-B0B5-77C23B02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A980-2519-8A43-923A-64D65E1F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044D-AE19-4C4A-841F-AA02E8B8A029}" type="datetime1">
              <a:rPr lang="de-DE" smtClean="0"/>
              <a:t>10.01.2022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39BB-F855-064F-94DD-16B2A66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69CB-01EF-194C-BA78-9CE95CC6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78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B02-3759-104C-8E25-91DB5D9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6BB1B-2E9B-064F-A68C-0CADA483D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055D-7492-EC45-9831-B13F749C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EAC2-7C9C-8145-937D-AFCD1BD7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0A25-0DC8-2544-8164-76DECC981C7C}" type="datetime1">
              <a:rPr lang="de-DE" smtClean="0"/>
              <a:t>10.01.2022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33D58-721E-F946-BF63-C50E9DCB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FBA2-A595-A94C-965D-5D870BEF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91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9D52D-D3DF-C94C-ABD4-B89588C3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D06D-8929-5041-A127-53123F53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3176-F70C-604B-A782-772A6E19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8C3B-C8F3-ED40-A907-088DA8062D8A}" type="datetime1">
              <a:rPr lang="de-DE" smtClean="0"/>
              <a:t>10.01.2022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358A-6023-8840-9377-5CB85F12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003F-9746-A64A-87CB-91FCC61D5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03A6-DD8A-CE4E-8F01-51EA84C264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5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91Whb08ycP3-tls-test/editel?sharecode=m2hhgozB5XtyPvsXZVNdt6_qKi2E5OnmIwP0xG28W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Greenlight on traffic light">
            <a:extLst>
              <a:ext uri="{FF2B5EF4-FFF2-40B4-BE49-F238E27FC236}">
                <a16:creationId xmlns:a16="http://schemas.microsoft.com/office/drawing/2014/main" id="{67F08DE8-5682-49C8-A21C-C5E0EF056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2" r="16185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421C8-2A68-8D4C-B610-92BDB58E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50" y="1487012"/>
            <a:ext cx="4607168" cy="207236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DE" sz="4400" dirty="0"/>
              <a:t>  </a:t>
            </a:r>
            <a:br>
              <a:rPr lang="en-DE" sz="4400" dirty="0"/>
            </a:br>
            <a:br>
              <a:rPr lang="en-DE" sz="4400" dirty="0"/>
            </a:br>
            <a:br>
              <a:rPr lang="en-DE" sz="4400" dirty="0"/>
            </a:br>
            <a:r>
              <a:rPr lang="en-DE" sz="4400" dirty="0"/>
              <a:t>Semester project</a:t>
            </a:r>
            <a:br>
              <a:rPr lang="en-DE" sz="4400" dirty="0"/>
            </a:br>
            <a:br>
              <a:rPr lang="en-DE" sz="4400" dirty="0"/>
            </a:br>
            <a:r>
              <a:rPr lang="en-DE" sz="4400" dirty="0"/>
              <a:t>Traffic light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0E121-47DA-E849-9BD3-72731C4B4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288" y="3838242"/>
            <a:ext cx="3933306" cy="1208141"/>
          </a:xfrm>
        </p:spPr>
        <p:txBody>
          <a:bodyPr>
            <a:normAutofit fontScale="92500" lnSpcReduction="20000"/>
          </a:bodyPr>
          <a:lstStyle/>
          <a:p>
            <a:pPr algn="l"/>
            <a:endParaRPr lang="en-DE" sz="500" dirty="0"/>
          </a:p>
          <a:p>
            <a:pPr algn="l"/>
            <a:endParaRPr lang="en-DE" sz="500" dirty="0"/>
          </a:p>
          <a:p>
            <a:pPr algn="l"/>
            <a:endParaRPr lang="en-DE" sz="500" dirty="0"/>
          </a:p>
          <a:p>
            <a:pPr algn="l"/>
            <a:endParaRPr lang="en-DE" sz="500" dirty="0"/>
          </a:p>
          <a:p>
            <a:pPr algn="l"/>
            <a:endParaRPr lang="en-DE" sz="500" dirty="0"/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Nnamdi Elijah</a:t>
            </a:r>
            <a:endParaRPr lang="en-D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een colour on the traffic light">
            <a:extLst>
              <a:ext uri="{FF2B5EF4-FFF2-40B4-BE49-F238E27FC236}">
                <a16:creationId xmlns:a16="http://schemas.microsoft.com/office/drawing/2014/main" id="{6C0A7C29-E88C-415A-94C6-97DED95FD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6" r="1117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37E6-9569-BB45-88C5-E3E6E203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249" y="1755648"/>
            <a:ext cx="6723103" cy="4421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/>
              <a:t>                                             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 marL="0" indent="0">
              <a:buNone/>
            </a:pPr>
            <a:r>
              <a:rPr lang="en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D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BBD92-2FB9-8940-AC8A-9133061A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3103A6-DD8A-CE4E-8F01-51EA84C2648E}" type="slidenum">
              <a:rPr lang="en-DE" smtClean="0"/>
              <a:pPr>
                <a:spcAft>
                  <a:spcPts val="600"/>
                </a:spcAft>
              </a:pPr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77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0142-3C37-644A-9037-E23ED069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99" y="1861017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DISCUSSION </a:t>
            </a:r>
            <a:br>
              <a:rPr lang="en-GB" sz="4000" dirty="0">
                <a:solidFill>
                  <a:srgbClr val="FFFFFF"/>
                </a:solidFill>
              </a:rPr>
            </a:br>
            <a:endParaRPr lang="en-DE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1791E5-A42C-4AA8-B547-E6ED77917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0714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731CD-DB2A-614E-88AF-2E718981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355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5D722E-1129-4326-B022-59F36FD5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054" y="2365375"/>
            <a:ext cx="4705350" cy="197167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AEB937-B30B-EB45-A9D2-CE6A136D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3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F7F06-8482-4BF6-B660-AFC08135E35C}"/>
              </a:ext>
            </a:extLst>
          </p:cNvPr>
          <p:cNvSpPr txBox="1"/>
          <p:nvPr/>
        </p:nvSpPr>
        <p:spPr>
          <a:xfrm>
            <a:off x="254000" y="2689492"/>
            <a:ext cx="4282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STATE MACHINE LOOP FOR CTL</a:t>
            </a:r>
            <a:endParaRPr lang="LID4096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614A9-FF07-9E4E-81BA-24FF861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4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91896-0DCA-404E-A3E5-EFA88F752799}"/>
              </a:ext>
            </a:extLst>
          </p:cNvPr>
          <p:cNvSpPr txBox="1"/>
          <p:nvPr/>
        </p:nvSpPr>
        <p:spPr>
          <a:xfrm>
            <a:off x="0" y="11946"/>
            <a:ext cx="616373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void CTL()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unsigned long </a:t>
            </a:r>
            <a:r>
              <a:rPr lang="en-US" sz="1000" b="1" dirty="0" err="1"/>
              <a:t>currentMillis</a:t>
            </a:r>
            <a:r>
              <a:rPr lang="en-US" sz="1000" b="1" dirty="0"/>
              <a:t> = </a:t>
            </a:r>
            <a:r>
              <a:rPr lang="en-US" sz="1000" b="1" dirty="0" err="1"/>
              <a:t>millis</a:t>
            </a:r>
            <a:r>
              <a:rPr lang="en-US" sz="1000" b="1" dirty="0"/>
              <a:t>();</a:t>
            </a:r>
          </a:p>
          <a:p>
            <a:r>
              <a:rPr lang="en-US" sz="1000" b="1" dirty="0"/>
              <a:t>  </a:t>
            </a:r>
          </a:p>
          <a:p>
            <a:r>
              <a:rPr lang="en-US" sz="1000" b="1" dirty="0"/>
              <a:t>  switch(</a:t>
            </a:r>
            <a:r>
              <a:rPr lang="en-US" sz="1000" b="1" dirty="0" err="1"/>
              <a:t>CTL_state</a:t>
            </a:r>
            <a:r>
              <a:rPr lang="en-US" sz="1000" b="1" dirty="0"/>
              <a:t>)</a:t>
            </a:r>
          </a:p>
          <a:p>
            <a:r>
              <a:rPr lang="en-US" sz="1000" b="1" dirty="0"/>
              <a:t>      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</a:t>
            </a:r>
          </a:p>
          <a:p>
            <a:r>
              <a:rPr lang="en-US" sz="1000" b="1" dirty="0"/>
              <a:t> 	  case CTL_GREEN: </a:t>
            </a:r>
          </a:p>
          <a:p>
            <a:endParaRPr lang="en-US" sz="1000" b="1" dirty="0"/>
          </a:p>
          <a:p>
            <a:r>
              <a:rPr lang="en-US" sz="1000" b="1" dirty="0"/>
              <a:t>      		</a:t>
            </a:r>
            <a:r>
              <a:rPr lang="en-US" sz="1000" b="1" dirty="0" err="1"/>
              <a:t>digitalWrite</a:t>
            </a:r>
            <a:r>
              <a:rPr lang="en-US" sz="1000" b="1" dirty="0"/>
              <a:t>(CTL_GREEN, HIGH);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(CTL_YELLOW1, LOW);</a:t>
            </a:r>
          </a:p>
          <a:p>
            <a:r>
              <a:rPr lang="en-US" sz="1000" b="1" dirty="0"/>
              <a:t>    		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(CTL_YELLOW2,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(CTL_RED, LOW);</a:t>
            </a:r>
          </a:p>
          <a:p>
            <a:r>
              <a:rPr lang="en-US" sz="1000" b="1" dirty="0"/>
              <a:t>    if ((</a:t>
            </a:r>
            <a:r>
              <a:rPr lang="en-US" sz="1000" b="1" dirty="0" err="1"/>
              <a:t>currentMillis</a:t>
            </a:r>
            <a:r>
              <a:rPr lang="en-US" sz="1000" b="1" dirty="0"/>
              <a:t> - </a:t>
            </a:r>
            <a:r>
              <a:rPr lang="en-US" sz="1000" b="1" dirty="0" err="1"/>
              <a:t>CTL_GREEN_ENTRYMillis</a:t>
            </a:r>
            <a:r>
              <a:rPr lang="en-US" sz="1000" b="1" dirty="0"/>
              <a:t> &gt;= Interval10Sec)&amp;&amp;(</a:t>
            </a:r>
            <a:r>
              <a:rPr lang="en-US" sz="1000" b="1" dirty="0" err="1"/>
              <a:t>Pb_Event</a:t>
            </a:r>
            <a:r>
              <a:rPr lang="en-US" sz="1000" b="1" dirty="0"/>
              <a:t> == 1)) // Wait for 20000 millisecond(s)  </a:t>
            </a:r>
          </a:p>
          <a:p>
            <a:r>
              <a:rPr lang="en-US" sz="1000" b="1" dirty="0"/>
              <a:t>   {	 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CTL_state</a:t>
            </a:r>
            <a:r>
              <a:rPr lang="en-US" sz="1000" b="1" dirty="0"/>
              <a:t> = CTL_YELLOW1;// Change the state of CTL to enter next case</a:t>
            </a:r>
          </a:p>
          <a:p>
            <a:r>
              <a:rPr lang="en-US" sz="1000" b="1" dirty="0"/>
              <a:t>   	  CTL_YELLOW1_ENTRYMillis = </a:t>
            </a:r>
            <a:r>
              <a:rPr lang="en-US" sz="1000" b="1" dirty="0" err="1"/>
              <a:t>millis</a:t>
            </a:r>
            <a:r>
              <a:rPr lang="en-US" sz="1000" b="1" dirty="0"/>
              <a:t>();</a:t>
            </a:r>
          </a:p>
          <a:p>
            <a:r>
              <a:rPr lang="en-US" sz="1000" b="1" dirty="0"/>
              <a:t>   }	</a:t>
            </a:r>
          </a:p>
          <a:p>
            <a:r>
              <a:rPr lang="en-US" sz="1000" b="1" dirty="0"/>
              <a:t>    </a:t>
            </a:r>
          </a:p>
          <a:p>
            <a:r>
              <a:rPr lang="en-US" sz="1000" b="1" dirty="0"/>
              <a:t>   else if ((</a:t>
            </a:r>
            <a:r>
              <a:rPr lang="en-US" sz="1000" b="1" dirty="0" err="1"/>
              <a:t>currentMillis</a:t>
            </a:r>
            <a:r>
              <a:rPr lang="en-US" sz="1000" b="1" dirty="0"/>
              <a:t> - </a:t>
            </a:r>
            <a:r>
              <a:rPr lang="en-US" sz="1000" b="1" dirty="0" err="1"/>
              <a:t>CTL_GREEN_ENTRYMillis</a:t>
            </a:r>
            <a:r>
              <a:rPr lang="en-US" sz="1000" b="1" dirty="0"/>
              <a:t> &gt;= Interval20Sec)&amp;&amp;(</a:t>
            </a:r>
            <a:r>
              <a:rPr lang="en-US" sz="1000" b="1" dirty="0" err="1"/>
              <a:t>Pb_Event</a:t>
            </a:r>
            <a:r>
              <a:rPr lang="en-US" sz="1000" b="1" dirty="0"/>
              <a:t> == 0)) // Wait for 20000 millisecond(s)  </a:t>
            </a:r>
          </a:p>
          <a:p>
            <a:r>
              <a:rPr lang="en-US" sz="1000" b="1" dirty="0"/>
              <a:t>   {	 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CTL_state</a:t>
            </a:r>
            <a:r>
              <a:rPr lang="en-US" sz="1000" b="1" dirty="0"/>
              <a:t> = CTL_YELLOW1;// Change the state of CTL to enter next case</a:t>
            </a:r>
          </a:p>
          <a:p>
            <a:r>
              <a:rPr lang="en-US" sz="1000" b="1" dirty="0"/>
              <a:t>   	  CTL_YELLOW1_ENTRYMillis = </a:t>
            </a:r>
            <a:r>
              <a:rPr lang="en-US" sz="1000" b="1" dirty="0" err="1"/>
              <a:t>millis</a:t>
            </a:r>
            <a:r>
              <a:rPr lang="en-US" sz="1000" b="1" dirty="0"/>
              <a:t>();</a:t>
            </a:r>
          </a:p>
          <a:p>
            <a:r>
              <a:rPr lang="en-US" sz="1000" b="1" dirty="0"/>
              <a:t>   }		</a:t>
            </a:r>
          </a:p>
          <a:p>
            <a:r>
              <a:rPr lang="en-US" sz="1000" b="1" dirty="0"/>
              <a:t>     break;</a:t>
            </a:r>
          </a:p>
          <a:p>
            <a:r>
              <a:rPr lang="en-US" sz="1000" b="1" dirty="0"/>
              <a:t>            </a:t>
            </a:r>
          </a:p>
          <a:p>
            <a:r>
              <a:rPr lang="en-US" sz="1000" b="1" dirty="0"/>
              <a:t>                  </a:t>
            </a:r>
          </a:p>
          <a:p>
            <a:r>
              <a:rPr lang="en-US" sz="1000" b="1" dirty="0"/>
              <a:t>       case CTL_YELLOW1:</a:t>
            </a:r>
          </a:p>
          <a:p>
            <a:r>
              <a:rPr lang="en-US" sz="1000" b="1" dirty="0"/>
              <a:t>    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(CTL_GREEN,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(CTL_YELLOW1, HIGH);</a:t>
            </a:r>
          </a:p>
          <a:p>
            <a:r>
              <a:rPr lang="en-US" sz="1000" b="1" dirty="0"/>
              <a:t>    		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(CTL_YELLOW2,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(CTL_RED, LOW);</a:t>
            </a:r>
          </a:p>
          <a:p>
            <a:r>
              <a:rPr lang="en-US" sz="1000" b="1" dirty="0"/>
              <a:t> </a:t>
            </a:r>
          </a:p>
          <a:p>
            <a:r>
              <a:rPr lang="en-US" sz="1000" b="1" dirty="0"/>
              <a:t>            if ((</a:t>
            </a:r>
            <a:r>
              <a:rPr lang="en-US" sz="1000" b="1" dirty="0" err="1"/>
              <a:t>currentMillis</a:t>
            </a:r>
            <a:r>
              <a:rPr lang="en-US" sz="1000" b="1" dirty="0"/>
              <a:t> - CTL_YELLOW1_ENTRYMillis &gt;= Interval10Sec))// Wait for 10000 millisecond(s)</a:t>
            </a:r>
          </a:p>
          <a:p>
            <a:r>
              <a:rPr lang="en-US" sz="1000" b="1" dirty="0"/>
              <a:t>            {</a:t>
            </a:r>
          </a:p>
          <a:p>
            <a:r>
              <a:rPr lang="en-US" sz="1000" b="1" dirty="0"/>
              <a:t>              </a:t>
            </a:r>
            <a:r>
              <a:rPr lang="en-US" sz="1000" b="1" dirty="0" err="1"/>
              <a:t>CTL_state</a:t>
            </a:r>
            <a:r>
              <a:rPr lang="en-US" sz="1000" b="1" dirty="0"/>
              <a:t> = CTL_RED; // Change the state of CTL to enter next case</a:t>
            </a:r>
          </a:p>
          <a:p>
            <a:r>
              <a:rPr lang="en-US" sz="1000" b="1" dirty="0"/>
              <a:t>              </a:t>
            </a:r>
            <a:r>
              <a:rPr lang="en-US" sz="1000" b="1" dirty="0" err="1"/>
              <a:t>CTL_RED_ENTRYMillis</a:t>
            </a:r>
            <a:r>
              <a:rPr lang="en-US" sz="1000" b="1" dirty="0"/>
              <a:t> = </a:t>
            </a:r>
            <a:r>
              <a:rPr lang="en-US" sz="1000" b="1" dirty="0" err="1"/>
              <a:t>millis</a:t>
            </a:r>
            <a:r>
              <a:rPr lang="en-US" sz="1000" b="1" dirty="0"/>
              <a:t>();</a:t>
            </a:r>
          </a:p>
          <a:p>
            <a:r>
              <a:rPr lang="en-US" sz="1000" b="1" dirty="0"/>
              <a:t>            }</a:t>
            </a:r>
          </a:p>
          <a:p>
            <a:r>
              <a:rPr lang="en-US" sz="1000" b="1" dirty="0"/>
              <a:t>     break;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4D8B0-FF22-4378-A58D-744BB086845B}"/>
              </a:ext>
            </a:extLst>
          </p:cNvPr>
          <p:cNvSpPr txBox="1"/>
          <p:nvPr/>
        </p:nvSpPr>
        <p:spPr>
          <a:xfrm>
            <a:off x="6807200" y="313267"/>
            <a:ext cx="531706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case CTL_RED:</a:t>
            </a:r>
          </a:p>
          <a:p>
            <a:r>
              <a:rPr lang="en-US" sz="1000" b="1" dirty="0"/>
              <a:t>   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(CTL_GREEN,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(CTL_YELLOW1, LOW);</a:t>
            </a:r>
          </a:p>
          <a:p>
            <a:r>
              <a:rPr lang="en-US" sz="1000" b="1" dirty="0"/>
              <a:t>    		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(CTL_YELLOW2,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(CTL_RED, HIGH);</a:t>
            </a:r>
          </a:p>
          <a:p>
            <a:r>
              <a:rPr lang="en-US" sz="1000" b="1" dirty="0"/>
              <a:t>    </a:t>
            </a:r>
          </a:p>
          <a:p>
            <a:r>
              <a:rPr lang="en-US" sz="1000" b="1" dirty="0"/>
              <a:t>            if ((</a:t>
            </a:r>
            <a:r>
              <a:rPr lang="en-US" sz="1000" b="1" dirty="0" err="1"/>
              <a:t>currentMillis</a:t>
            </a:r>
            <a:r>
              <a:rPr lang="en-US" sz="1000" b="1" dirty="0"/>
              <a:t> - </a:t>
            </a:r>
            <a:r>
              <a:rPr lang="en-US" sz="1000" b="1" dirty="0" err="1"/>
              <a:t>CTL_RED_ENTRYMillis</a:t>
            </a:r>
            <a:r>
              <a:rPr lang="en-US" sz="1000" b="1" dirty="0"/>
              <a:t> &gt;= Interval20Sec))// Wait for 20000 millisecond(s)</a:t>
            </a:r>
          </a:p>
          <a:p>
            <a:r>
              <a:rPr lang="en-US" sz="1000" b="1" dirty="0"/>
              <a:t>            {</a:t>
            </a:r>
          </a:p>
          <a:p>
            <a:r>
              <a:rPr lang="en-US" sz="1000" b="1" dirty="0"/>
              <a:t>              </a:t>
            </a:r>
            <a:r>
              <a:rPr lang="en-US" sz="1000" b="1" dirty="0" err="1"/>
              <a:t>CTL_state</a:t>
            </a:r>
            <a:r>
              <a:rPr lang="en-US" sz="1000" b="1" dirty="0"/>
              <a:t> = CTL_YELLOW2;// Change the state of CTL to enter next case</a:t>
            </a:r>
          </a:p>
          <a:p>
            <a:r>
              <a:rPr lang="en-US" sz="1000" b="1" dirty="0"/>
              <a:t>              CTL_YELLOW2_ENTRYMillis = </a:t>
            </a:r>
            <a:r>
              <a:rPr lang="en-US" sz="1000" b="1" dirty="0" err="1"/>
              <a:t>millis</a:t>
            </a:r>
            <a:r>
              <a:rPr lang="en-US" sz="1000" b="1" dirty="0"/>
              <a:t>();</a:t>
            </a:r>
          </a:p>
          <a:p>
            <a:r>
              <a:rPr lang="en-US" sz="1000" b="1" dirty="0"/>
              <a:t>            }</a:t>
            </a:r>
          </a:p>
          <a:p>
            <a:r>
              <a:rPr lang="en-US" sz="1000" b="1" dirty="0"/>
              <a:t>     break;</a:t>
            </a:r>
          </a:p>
          <a:p>
            <a:endParaRPr lang="en-US" sz="1000" b="1" dirty="0"/>
          </a:p>
          <a:p>
            <a:r>
              <a:rPr lang="en-US" sz="1000" b="1" dirty="0"/>
              <a:t>            </a:t>
            </a:r>
          </a:p>
          <a:p>
            <a:r>
              <a:rPr lang="en-US" sz="1000" b="1" dirty="0"/>
              <a:t>        case CTL_YELLOW2: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(CTL_GREEN, LOW);</a:t>
            </a:r>
          </a:p>
          <a:p>
            <a:r>
              <a:rPr lang="en-US" sz="1000" b="1" dirty="0"/>
              <a:t>    		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(CTL_YELLOW1,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(CTL_YELLOW2, HIGH);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(CTL_RED, LOW);</a:t>
            </a:r>
          </a:p>
          <a:p>
            <a:r>
              <a:rPr lang="en-US" sz="1000" b="1" dirty="0"/>
              <a:t>    </a:t>
            </a:r>
          </a:p>
          <a:p>
            <a:r>
              <a:rPr lang="en-US" sz="1000" b="1" dirty="0"/>
              <a:t>          if ((</a:t>
            </a:r>
            <a:r>
              <a:rPr lang="en-US" sz="1000" b="1" dirty="0" err="1"/>
              <a:t>currentMillis</a:t>
            </a:r>
            <a:r>
              <a:rPr lang="en-US" sz="1000" b="1" dirty="0"/>
              <a:t> - CTL_YELLOW2_ENTRYMillis &gt;= Interval10Sec)&amp;&amp;(</a:t>
            </a:r>
            <a:r>
              <a:rPr lang="en-US" sz="1000" b="1" dirty="0" err="1"/>
              <a:t>Pb_Event</a:t>
            </a:r>
            <a:r>
              <a:rPr lang="en-US" sz="1000" b="1" dirty="0"/>
              <a:t> == 0)) // Wait for 10000 millisecond(s)</a:t>
            </a:r>
          </a:p>
          <a:p>
            <a:r>
              <a:rPr lang="en-US" sz="1000" b="1" dirty="0"/>
              <a:t>          {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CTL_state</a:t>
            </a:r>
            <a:r>
              <a:rPr lang="en-US" sz="1000" b="1" dirty="0"/>
              <a:t> = CTL_GREEN;// Change the state of CTL to enter next case</a:t>
            </a:r>
          </a:p>
          <a:p>
            <a:r>
              <a:rPr lang="en-US" sz="1000" b="1" dirty="0"/>
              <a:t>          	</a:t>
            </a:r>
            <a:r>
              <a:rPr lang="en-US" sz="1000" b="1" dirty="0" err="1"/>
              <a:t>CTL_GREEN_ENTRYMillis</a:t>
            </a:r>
            <a:r>
              <a:rPr lang="en-US" sz="1000" b="1" dirty="0"/>
              <a:t> = </a:t>
            </a:r>
            <a:r>
              <a:rPr lang="en-US" sz="1000" b="1" dirty="0" err="1"/>
              <a:t>millis</a:t>
            </a:r>
            <a:r>
              <a:rPr lang="en-US" sz="1000" b="1" dirty="0"/>
              <a:t>();</a:t>
            </a:r>
          </a:p>
          <a:p>
            <a:r>
              <a:rPr lang="en-US" sz="1000" b="1" dirty="0"/>
              <a:t>          }</a:t>
            </a:r>
          </a:p>
          <a:p>
            <a:r>
              <a:rPr lang="en-US" sz="1000" b="1" dirty="0"/>
              <a:t>            break;</a:t>
            </a:r>
          </a:p>
          <a:p>
            <a:endParaRPr lang="en-US" sz="1000" b="1" dirty="0"/>
          </a:p>
          <a:p>
            <a:r>
              <a:rPr lang="en-US" sz="1000" b="1" dirty="0"/>
              <a:t>    }</a:t>
            </a:r>
          </a:p>
          <a:p>
            <a:r>
              <a:rPr lang="en-US" sz="1000" b="1" dirty="0"/>
              <a:t>}</a:t>
            </a:r>
            <a:endParaRPr lang="LID4096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852A9-2C07-4C88-9D94-D04FD267A675}"/>
              </a:ext>
            </a:extLst>
          </p:cNvPr>
          <p:cNvSpPr txBox="1"/>
          <p:nvPr/>
        </p:nvSpPr>
        <p:spPr>
          <a:xfrm>
            <a:off x="6853767" y="6352143"/>
            <a:ext cx="35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CTL LOOP CODE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4618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AEB937-B30B-EB45-A9D2-CE6A136D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5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F7F06-8482-4BF6-B660-AFC08135E35C}"/>
              </a:ext>
            </a:extLst>
          </p:cNvPr>
          <p:cNvSpPr txBox="1"/>
          <p:nvPr/>
        </p:nvSpPr>
        <p:spPr>
          <a:xfrm>
            <a:off x="67734" y="2776882"/>
            <a:ext cx="3682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STATE MACHINE LOOP FOR PTL</a:t>
            </a:r>
            <a:endParaRPr lang="LID4096" sz="4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6B307A-48F3-40D4-8AAD-89B5019C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491" y="2056064"/>
            <a:ext cx="7729788" cy="4351338"/>
          </a:xfrm>
        </p:spPr>
      </p:pic>
    </p:spTree>
    <p:extLst>
      <p:ext uri="{BB962C8B-B14F-4D97-AF65-F5344CB8AC3E}">
        <p14:creationId xmlns:p14="http://schemas.microsoft.com/office/powerpoint/2010/main" val="408030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11267-7933-4791-A0D3-566AB6B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7B2D5-E11E-4AEB-99C5-9D81F830745F}"/>
              </a:ext>
            </a:extLst>
          </p:cNvPr>
          <p:cNvSpPr txBox="1"/>
          <p:nvPr/>
        </p:nvSpPr>
        <p:spPr>
          <a:xfrm>
            <a:off x="524933" y="448733"/>
            <a:ext cx="49614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void PTL()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switch(</a:t>
            </a:r>
            <a:r>
              <a:rPr lang="en-US" sz="1000" b="1" dirty="0" err="1"/>
              <a:t>PTL_state</a:t>
            </a:r>
            <a:r>
              <a:rPr lang="en-US" sz="1000" b="1" dirty="0"/>
              <a:t>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case PTL_RED:</a:t>
            </a:r>
          </a:p>
          <a:p>
            <a:r>
              <a:rPr lang="en-US" sz="1000" b="1" dirty="0"/>
              <a:t>          delay(20);/*This very short delay is added to help the simulation software</a:t>
            </a:r>
          </a:p>
          <a:p>
            <a:r>
              <a:rPr lang="en-US" sz="1000" b="1" dirty="0"/>
              <a:t>      			transition effortlessly*/</a:t>
            </a:r>
          </a:p>
          <a:p>
            <a:r>
              <a:rPr lang="en-US" sz="1000" b="1" dirty="0"/>
              <a:t>                //CODE FOR WHAT IT DOES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(PTL_RED, HIGH);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(PTL_GREEN, LOW);</a:t>
            </a:r>
          </a:p>
          <a:p>
            <a:r>
              <a:rPr lang="en-US" sz="1000" b="1" dirty="0"/>
              <a:t>            </a:t>
            </a:r>
          </a:p>
          <a:p>
            <a:r>
              <a:rPr lang="en-US" sz="1000" b="1" dirty="0"/>
              <a:t>        if(</a:t>
            </a:r>
            <a:r>
              <a:rPr lang="en-US" sz="1000" b="1" dirty="0" err="1"/>
              <a:t>Pb_Event</a:t>
            </a:r>
            <a:r>
              <a:rPr lang="en-US" sz="1000" b="1" dirty="0"/>
              <a:t> == 1) //CHECK FOR IF </a:t>
            </a:r>
            <a:r>
              <a:rPr lang="en-US" sz="1000" b="1" dirty="0" err="1"/>
              <a:t>PedButton</a:t>
            </a:r>
            <a:r>
              <a:rPr lang="en-US" sz="1000" b="1" dirty="0"/>
              <a:t> has been pushed</a:t>
            </a:r>
          </a:p>
          <a:p>
            <a:r>
              <a:rPr lang="en-US" sz="1000" b="1" dirty="0"/>
              <a:t>            {</a:t>
            </a:r>
          </a:p>
          <a:p>
            <a:r>
              <a:rPr lang="en-US" sz="1000" b="1" dirty="0"/>
              <a:t>                 //Change state of PTL to WAITING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PTL_state</a:t>
            </a:r>
            <a:r>
              <a:rPr lang="en-US" sz="1000" b="1" dirty="0"/>
              <a:t> = WAITING;</a:t>
            </a:r>
          </a:p>
          <a:p>
            <a:r>
              <a:rPr lang="en-US" sz="1000" b="1" dirty="0"/>
              <a:t>            }</a:t>
            </a:r>
          </a:p>
          <a:p>
            <a:r>
              <a:rPr lang="en-US" sz="1000" b="1" dirty="0"/>
              <a:t>       break;</a:t>
            </a:r>
          </a:p>
          <a:p>
            <a:endParaRPr lang="en-US" sz="1000" b="1" dirty="0"/>
          </a:p>
          <a:p>
            <a:r>
              <a:rPr lang="en-US" sz="1000" b="1" dirty="0"/>
              <a:t>            </a:t>
            </a:r>
          </a:p>
          <a:p>
            <a:r>
              <a:rPr lang="en-US" sz="1000" b="1" dirty="0"/>
              <a:t>    case WAITING:</a:t>
            </a:r>
          </a:p>
          <a:p>
            <a:r>
              <a:rPr lang="en-US" sz="1000" b="1" dirty="0"/>
              <a:t>          delay(20);/*This very short delay is added to help the simulation software</a:t>
            </a:r>
          </a:p>
          <a:p>
            <a:r>
              <a:rPr lang="en-US" sz="1000" b="1" dirty="0"/>
              <a:t>      			transition effortlessly*/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(PTL_RED, HIGH);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(PTL_GREEN, LOW);</a:t>
            </a:r>
          </a:p>
          <a:p>
            <a:r>
              <a:rPr lang="en-US" sz="1000" b="1" dirty="0"/>
              <a:t>        if(</a:t>
            </a:r>
            <a:r>
              <a:rPr lang="en-US" sz="1000" b="1" dirty="0" err="1"/>
              <a:t>Pb_Event</a:t>
            </a:r>
            <a:r>
              <a:rPr lang="en-US" sz="1000" b="1" dirty="0"/>
              <a:t> == 1) //REMEMBER TO CHANGE THIS LINE OF CODE TO: Check if </a:t>
            </a:r>
            <a:r>
              <a:rPr lang="en-US" sz="1000" b="1" dirty="0" err="1"/>
              <a:t>CTL_state</a:t>
            </a:r>
            <a:r>
              <a:rPr lang="en-US" sz="1000" b="1" dirty="0"/>
              <a:t> is in CTL_RED case </a:t>
            </a:r>
          </a:p>
          <a:p>
            <a:r>
              <a:rPr lang="en-US" sz="1000" b="1" dirty="0"/>
              <a:t>        {</a:t>
            </a:r>
          </a:p>
          <a:p>
            <a:r>
              <a:rPr lang="en-US" sz="1000" b="1" dirty="0"/>
              <a:t>           //change state of PTL to PTL_GREEN</a:t>
            </a:r>
          </a:p>
          <a:p>
            <a:r>
              <a:rPr lang="en-US" sz="1000" b="1" dirty="0"/>
              <a:t>             </a:t>
            </a:r>
            <a:r>
              <a:rPr lang="en-US" sz="1000" b="1" dirty="0" err="1"/>
              <a:t>PTL_state</a:t>
            </a:r>
            <a:r>
              <a:rPr lang="en-US" sz="1000" b="1" dirty="0"/>
              <a:t> = PTL_GREEN;</a:t>
            </a:r>
          </a:p>
          <a:p>
            <a:r>
              <a:rPr lang="en-US" sz="1000" b="1" dirty="0"/>
              <a:t>        }</a:t>
            </a:r>
          </a:p>
          <a:p>
            <a:r>
              <a:rPr lang="en-US" sz="1000" b="1" dirty="0"/>
              <a:t>      break;</a:t>
            </a:r>
          </a:p>
          <a:p>
            <a:endParaRPr lang="en-US" sz="1000" b="1" dirty="0"/>
          </a:p>
          <a:p>
            <a:r>
              <a:rPr lang="en-US" sz="1000" b="1" dirty="0"/>
              <a:t>            </a:t>
            </a:r>
          </a:p>
          <a:p>
            <a:endParaRPr lang="LID4096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B35C-E16B-48C5-ACAD-39B953EFFAE7}"/>
              </a:ext>
            </a:extLst>
          </p:cNvPr>
          <p:cNvSpPr txBox="1"/>
          <p:nvPr/>
        </p:nvSpPr>
        <p:spPr>
          <a:xfrm>
            <a:off x="6096000" y="448733"/>
            <a:ext cx="5477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case PTL_GREEN:</a:t>
            </a:r>
          </a:p>
          <a:p>
            <a:r>
              <a:rPr lang="en-US" sz="1000" b="1" dirty="0"/>
              <a:t>          delay(20);/*This very short delay is added to help the simulation software</a:t>
            </a:r>
          </a:p>
          <a:p>
            <a:r>
              <a:rPr lang="en-US" sz="1000" b="1" dirty="0"/>
              <a:t>      			transition effortlessly*/</a:t>
            </a:r>
          </a:p>
          <a:p>
            <a:r>
              <a:rPr lang="en-US" sz="1000" b="1" dirty="0"/>
              <a:t>        //CODE FOR WHAT IT DOES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(PTL_RED, LOW);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(PTL_GREEN, HIGH);</a:t>
            </a:r>
          </a:p>
          <a:p>
            <a:r>
              <a:rPr lang="en-US" sz="1000" b="1" dirty="0"/>
              <a:t>            delay(20000);</a:t>
            </a:r>
          </a:p>
          <a:p>
            <a:r>
              <a:rPr lang="en-US" sz="1000" b="1" dirty="0"/>
              <a:t>            </a:t>
            </a:r>
            <a:r>
              <a:rPr lang="en-US" sz="1000" b="1" dirty="0" err="1"/>
              <a:t>Pb_Event</a:t>
            </a:r>
            <a:r>
              <a:rPr lang="en-US" sz="1000" b="1" dirty="0"/>
              <a:t>=0;</a:t>
            </a:r>
          </a:p>
          <a:p>
            <a:r>
              <a:rPr lang="en-US" sz="1000" b="1" dirty="0"/>
              <a:t>             </a:t>
            </a:r>
            <a:r>
              <a:rPr lang="en-US" sz="1000" b="1" dirty="0" err="1"/>
              <a:t>PTL_state</a:t>
            </a:r>
            <a:r>
              <a:rPr lang="en-US" sz="1000" b="1" dirty="0"/>
              <a:t> = PTL_RED;</a:t>
            </a:r>
          </a:p>
          <a:p>
            <a:r>
              <a:rPr lang="en-US" sz="1000" b="1" dirty="0"/>
              <a:t>      break;</a:t>
            </a:r>
          </a:p>
          <a:p>
            <a:endParaRPr lang="en-US" sz="1000" b="1" dirty="0"/>
          </a:p>
          <a:p>
            <a:r>
              <a:rPr lang="en-US" sz="1000" b="1" dirty="0"/>
              <a:t>    }</a:t>
            </a:r>
          </a:p>
          <a:p>
            <a:r>
              <a:rPr lang="en-US" sz="1000" b="1" dirty="0"/>
              <a:t>}</a:t>
            </a:r>
          </a:p>
          <a:p>
            <a:endParaRPr lang="en-US" sz="1000" b="1" dirty="0"/>
          </a:p>
          <a:p>
            <a:r>
              <a:rPr lang="en-US" sz="1000" b="1" dirty="0"/>
              <a:t> void </a:t>
            </a:r>
            <a:r>
              <a:rPr lang="en-US" sz="1000" b="1" dirty="0" err="1"/>
              <a:t>triggerISR</a:t>
            </a:r>
            <a:r>
              <a:rPr lang="en-US" sz="1000" b="1" dirty="0"/>
              <a:t>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Pb_Event</a:t>
            </a:r>
            <a:r>
              <a:rPr lang="en-US" sz="1000" b="1" dirty="0"/>
              <a:t>=1;  </a:t>
            </a:r>
          </a:p>
          <a:p>
            <a:r>
              <a:rPr lang="en-US" sz="1000" b="1" dirty="0"/>
              <a:t>    }</a:t>
            </a:r>
            <a:endParaRPr lang="LID4096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9F6B9-7BD0-411B-8412-B3623727BFF7}"/>
              </a:ext>
            </a:extLst>
          </p:cNvPr>
          <p:cNvSpPr txBox="1"/>
          <p:nvPr/>
        </p:nvSpPr>
        <p:spPr>
          <a:xfrm>
            <a:off x="6096000" y="6346799"/>
            <a:ext cx="351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 LOOP CODE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20C4B-0E8D-4AF6-A000-F454197A5855}"/>
              </a:ext>
            </a:extLst>
          </p:cNvPr>
          <p:cNvSpPr txBox="1"/>
          <p:nvPr/>
        </p:nvSpPr>
        <p:spPr>
          <a:xfrm>
            <a:off x="6180667" y="3835400"/>
            <a:ext cx="5477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 void </a:t>
            </a:r>
            <a:r>
              <a:rPr lang="en-US" sz="1000" b="1" dirty="0" err="1"/>
              <a:t>triggerISR</a:t>
            </a:r>
            <a:r>
              <a:rPr lang="en-US" sz="1000" b="1" dirty="0"/>
              <a:t>()</a:t>
            </a:r>
          </a:p>
          <a:p>
            <a:r>
              <a:rPr lang="en-US" sz="1000" b="1" dirty="0"/>
              <a:t>    {</a:t>
            </a:r>
          </a:p>
          <a:p>
            <a:r>
              <a:rPr lang="en-US" sz="1000" b="1" dirty="0"/>
              <a:t>      </a:t>
            </a:r>
            <a:r>
              <a:rPr lang="en-US" sz="1000" b="1" dirty="0" err="1"/>
              <a:t>Pb_Event</a:t>
            </a:r>
            <a:r>
              <a:rPr lang="en-US" sz="1000" b="1" dirty="0"/>
              <a:t>=1; </a:t>
            </a:r>
          </a:p>
          <a:p>
            <a:r>
              <a:rPr lang="en-US" sz="1000" b="1" dirty="0"/>
              <a:t>   </a:t>
            </a:r>
            <a:r>
              <a:rPr lang="en-US" sz="1000" b="1" dirty="0" err="1"/>
              <a:t>Pb_EventMillis</a:t>
            </a:r>
            <a:r>
              <a:rPr lang="en-US" sz="1000" b="1" dirty="0"/>
              <a:t> = </a:t>
            </a:r>
            <a:r>
              <a:rPr lang="en-US" sz="1000" b="1" dirty="0" err="1"/>
              <a:t>millis</a:t>
            </a:r>
            <a:r>
              <a:rPr lang="en-US" sz="1000" b="1" dirty="0"/>
              <a:t>(); // save the time just when interrupt changes state of </a:t>
            </a:r>
            <a:r>
              <a:rPr lang="en-US" sz="1000" b="1" dirty="0" err="1"/>
              <a:t>Pb_Event</a:t>
            </a:r>
            <a:r>
              <a:rPr lang="en-US" sz="1000" b="1" dirty="0"/>
              <a:t> </a:t>
            </a:r>
          </a:p>
          <a:p>
            <a:r>
              <a:rPr lang="en-US" sz="1000" b="1" dirty="0"/>
              <a:t>    }</a:t>
            </a:r>
          </a:p>
          <a:p>
            <a:endParaRPr lang="LID4096" sz="1000" b="1" dirty="0"/>
          </a:p>
        </p:txBody>
      </p:sp>
    </p:spTree>
    <p:extLst>
      <p:ext uri="{BB962C8B-B14F-4D97-AF65-F5344CB8AC3E}">
        <p14:creationId xmlns:p14="http://schemas.microsoft.com/office/powerpoint/2010/main" val="263441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264AF-11D4-5748-9872-76B0501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7</a:t>
            </a:fld>
            <a:endParaRPr lang="en-DE"/>
          </a:p>
        </p:txBody>
      </p:sp>
      <p:pic>
        <p:nvPicPr>
          <p:cNvPr id="17" name="Content Placeholder 11">
            <a:extLst>
              <a:ext uri="{FF2B5EF4-FFF2-40B4-BE49-F238E27FC236}">
                <a16:creationId xmlns:a16="http://schemas.microsoft.com/office/drawing/2014/main" id="{86339355-C19D-4453-A624-E65A0C94C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130" y="1320800"/>
            <a:ext cx="8137337" cy="4765058"/>
          </a:xfr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2520452-67FB-4F7F-AF06-221D2EBC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223328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</a:t>
            </a:r>
            <a:r>
              <a:rPr lang="en-US" sz="40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State machine model</a:t>
            </a:r>
          </a:p>
        </p:txBody>
      </p:sp>
    </p:spTree>
    <p:extLst>
      <p:ext uri="{BB962C8B-B14F-4D97-AF65-F5344CB8AC3E}">
        <p14:creationId xmlns:p14="http://schemas.microsoft.com/office/powerpoint/2010/main" val="12280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6DB6-1446-4AC2-801D-44DD99B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8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21F51-522D-4386-A631-01A767B2A385}"/>
              </a:ext>
            </a:extLst>
          </p:cNvPr>
          <p:cNvSpPr txBox="1"/>
          <p:nvPr/>
        </p:nvSpPr>
        <p:spPr>
          <a:xfrm>
            <a:off x="254000" y="920621"/>
            <a:ext cx="53509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#include &lt;</a:t>
            </a:r>
            <a:r>
              <a:rPr lang="en-US" sz="1000" b="1" dirty="0" err="1"/>
              <a:t>stdio.h</a:t>
            </a:r>
            <a:r>
              <a:rPr lang="en-US" sz="1000" b="1" dirty="0"/>
              <a:t>&gt;</a:t>
            </a:r>
          </a:p>
          <a:p>
            <a:r>
              <a:rPr lang="en-US" sz="1000" b="1" dirty="0"/>
              <a:t>#include &lt;</a:t>
            </a:r>
            <a:r>
              <a:rPr lang="en-US" sz="1000" b="1" dirty="0" err="1"/>
              <a:t>stdlib.h</a:t>
            </a:r>
            <a:r>
              <a:rPr lang="en-US" sz="1000" b="1" dirty="0"/>
              <a:t>&gt;</a:t>
            </a:r>
          </a:p>
          <a:p>
            <a:endParaRPr lang="en-US" sz="1000" b="1" dirty="0"/>
          </a:p>
          <a:p>
            <a:r>
              <a:rPr lang="en-US" sz="1000" b="1" dirty="0"/>
              <a:t>/* setting up the Pin names and pin number on Arduino*/</a:t>
            </a:r>
          </a:p>
          <a:p>
            <a:r>
              <a:rPr lang="en-US" sz="1000" b="1" dirty="0"/>
              <a:t>#define     CTL_GREEN 13 </a:t>
            </a:r>
          </a:p>
          <a:p>
            <a:r>
              <a:rPr lang="en-US" sz="1000" b="1" dirty="0"/>
              <a:t>#define     CTL_YELLOW1 12</a:t>
            </a:r>
          </a:p>
          <a:p>
            <a:r>
              <a:rPr lang="en-US" sz="1000" b="1" dirty="0"/>
              <a:t>#define     CTL_YELLOW2 11</a:t>
            </a:r>
          </a:p>
          <a:p>
            <a:r>
              <a:rPr lang="en-US" sz="1000" b="1" dirty="0"/>
              <a:t>#define     CTL_RED 10</a:t>
            </a:r>
          </a:p>
          <a:p>
            <a:r>
              <a:rPr lang="en-US" sz="1000" b="1" dirty="0"/>
              <a:t>#define     PTL_GREEN 9</a:t>
            </a:r>
          </a:p>
          <a:p>
            <a:r>
              <a:rPr lang="en-US" sz="1000" b="1" dirty="0"/>
              <a:t>#define     PTL_RED 8</a:t>
            </a:r>
          </a:p>
          <a:p>
            <a:r>
              <a:rPr lang="en-US" sz="1000" b="1" dirty="0"/>
              <a:t>#define     </a:t>
            </a:r>
            <a:r>
              <a:rPr lang="en-US" sz="1000" b="1" dirty="0" err="1"/>
              <a:t>PedButton</a:t>
            </a:r>
            <a:r>
              <a:rPr lang="en-US" sz="1000" b="1" dirty="0"/>
              <a:t> 2</a:t>
            </a:r>
          </a:p>
          <a:p>
            <a:r>
              <a:rPr lang="en-US" sz="1000" b="1" dirty="0"/>
              <a:t>#define 	WAITING 0</a:t>
            </a:r>
          </a:p>
          <a:p>
            <a:endParaRPr lang="en-US" sz="1000" b="1" dirty="0"/>
          </a:p>
          <a:p>
            <a:r>
              <a:rPr lang="en-US" sz="1000" b="1" dirty="0"/>
              <a:t>//  Initializing a variable for state switch </a:t>
            </a:r>
          </a:p>
          <a:p>
            <a:r>
              <a:rPr lang="en-US" sz="1000" b="1" dirty="0"/>
              <a:t>int </a:t>
            </a:r>
            <a:r>
              <a:rPr lang="en-US" sz="1000" b="1" dirty="0" err="1"/>
              <a:t>PTL_state</a:t>
            </a:r>
            <a:r>
              <a:rPr lang="en-US" sz="1000" b="1" dirty="0"/>
              <a:t> = PTL_RED; </a:t>
            </a:r>
          </a:p>
          <a:p>
            <a:r>
              <a:rPr lang="en-US" sz="1000" b="1" dirty="0"/>
              <a:t>int </a:t>
            </a:r>
            <a:r>
              <a:rPr lang="en-US" sz="1000" b="1" dirty="0" err="1"/>
              <a:t>CTL_state</a:t>
            </a:r>
            <a:r>
              <a:rPr lang="en-US" sz="1000" b="1" dirty="0"/>
              <a:t> = CTL_GREEN;</a:t>
            </a:r>
          </a:p>
          <a:p>
            <a:endParaRPr lang="en-US" sz="1000" b="1" dirty="0"/>
          </a:p>
          <a:p>
            <a:r>
              <a:rPr lang="en-US" sz="1000" b="1" dirty="0"/>
              <a:t>// This will store last time global state variable was updated</a:t>
            </a:r>
          </a:p>
          <a:p>
            <a:r>
              <a:rPr lang="en-US" sz="1000" b="1" dirty="0"/>
              <a:t>unsigned long </a:t>
            </a:r>
            <a:r>
              <a:rPr lang="en-US" sz="1000" b="1" dirty="0" err="1"/>
              <a:t>CTL_GREEN_ENTRYMillis</a:t>
            </a:r>
            <a:r>
              <a:rPr lang="en-US" sz="1000" b="1" dirty="0"/>
              <a:t> = 0;  </a:t>
            </a:r>
          </a:p>
          <a:p>
            <a:r>
              <a:rPr lang="en-US" sz="1000" b="1" dirty="0"/>
              <a:t>unsigned long CTL_YELLOW1_ENTRYMillis = 0;</a:t>
            </a:r>
          </a:p>
          <a:p>
            <a:r>
              <a:rPr lang="en-US" sz="1000" b="1" dirty="0"/>
              <a:t>unsigned long CTL_YELLOW2_ENTRYMillis = 0;</a:t>
            </a:r>
          </a:p>
          <a:p>
            <a:r>
              <a:rPr lang="en-US" sz="1000" b="1" dirty="0"/>
              <a:t>unsigned long </a:t>
            </a:r>
            <a:r>
              <a:rPr lang="en-US" sz="1000" b="1" dirty="0" err="1"/>
              <a:t>CTL_RED_ENTRYMillis</a:t>
            </a:r>
            <a:r>
              <a:rPr lang="en-US" sz="1000" b="1" dirty="0"/>
              <a:t> = 0;</a:t>
            </a:r>
          </a:p>
          <a:p>
            <a:r>
              <a:rPr lang="en-US" sz="1000" b="1" dirty="0"/>
              <a:t>unsigned long </a:t>
            </a:r>
            <a:r>
              <a:rPr lang="en-US" sz="1000" b="1" dirty="0" err="1"/>
              <a:t>PTL_GREEN_ENTRYMillis</a:t>
            </a:r>
            <a:r>
              <a:rPr lang="en-US" sz="1000" b="1" dirty="0"/>
              <a:t> = 0; </a:t>
            </a:r>
          </a:p>
          <a:p>
            <a:r>
              <a:rPr lang="en-US" sz="1000" b="1" dirty="0"/>
              <a:t>unsigned long </a:t>
            </a:r>
            <a:r>
              <a:rPr lang="en-US" sz="1000" b="1" dirty="0" err="1"/>
              <a:t>Pb_EventMillis</a:t>
            </a:r>
            <a:r>
              <a:rPr lang="en-US" sz="1000" b="1" dirty="0"/>
              <a:t> = 0; </a:t>
            </a:r>
          </a:p>
          <a:p>
            <a:endParaRPr lang="en-US" sz="1000" b="1" dirty="0"/>
          </a:p>
          <a:p>
            <a:r>
              <a:rPr lang="en-US" sz="1000" b="1" dirty="0"/>
              <a:t>// interval at which to change state (milliseconds)</a:t>
            </a:r>
          </a:p>
          <a:p>
            <a:r>
              <a:rPr lang="en-US" sz="1000" b="1" dirty="0"/>
              <a:t>// constants won't change:</a:t>
            </a:r>
          </a:p>
          <a:p>
            <a:r>
              <a:rPr lang="en-US" sz="1000" b="1" dirty="0"/>
              <a:t>const long Interval20Sec = 20000;           </a:t>
            </a:r>
          </a:p>
          <a:p>
            <a:r>
              <a:rPr lang="en-US" sz="1000" b="1" dirty="0"/>
              <a:t>const long Interval10Sec = 10000;</a:t>
            </a:r>
          </a:p>
          <a:p>
            <a:r>
              <a:rPr lang="en-US" sz="1000" b="1" dirty="0"/>
              <a:t>const long Interval5Sec = 5000;</a:t>
            </a:r>
          </a:p>
          <a:p>
            <a:endParaRPr lang="en-US" sz="1000" b="1" dirty="0"/>
          </a:p>
          <a:p>
            <a:r>
              <a:rPr lang="en-US" sz="1000" b="1" dirty="0"/>
              <a:t>volatile int </a:t>
            </a:r>
            <a:r>
              <a:rPr lang="en-US" sz="1000" b="1" dirty="0" err="1"/>
              <a:t>Pb_Event</a:t>
            </a:r>
            <a:r>
              <a:rPr lang="en-US" sz="1000" b="1" dirty="0"/>
              <a:t> = 0; /*Initializing a point to store the state of the Button*/</a:t>
            </a:r>
            <a:endParaRPr lang="LID4096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FE8AB-EC09-44A9-9DD5-9C7DE3C3E9AF}"/>
              </a:ext>
            </a:extLst>
          </p:cNvPr>
          <p:cNvSpPr txBox="1"/>
          <p:nvPr/>
        </p:nvSpPr>
        <p:spPr>
          <a:xfrm>
            <a:off x="6096000" y="920621"/>
            <a:ext cx="5350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void setup()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			  //Pin Set-up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(PTL_RED, OUTPUT);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(PTL_GREEN, OUTPUT);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(CTL_GREEN, OUTPUT);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(CTL_YELLOW1, OUTPUT);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(CTL_YELLOW2, OUTPUT);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(CTL_RED, OUTPUT);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pinMode</a:t>
            </a:r>
            <a:r>
              <a:rPr lang="en-US" sz="1000" b="1" dirty="0"/>
              <a:t>(</a:t>
            </a:r>
            <a:r>
              <a:rPr lang="en-US" sz="1000" b="1" dirty="0" err="1"/>
              <a:t>PedButton</a:t>
            </a:r>
            <a:r>
              <a:rPr lang="en-US" sz="1000" b="1" dirty="0"/>
              <a:t>, INPUT);</a:t>
            </a:r>
          </a:p>
          <a:p>
            <a:endParaRPr lang="en-US" sz="1000" b="1" dirty="0"/>
          </a:p>
          <a:p>
            <a:r>
              <a:rPr lang="en-US" sz="1000" b="1" dirty="0"/>
              <a:t>              //Setting all PTL pins to Low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(PTL_RED, LOW);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(PTL_GREEN, LOW);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(CTL_GREEN, LOW);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(CTL_YELLOW1, LOW);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(CTL_YELLOW2, LOW);</a:t>
            </a:r>
          </a:p>
          <a:p>
            <a:r>
              <a:rPr lang="en-US" sz="1000" b="1" dirty="0"/>
              <a:t>                </a:t>
            </a:r>
            <a:r>
              <a:rPr lang="en-US" sz="1000" b="1" dirty="0" err="1"/>
              <a:t>digitalWrite</a:t>
            </a:r>
            <a:r>
              <a:rPr lang="en-US" sz="1000" b="1" dirty="0"/>
              <a:t>(CTL_RED, LOW);</a:t>
            </a:r>
          </a:p>
          <a:p>
            <a:r>
              <a:rPr lang="en-US" sz="1000" b="1" dirty="0"/>
              <a:t>  </a:t>
            </a:r>
          </a:p>
          <a:p>
            <a:r>
              <a:rPr lang="en-US" sz="1000" b="1" dirty="0"/>
              <a:t>  </a:t>
            </a:r>
            <a:r>
              <a:rPr lang="en-US" sz="1000" b="1" dirty="0" err="1"/>
              <a:t>attachInterrupt</a:t>
            </a:r>
            <a:r>
              <a:rPr lang="en-US" sz="1000" b="1" dirty="0"/>
              <a:t>(</a:t>
            </a:r>
            <a:r>
              <a:rPr lang="en-US" sz="1000" b="1" dirty="0" err="1"/>
              <a:t>digitalPinToInterrupt</a:t>
            </a:r>
            <a:r>
              <a:rPr lang="en-US" sz="1000" b="1" dirty="0"/>
              <a:t>(</a:t>
            </a:r>
            <a:r>
              <a:rPr lang="en-US" sz="1000" b="1" dirty="0" err="1"/>
              <a:t>PedButton</a:t>
            </a:r>
            <a:r>
              <a:rPr lang="en-US" sz="1000" b="1" dirty="0"/>
              <a:t>), </a:t>
            </a:r>
            <a:r>
              <a:rPr lang="en-US" sz="1000" b="1" dirty="0" err="1"/>
              <a:t>triggerISR</a:t>
            </a:r>
            <a:r>
              <a:rPr lang="en-US" sz="1000" b="1" dirty="0"/>
              <a:t>, RISING);</a:t>
            </a:r>
          </a:p>
          <a:p>
            <a:r>
              <a:rPr lang="en-US" sz="1000" b="1" dirty="0"/>
              <a:t>}</a:t>
            </a:r>
          </a:p>
          <a:p>
            <a:endParaRPr lang="en-US" sz="1000" b="1" dirty="0"/>
          </a:p>
          <a:p>
            <a:r>
              <a:rPr lang="en-US" sz="1000" b="1" dirty="0"/>
              <a:t>void loop()</a:t>
            </a:r>
          </a:p>
          <a:p>
            <a:r>
              <a:rPr lang="en-US" sz="1000" b="1" dirty="0"/>
              <a:t>{  </a:t>
            </a:r>
          </a:p>
          <a:p>
            <a:r>
              <a:rPr lang="en-US" sz="1000" b="1" dirty="0"/>
              <a:t>  CTL();</a:t>
            </a:r>
          </a:p>
          <a:p>
            <a:r>
              <a:rPr lang="en-US" sz="1000" b="1" dirty="0"/>
              <a:t>  PTL();  </a:t>
            </a:r>
          </a:p>
          <a:p>
            <a:r>
              <a:rPr lang="en-US" sz="1000" b="1" dirty="0"/>
              <a:t>}</a:t>
            </a:r>
            <a:endParaRPr lang="LID4096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C0A96-D524-4FB0-A363-23CD77C09C54}"/>
              </a:ext>
            </a:extLst>
          </p:cNvPr>
          <p:cNvSpPr txBox="1"/>
          <p:nvPr/>
        </p:nvSpPr>
        <p:spPr>
          <a:xfrm>
            <a:off x="6096000" y="6356350"/>
            <a:ext cx="446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Initialization, setup and loop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112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7C9D2-C94E-8943-9C39-C41F575E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Simulation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3837-8AB8-7A40-9612-A30007F8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03A6-DD8A-CE4E-8F01-51EA84C2648E}" type="slidenum">
              <a:rPr lang="en-DE" smtClean="0"/>
              <a:t>9</a:t>
            </a:fld>
            <a:endParaRPr lang="en-D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1BFF65-7BA8-4A84-B551-FD64384F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866" y="2539135"/>
            <a:ext cx="6112933" cy="2102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https://www.tinkercad.com/things/91Whb08ycP3-tls-test/editel?sharecode=m2hhgozB5XtyPvsXZVNdt6_qKi2E5OnmIwP0xG28WeU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8839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1341</Words>
  <Application>Microsoft Office PowerPoint</Application>
  <PresentationFormat>Widescreen</PresentationFormat>
  <Paragraphs>222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  Semester project  Traffic light system</vt:lpstr>
      <vt:lpstr>DISCUSSION  </vt:lpstr>
      <vt:lpstr>PowerPoint Presentation</vt:lpstr>
      <vt:lpstr>PowerPoint Presentation</vt:lpstr>
      <vt:lpstr>PowerPoint Presentation</vt:lpstr>
      <vt:lpstr>PowerPoint Presentation</vt:lpstr>
      <vt:lpstr>                      State machine model</vt:lpstr>
      <vt:lpstr>PowerPoint Presentation</vt:lpstr>
      <vt:lpstr>                      Simulation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Traffic light system</dc:title>
  <dc:creator>olamide oyekunle</dc:creator>
  <cp:lastModifiedBy>Obi Elijah</cp:lastModifiedBy>
  <cp:revision>12</cp:revision>
  <dcterms:created xsi:type="dcterms:W3CDTF">2022-01-10T07:16:25Z</dcterms:created>
  <dcterms:modified xsi:type="dcterms:W3CDTF">2022-01-10T12:54:00Z</dcterms:modified>
</cp:coreProperties>
</file>