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46"/>
  </p:normalViewPr>
  <p:slideViewPr>
    <p:cSldViewPr snapToGrid="0" snapToObjects="1">
      <p:cViewPr>
        <p:scale>
          <a:sx n="110" d="100"/>
          <a:sy n="110" d="100"/>
        </p:scale>
        <p:origin x="8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F35F97-CF91-584A-BF9A-C022456FE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DD8A4C85-FA48-A943-BD9E-F71637EEA7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9C82F12-77CE-BF47-9962-19BBCF876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4A7D6-ABFE-EE4D-BF6E-16354D152DF6}" type="datetimeFigureOut">
              <a:rPr lang="nl-BE" smtClean="0"/>
              <a:t>15/07/18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B47038A-83D7-8749-9621-8A0859A19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EC09905-25D9-DD44-8304-B9406B409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40F00-7727-CE4F-9E79-767784B4429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9691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6231D4-EF9A-1F4B-9AE2-9A0FFCBF4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A94FD036-7531-0E47-ACA8-C69C03766B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nl-NL"/>
              <a:t>Tekststijl van het model bewerken
Tweede niveau
Derde niveau
Vierde niveau
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94B1693-BCAE-334D-ABEB-3DED579B8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4A7D6-ABFE-EE4D-BF6E-16354D152DF6}" type="datetimeFigureOut">
              <a:rPr lang="nl-BE" smtClean="0"/>
              <a:t>15/07/18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BCA6B1B-94BB-0A41-B860-8B23265CB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8478B22-C06E-0B4F-A04D-2494CAB75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40F00-7727-CE4F-9E79-767784B4429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40175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A03B21F6-EE8F-A34F-BBB5-5BCBD7E53E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ACE12762-C1D1-164D-8631-F031268D5D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nl-NL"/>
              <a:t>Tekststijl van het model bewerken
Tweede niveau
Derde niveau
Vierde niveau
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E9637B8-0781-9E42-B068-16B076498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4A7D6-ABFE-EE4D-BF6E-16354D152DF6}" type="datetimeFigureOut">
              <a:rPr lang="nl-BE" smtClean="0"/>
              <a:t>15/07/18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74E0F70-EDB9-9B4A-88D8-69AFCC851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175E3BA-3ABF-C04D-BC0A-CB1D4962D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40F00-7727-CE4F-9E79-767784B4429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7886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6BECA6-305E-CC45-BAB1-CC2B7DD86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6FAE2D9-959E-AA43-88AB-941E34B90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/>
              <a:t>Tekststijl van het model bewerken
Tweede niveau
Derde niveau
Vierde niveau
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087A2D0-CFC8-2847-B995-2DD7B2B64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4A7D6-ABFE-EE4D-BF6E-16354D152DF6}" type="datetimeFigureOut">
              <a:rPr lang="nl-BE" smtClean="0"/>
              <a:t>15/07/18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5D21FA7-B61A-B648-ACAC-A5B114563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3E689AC-FB9F-DD4A-9F73-3AB101FA0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40F00-7727-CE4F-9E79-767784B4429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87307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4CEE9F-A325-8544-B37C-5F3317FEE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C839F675-901A-F644-AEAC-C2C40BF0AE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Tekststijl van het model bewerken
Tweede niveau
Derde niveau
Vierde niveau
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6DCC3D3-4411-6E4E-8B62-3E893E5C9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4A7D6-ABFE-EE4D-BF6E-16354D152DF6}" type="datetimeFigureOut">
              <a:rPr lang="nl-BE" smtClean="0"/>
              <a:t>15/07/18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2AC7240-E6BB-0045-8BA9-FFE5ABBB6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31AACC2-9B11-B84A-BC1B-719476655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40F00-7727-CE4F-9E79-767784B4429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6084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A63680-0C77-6043-8ACF-72014DA27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8A8621D-AE95-9543-995C-14FCD1B2F2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nl-NL"/>
              <a:t>Tekststijl van het model bewerken
Tweede niveau
Derde niveau
Vierde niveau
Vijfde niveau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F648C00A-B7BE-0148-B9DB-BBA00877C1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nl-NL"/>
              <a:t>Tekststijl van het model bewerken
Tweede niveau
Derde niveau
Vierde niveau
Vijfde niveau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F9AE59E7-EEEF-994A-B2AE-D8DA254FD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4A7D6-ABFE-EE4D-BF6E-16354D152DF6}" type="datetimeFigureOut">
              <a:rPr lang="nl-BE" smtClean="0"/>
              <a:t>15/07/18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3F2121F1-2D20-C546-B861-B0FF80604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ED19292C-2E82-3C41-A14D-43DA5E89D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40F00-7727-CE4F-9E79-767784B4429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93804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A52D77-05D8-E746-B8AC-51C161CDD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D8E3B56D-51BC-6A4F-B6D9-DC98651EA4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nl-NL"/>
              <a:t>Tekststijl van het model bewerken
Tweede niveau
Derde niveau
Vierde niveau
Vijfde niveau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C1348E23-69AA-BB4D-ADDE-9CDED09140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nl-NL"/>
              <a:t>Tekststijl van het model bewerken
Tweede niveau
Derde niveau
Vierde niveau
Vijfde niveau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ABFF4FE-7C03-674A-B37A-9E467458FF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nl-NL"/>
              <a:t>Tekststijl van het model bewerken
Tweede niveau
Derde niveau
Vierde niveau
Vijfde niveau</a:t>
            </a:r>
            <a:endParaRPr lang="nl-BE"/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D8354AAE-3089-704D-AF20-6C767A5899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nl-NL"/>
              <a:t>Tekststijl van het model bewerken
Tweede niveau
Derde niveau
Vierde niveau
Vijfde niveau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92CB02FB-DBC8-A648-8349-B78E14243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4A7D6-ABFE-EE4D-BF6E-16354D152DF6}" type="datetimeFigureOut">
              <a:rPr lang="nl-BE" smtClean="0"/>
              <a:t>15/07/18</a:t>
            </a:fld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529D728E-8425-2146-9753-67A3C83EF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1C83BBF4-E813-9846-A5E1-A33300708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40F00-7727-CE4F-9E79-767784B4429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92670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77D613-4DAA-6648-92A9-74B841EDD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5B6FBD71-08C4-D446-A52F-4C8840FA5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4A7D6-ABFE-EE4D-BF6E-16354D152DF6}" type="datetimeFigureOut">
              <a:rPr lang="nl-BE" smtClean="0"/>
              <a:t>15/07/18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ED96B372-69C4-EA4B-9CB9-9D562871D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526D35AC-BBD3-DC48-8E29-BBC12470B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40F00-7727-CE4F-9E79-767784B4429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70446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2D2E9751-6CD8-1D4B-8ED6-F59A5B5F0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4A7D6-ABFE-EE4D-BF6E-16354D152DF6}" type="datetimeFigureOut">
              <a:rPr lang="nl-BE" smtClean="0"/>
              <a:t>15/07/18</a:t>
            </a:fld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C7BB7A4F-ED7D-0843-A68F-C62111823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51E248D5-5C1D-7A47-9BF5-689008AA2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40F00-7727-CE4F-9E79-767784B4429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2938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A4EE84-4804-7B46-AD05-DEC6180E2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D05795A-D337-0D4C-9DF1-BDB72766F5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nl-NL"/>
              <a:t>Tekststijl van het model bewerken
Tweede niveau
Derde niveau
Vierde niveau
Vijfde niveau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99BFE0A3-CA24-0C45-976A-BAC4897D37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nl-NL"/>
              <a:t>Tekststijl van het model bewerken
Tweede niveau
Derde niveau
Vierde niveau
Vijfde niveau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3BF2A9AE-D5FA-9C47-8497-1D275F5C6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4A7D6-ABFE-EE4D-BF6E-16354D152DF6}" type="datetimeFigureOut">
              <a:rPr lang="nl-BE" smtClean="0"/>
              <a:t>15/07/18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12421E4D-BE91-3547-802B-9300628DC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6E1759CB-3D02-D84F-BF7B-4D9887907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40F00-7727-CE4F-9E79-767784B4429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09446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8F3B08-CF83-5545-8B71-3037952A7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791996AE-2543-2A40-B96E-0E332B4FC1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D6147494-51A9-674E-9E52-E11D890809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nl-NL"/>
              <a:t>Tekststijl van het model bewerken
Tweede niveau
Derde niveau
Vierde niveau
Vijfde niveau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BD1A2D41-A201-2147-8216-12567E5C2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4A7D6-ABFE-EE4D-BF6E-16354D152DF6}" type="datetimeFigureOut">
              <a:rPr lang="nl-BE" smtClean="0"/>
              <a:t>15/07/18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7559BE90-4790-5E46-8D0D-8F98A7042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C6E9E7C0-91F0-CA4A-B387-94A36F0C4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40F00-7727-CE4F-9E79-767784B4429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20670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FE4E8500-7729-4941-9489-2C0A34096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D2BA21C-00BD-9D47-9DAA-EB53276F44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nl-NL"/>
              <a:t>Tekststijl van het model bewerken
Tweede niveau
Derde niveau
Vierde niveau
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AB59E70-DA18-1C44-8CD7-2A9D1883A3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14A7D6-ABFE-EE4D-BF6E-16354D152DF6}" type="datetimeFigureOut">
              <a:rPr lang="nl-BE" smtClean="0"/>
              <a:t>15/07/18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7CC09A5-9496-074A-BC15-B0FCF21E15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5E86A6D-25D1-2E4F-88BF-CA0056BA68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140F00-7727-CE4F-9E79-767784B4429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35682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tiff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tiff"/><Relationship Id="rId5" Type="http://schemas.openxmlformats.org/officeDocument/2006/relationships/image" Target="../media/image4.tiff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hthoek 31">
            <a:extLst>
              <a:ext uri="{FF2B5EF4-FFF2-40B4-BE49-F238E27FC236}">
                <a16:creationId xmlns:a16="http://schemas.microsoft.com/office/drawing/2014/main" id="{270FADDA-9C09-4949-99D0-AC44FAAF0EEC}"/>
              </a:ext>
            </a:extLst>
          </p:cNvPr>
          <p:cNvSpPr/>
          <p:nvPr/>
        </p:nvSpPr>
        <p:spPr>
          <a:xfrm>
            <a:off x="4552829" y="2829182"/>
            <a:ext cx="2380671" cy="3635381"/>
          </a:xfrm>
          <a:prstGeom prst="rect">
            <a:avLst/>
          </a:prstGeom>
          <a:solidFill>
            <a:schemeClr val="accent1">
              <a:alpha val="1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4" name="Picture 31">
            <a:extLst>
              <a:ext uri="{FF2B5EF4-FFF2-40B4-BE49-F238E27FC236}">
                <a16:creationId xmlns:a16="http://schemas.microsoft.com/office/drawing/2014/main" id="{2ABDBD0A-CAAB-F848-98B0-DF802A97EF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7550" y="3014493"/>
            <a:ext cx="548640" cy="658368"/>
          </a:xfrm>
          <a:prstGeom prst="rect">
            <a:avLst/>
          </a:prstGeom>
        </p:spPr>
      </p:pic>
      <p:sp>
        <p:nvSpPr>
          <p:cNvPr id="5" name="TextBox 84">
            <a:extLst>
              <a:ext uri="{FF2B5EF4-FFF2-40B4-BE49-F238E27FC236}">
                <a16:creationId xmlns:a16="http://schemas.microsoft.com/office/drawing/2014/main" id="{D943D1AA-692C-8447-B0DC-A42FEAFA26B3}"/>
              </a:ext>
            </a:extLst>
          </p:cNvPr>
          <p:cNvSpPr txBox="1"/>
          <p:nvPr/>
        </p:nvSpPr>
        <p:spPr>
          <a:xfrm>
            <a:off x="5136020" y="3703709"/>
            <a:ext cx="643781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200" b="1" dirty="0"/>
              <a:t>AWS </a:t>
            </a:r>
            <a:r>
              <a:rPr lang="en-US" sz="1200" b="1" dirty="0" err="1"/>
              <a:t>IoT</a:t>
            </a:r>
            <a:endParaRPr lang="en-US" sz="1200" b="1" dirty="0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0D6EE039-7878-CF44-B4B0-6D220A7C9E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0879" y="2747397"/>
            <a:ext cx="1422400" cy="1422400"/>
          </a:xfrm>
          <a:prstGeom prst="rect">
            <a:avLst/>
          </a:prstGeom>
        </p:spPr>
      </p:pic>
      <p:pic>
        <p:nvPicPr>
          <p:cNvPr id="9" name="Picture 6">
            <a:extLst>
              <a:ext uri="{FF2B5EF4-FFF2-40B4-BE49-F238E27FC236}">
                <a16:creationId xmlns:a16="http://schemas.microsoft.com/office/drawing/2014/main" id="{F8C8CCC7-2ED2-CF46-A3BB-6C3417D9EA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2724" y="5202709"/>
            <a:ext cx="543466" cy="601994"/>
          </a:xfrm>
          <a:prstGeom prst="rect">
            <a:avLst/>
          </a:prstGeom>
        </p:spPr>
      </p:pic>
      <p:sp>
        <p:nvSpPr>
          <p:cNvPr id="11" name="TextBox 254">
            <a:extLst>
              <a:ext uri="{FF2B5EF4-FFF2-40B4-BE49-F238E27FC236}">
                <a16:creationId xmlns:a16="http://schemas.microsoft.com/office/drawing/2014/main" id="{54F43D0B-FFB7-DA4C-9A83-7A9EE15DBB67}"/>
              </a:ext>
            </a:extLst>
          </p:cNvPr>
          <p:cNvSpPr txBox="1"/>
          <p:nvPr/>
        </p:nvSpPr>
        <p:spPr>
          <a:xfrm>
            <a:off x="5002208" y="5886566"/>
            <a:ext cx="894752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200" b="1" dirty="0"/>
              <a:t>Amazon</a:t>
            </a:r>
            <a:br>
              <a:rPr lang="en-US" sz="1200" b="1" dirty="0"/>
            </a:br>
            <a:r>
              <a:rPr lang="en-US" sz="1200" b="1" dirty="0" err="1"/>
              <a:t>DynamoDB</a:t>
            </a:r>
            <a:endParaRPr lang="en-US" sz="1200" b="1" dirty="0"/>
          </a:p>
        </p:txBody>
      </p:sp>
      <p:pic>
        <p:nvPicPr>
          <p:cNvPr id="12" name="Afbeelding 11">
            <a:extLst>
              <a:ext uri="{FF2B5EF4-FFF2-40B4-BE49-F238E27FC236}">
                <a16:creationId xmlns:a16="http://schemas.microsoft.com/office/drawing/2014/main" id="{F420BB36-AF92-3345-BB2D-268223AC05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76047" y="2589183"/>
            <a:ext cx="2082800" cy="965200"/>
          </a:xfrm>
          <a:prstGeom prst="rect">
            <a:avLst/>
          </a:prstGeom>
        </p:spPr>
      </p:pic>
      <p:pic>
        <p:nvPicPr>
          <p:cNvPr id="13" name="Afbeelding 12">
            <a:extLst>
              <a:ext uri="{FF2B5EF4-FFF2-40B4-BE49-F238E27FC236}">
                <a16:creationId xmlns:a16="http://schemas.microsoft.com/office/drawing/2014/main" id="{CB5C85BF-A240-6A49-8312-85CDAA11984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18538" y="2038709"/>
            <a:ext cx="2736530" cy="557212"/>
          </a:xfrm>
          <a:prstGeom prst="rect">
            <a:avLst/>
          </a:prstGeom>
        </p:spPr>
      </p:pic>
      <p:sp>
        <p:nvSpPr>
          <p:cNvPr id="14" name="TextBox 42">
            <a:extLst>
              <a:ext uri="{FF2B5EF4-FFF2-40B4-BE49-F238E27FC236}">
                <a16:creationId xmlns:a16="http://schemas.microsoft.com/office/drawing/2014/main" id="{E84C7624-4544-5E45-ACD4-6ED63F088100}"/>
              </a:ext>
            </a:extLst>
          </p:cNvPr>
          <p:cNvSpPr txBox="1"/>
          <p:nvPr/>
        </p:nvSpPr>
        <p:spPr>
          <a:xfrm>
            <a:off x="6052942" y="3756098"/>
            <a:ext cx="636547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200" b="1" dirty="0"/>
              <a:t>Lambda function</a:t>
            </a:r>
          </a:p>
        </p:txBody>
      </p:sp>
      <p:pic>
        <p:nvPicPr>
          <p:cNvPr id="15" name="Picture 43">
            <a:extLst>
              <a:ext uri="{FF2B5EF4-FFF2-40B4-BE49-F238E27FC236}">
                <a16:creationId xmlns:a16="http://schemas.microsoft.com/office/drawing/2014/main" id="{B986470F-4691-434B-910E-45A7EAB42FD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1136" y="3107902"/>
            <a:ext cx="543639" cy="564959"/>
          </a:xfrm>
          <a:prstGeom prst="rect">
            <a:avLst/>
          </a:prstGeom>
        </p:spPr>
      </p:pic>
      <p:sp>
        <p:nvSpPr>
          <p:cNvPr id="16" name="TextBox 42">
            <a:extLst>
              <a:ext uri="{FF2B5EF4-FFF2-40B4-BE49-F238E27FC236}">
                <a16:creationId xmlns:a16="http://schemas.microsoft.com/office/drawing/2014/main" id="{6391EF15-017C-4A40-9B8F-EC4DD37C7435}"/>
              </a:ext>
            </a:extLst>
          </p:cNvPr>
          <p:cNvSpPr txBox="1"/>
          <p:nvPr/>
        </p:nvSpPr>
        <p:spPr>
          <a:xfrm>
            <a:off x="4585060" y="4429347"/>
            <a:ext cx="636547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200" b="1" dirty="0"/>
              <a:t>Lambda function</a:t>
            </a:r>
          </a:p>
        </p:txBody>
      </p:sp>
      <p:pic>
        <p:nvPicPr>
          <p:cNvPr id="17" name="Picture 43">
            <a:extLst>
              <a:ext uri="{FF2B5EF4-FFF2-40B4-BE49-F238E27FC236}">
                <a16:creationId xmlns:a16="http://schemas.microsoft.com/office/drawing/2014/main" id="{AE0997D2-29B7-8B4D-84E8-90C75580C5A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2551" y="4242651"/>
            <a:ext cx="543639" cy="564959"/>
          </a:xfrm>
          <a:prstGeom prst="rect">
            <a:avLst/>
          </a:prstGeom>
        </p:spPr>
      </p:pic>
      <p:pic>
        <p:nvPicPr>
          <p:cNvPr id="18" name="Picture 27">
            <a:extLst>
              <a:ext uri="{FF2B5EF4-FFF2-40B4-BE49-F238E27FC236}">
                <a16:creationId xmlns:a16="http://schemas.microsoft.com/office/drawing/2014/main" id="{EAFE35E0-135F-634D-9FF5-0D71BD9868C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340" y="2317315"/>
            <a:ext cx="521367" cy="521367"/>
          </a:xfrm>
          <a:prstGeom prst="rect">
            <a:avLst/>
          </a:prstGeom>
        </p:spPr>
      </p:pic>
      <p:pic>
        <p:nvPicPr>
          <p:cNvPr id="19" name="Picture 27">
            <a:extLst>
              <a:ext uri="{FF2B5EF4-FFF2-40B4-BE49-F238E27FC236}">
                <a16:creationId xmlns:a16="http://schemas.microsoft.com/office/drawing/2014/main" id="{1C89A44E-C930-1A4C-90A7-6CF90D5C5B6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29" y="3082993"/>
            <a:ext cx="521367" cy="521367"/>
          </a:xfrm>
          <a:prstGeom prst="rect">
            <a:avLst/>
          </a:prstGeom>
        </p:spPr>
      </p:pic>
      <p:pic>
        <p:nvPicPr>
          <p:cNvPr id="20" name="Picture 27">
            <a:extLst>
              <a:ext uri="{FF2B5EF4-FFF2-40B4-BE49-F238E27FC236}">
                <a16:creationId xmlns:a16="http://schemas.microsoft.com/office/drawing/2014/main" id="{22721A9B-6057-D749-BC85-756A7A1CFEF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023" y="3719009"/>
            <a:ext cx="521367" cy="521367"/>
          </a:xfrm>
          <a:prstGeom prst="rect">
            <a:avLst/>
          </a:prstGeom>
        </p:spPr>
      </p:pic>
      <p:pic>
        <p:nvPicPr>
          <p:cNvPr id="21" name="Picture 27">
            <a:extLst>
              <a:ext uri="{FF2B5EF4-FFF2-40B4-BE49-F238E27FC236}">
                <a16:creationId xmlns:a16="http://schemas.microsoft.com/office/drawing/2014/main" id="{070F2D3D-AF46-104C-99BA-C1F44D191A7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023" y="4755869"/>
            <a:ext cx="521367" cy="521367"/>
          </a:xfrm>
          <a:prstGeom prst="rect">
            <a:avLst/>
          </a:prstGeom>
        </p:spPr>
      </p:pic>
      <p:cxnSp>
        <p:nvCxnSpPr>
          <p:cNvPr id="24" name="Rechte verbindingslijn met pijl 23">
            <a:extLst>
              <a:ext uri="{FF2B5EF4-FFF2-40B4-BE49-F238E27FC236}">
                <a16:creationId xmlns:a16="http://schemas.microsoft.com/office/drawing/2014/main" id="{8FE15203-3D6B-3A4B-BD7D-DEE27792C0D6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3913279" y="3458597"/>
            <a:ext cx="93750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Rechte verbindingslijn met pijl 24">
            <a:extLst>
              <a:ext uri="{FF2B5EF4-FFF2-40B4-BE49-F238E27FC236}">
                <a16:creationId xmlns:a16="http://schemas.microsoft.com/office/drawing/2014/main" id="{F236AB3F-9632-F94C-937A-9E5DF66DA5CB}"/>
              </a:ext>
            </a:extLst>
          </p:cNvPr>
          <p:cNvCxnSpPr>
            <a:cxnSpLocks/>
          </p:cNvCxnSpPr>
          <p:nvPr/>
        </p:nvCxnSpPr>
        <p:spPr>
          <a:xfrm>
            <a:off x="6788048" y="3412029"/>
            <a:ext cx="2324202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Rechte verbindingslijn met pijl 26">
            <a:extLst>
              <a:ext uri="{FF2B5EF4-FFF2-40B4-BE49-F238E27FC236}">
                <a16:creationId xmlns:a16="http://schemas.microsoft.com/office/drawing/2014/main" id="{B55A5776-2D1C-BB4D-8878-69E22CC92649}"/>
              </a:ext>
            </a:extLst>
          </p:cNvPr>
          <p:cNvCxnSpPr>
            <a:cxnSpLocks/>
          </p:cNvCxnSpPr>
          <p:nvPr/>
        </p:nvCxnSpPr>
        <p:spPr>
          <a:xfrm>
            <a:off x="5430609" y="3867434"/>
            <a:ext cx="0" cy="31083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Rechte verbindingslijn met pijl 28">
            <a:extLst>
              <a:ext uri="{FF2B5EF4-FFF2-40B4-BE49-F238E27FC236}">
                <a16:creationId xmlns:a16="http://schemas.microsoft.com/office/drawing/2014/main" id="{08A8A3A5-A22B-C94C-A413-793984E5225F}"/>
              </a:ext>
            </a:extLst>
          </p:cNvPr>
          <p:cNvCxnSpPr>
            <a:cxnSpLocks/>
          </p:cNvCxnSpPr>
          <p:nvPr/>
        </p:nvCxnSpPr>
        <p:spPr>
          <a:xfrm>
            <a:off x="5441760" y="4861133"/>
            <a:ext cx="0" cy="31083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Rechte verbindingslijn met pijl 29">
            <a:extLst>
              <a:ext uri="{FF2B5EF4-FFF2-40B4-BE49-F238E27FC236}">
                <a16:creationId xmlns:a16="http://schemas.microsoft.com/office/drawing/2014/main" id="{2C53292E-4BA6-F443-B801-61FDC1173FAA}"/>
              </a:ext>
            </a:extLst>
          </p:cNvPr>
          <p:cNvCxnSpPr>
            <a:cxnSpLocks/>
          </p:cNvCxnSpPr>
          <p:nvPr/>
        </p:nvCxnSpPr>
        <p:spPr>
          <a:xfrm>
            <a:off x="5753732" y="3408244"/>
            <a:ext cx="31395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Rechte verbindingslijn met pijl 36">
            <a:extLst>
              <a:ext uri="{FF2B5EF4-FFF2-40B4-BE49-F238E27FC236}">
                <a16:creationId xmlns:a16="http://schemas.microsoft.com/office/drawing/2014/main" id="{3D9FB2A7-205F-9143-862C-7B7D30A4553B}"/>
              </a:ext>
            </a:extLst>
          </p:cNvPr>
          <p:cNvCxnSpPr>
            <a:cxnSpLocks/>
          </p:cNvCxnSpPr>
          <p:nvPr/>
        </p:nvCxnSpPr>
        <p:spPr>
          <a:xfrm>
            <a:off x="8107318" y="1187212"/>
            <a:ext cx="511220" cy="791252"/>
          </a:xfrm>
          <a:prstGeom prst="straightConnector1">
            <a:avLst/>
          </a:prstGeom>
          <a:ln w="41275">
            <a:solidFill>
              <a:schemeClr val="accent1">
                <a:alpha val="40000"/>
              </a:schemeClr>
            </a:solidFill>
            <a:prstDash val="sysDash"/>
            <a:tailEnd type="triangle"/>
          </a:ln>
          <a:effectLst>
            <a:reflection stA="0" endPos="65000" dist="508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Rechte verbindingslijn met pijl 38">
            <a:extLst>
              <a:ext uri="{FF2B5EF4-FFF2-40B4-BE49-F238E27FC236}">
                <a16:creationId xmlns:a16="http://schemas.microsoft.com/office/drawing/2014/main" id="{FDCCDABC-AA61-2241-BB72-7647BAD58A56}"/>
              </a:ext>
            </a:extLst>
          </p:cNvPr>
          <p:cNvCxnSpPr>
            <a:cxnSpLocks/>
          </p:cNvCxnSpPr>
          <p:nvPr/>
        </p:nvCxnSpPr>
        <p:spPr>
          <a:xfrm>
            <a:off x="1379668" y="3408244"/>
            <a:ext cx="876078" cy="24238"/>
          </a:xfrm>
          <a:prstGeom prst="straightConnector1">
            <a:avLst/>
          </a:prstGeom>
          <a:ln w="4127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Rechte verbindingslijn met pijl 40">
            <a:extLst>
              <a:ext uri="{FF2B5EF4-FFF2-40B4-BE49-F238E27FC236}">
                <a16:creationId xmlns:a16="http://schemas.microsoft.com/office/drawing/2014/main" id="{E9500DE2-2B5E-1848-9163-000C529B0D7E}"/>
              </a:ext>
            </a:extLst>
          </p:cNvPr>
          <p:cNvCxnSpPr>
            <a:cxnSpLocks/>
          </p:cNvCxnSpPr>
          <p:nvPr/>
        </p:nvCxnSpPr>
        <p:spPr>
          <a:xfrm flipV="1">
            <a:off x="1762891" y="3828961"/>
            <a:ext cx="727988" cy="119014"/>
          </a:xfrm>
          <a:prstGeom prst="straightConnector1">
            <a:avLst/>
          </a:prstGeom>
          <a:ln w="4127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Rechte verbindingslijn met pijl 43">
            <a:extLst>
              <a:ext uri="{FF2B5EF4-FFF2-40B4-BE49-F238E27FC236}">
                <a16:creationId xmlns:a16="http://schemas.microsoft.com/office/drawing/2014/main" id="{10221CA2-CD82-AA40-BE17-2277E931211A}"/>
              </a:ext>
            </a:extLst>
          </p:cNvPr>
          <p:cNvCxnSpPr>
            <a:cxnSpLocks/>
          </p:cNvCxnSpPr>
          <p:nvPr/>
        </p:nvCxnSpPr>
        <p:spPr>
          <a:xfrm flipV="1">
            <a:off x="1762891" y="4098181"/>
            <a:ext cx="852670" cy="792675"/>
          </a:xfrm>
          <a:prstGeom prst="straightConnector1">
            <a:avLst/>
          </a:prstGeom>
          <a:ln w="4127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2">
            <a:extLst>
              <a:ext uri="{FF2B5EF4-FFF2-40B4-BE49-F238E27FC236}">
                <a16:creationId xmlns:a16="http://schemas.microsoft.com/office/drawing/2014/main" id="{657316EE-E028-8E45-9D63-6AADFB9E3619}"/>
              </a:ext>
            </a:extLst>
          </p:cNvPr>
          <p:cNvSpPr txBox="1"/>
          <p:nvPr/>
        </p:nvSpPr>
        <p:spPr>
          <a:xfrm>
            <a:off x="6964615" y="3606143"/>
            <a:ext cx="2562157" cy="282325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200" b="1" dirty="0" err="1">
                <a:solidFill>
                  <a:schemeClr val="accent1"/>
                </a:solidFill>
              </a:rPr>
              <a:t>Api.luftdaten.info</a:t>
            </a:r>
            <a:r>
              <a:rPr lang="en-US" sz="1200" b="1" dirty="0">
                <a:solidFill>
                  <a:schemeClr val="accent1"/>
                </a:solidFill>
              </a:rPr>
              <a:t>/v1/push-sensor-data</a:t>
            </a:r>
          </a:p>
        </p:txBody>
      </p:sp>
      <p:sp>
        <p:nvSpPr>
          <p:cNvPr id="49" name="TextBox 42">
            <a:extLst>
              <a:ext uri="{FF2B5EF4-FFF2-40B4-BE49-F238E27FC236}">
                <a16:creationId xmlns:a16="http://schemas.microsoft.com/office/drawing/2014/main" id="{86150B14-BBDD-E048-8876-03A680533FD8}"/>
              </a:ext>
            </a:extLst>
          </p:cNvPr>
          <p:cNvSpPr txBox="1"/>
          <p:nvPr/>
        </p:nvSpPr>
        <p:spPr>
          <a:xfrm>
            <a:off x="7662088" y="3198139"/>
            <a:ext cx="636547" cy="19224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200" b="1" dirty="0"/>
              <a:t>API</a:t>
            </a:r>
          </a:p>
        </p:txBody>
      </p:sp>
      <p:sp>
        <p:nvSpPr>
          <p:cNvPr id="50" name="TextBox 84">
            <a:extLst>
              <a:ext uri="{FF2B5EF4-FFF2-40B4-BE49-F238E27FC236}">
                <a16:creationId xmlns:a16="http://schemas.microsoft.com/office/drawing/2014/main" id="{1391763D-F17D-F94C-95F7-AC3735F428EB}"/>
              </a:ext>
            </a:extLst>
          </p:cNvPr>
          <p:cNvSpPr txBox="1"/>
          <p:nvPr/>
        </p:nvSpPr>
        <p:spPr>
          <a:xfrm>
            <a:off x="4601203" y="2527180"/>
            <a:ext cx="643781" cy="22936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b="1" dirty="0"/>
              <a:t>AWS</a:t>
            </a:r>
          </a:p>
        </p:txBody>
      </p:sp>
      <p:sp>
        <p:nvSpPr>
          <p:cNvPr id="51" name="TextBox 42">
            <a:extLst>
              <a:ext uri="{FF2B5EF4-FFF2-40B4-BE49-F238E27FC236}">
                <a16:creationId xmlns:a16="http://schemas.microsoft.com/office/drawing/2014/main" id="{8780E782-A35E-EF45-9870-FB996D3937D5}"/>
              </a:ext>
            </a:extLst>
          </p:cNvPr>
          <p:cNvSpPr txBox="1"/>
          <p:nvPr/>
        </p:nvSpPr>
        <p:spPr>
          <a:xfrm>
            <a:off x="2225989" y="4566276"/>
            <a:ext cx="636547" cy="171793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200" b="1" dirty="0" err="1"/>
              <a:t>LoraWan</a:t>
            </a:r>
            <a:endParaRPr lang="en-US" sz="1200" b="1" dirty="0"/>
          </a:p>
        </p:txBody>
      </p:sp>
      <p:sp>
        <p:nvSpPr>
          <p:cNvPr id="52" name="TextBox 42">
            <a:extLst>
              <a:ext uri="{FF2B5EF4-FFF2-40B4-BE49-F238E27FC236}">
                <a16:creationId xmlns:a16="http://schemas.microsoft.com/office/drawing/2014/main" id="{77C33987-4B78-FF40-B5EC-BC804060E65D}"/>
              </a:ext>
            </a:extLst>
          </p:cNvPr>
          <p:cNvSpPr txBox="1"/>
          <p:nvPr/>
        </p:nvSpPr>
        <p:spPr>
          <a:xfrm>
            <a:off x="676096" y="5354572"/>
            <a:ext cx="1390403" cy="438157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200" b="1" dirty="0"/>
              <a:t>Air Quality Sensor</a:t>
            </a:r>
          </a:p>
          <a:p>
            <a:pPr algn="ctr"/>
            <a:r>
              <a:rPr lang="en-US" sz="1200" b="1" dirty="0"/>
              <a:t>SDS011 + Arduino</a:t>
            </a:r>
          </a:p>
        </p:txBody>
      </p:sp>
      <p:sp>
        <p:nvSpPr>
          <p:cNvPr id="53" name="TextBox 42">
            <a:extLst>
              <a:ext uri="{FF2B5EF4-FFF2-40B4-BE49-F238E27FC236}">
                <a16:creationId xmlns:a16="http://schemas.microsoft.com/office/drawing/2014/main" id="{C717A0CF-BB60-224B-8918-5FACE3B21CF0}"/>
              </a:ext>
            </a:extLst>
          </p:cNvPr>
          <p:cNvSpPr txBox="1"/>
          <p:nvPr/>
        </p:nvSpPr>
        <p:spPr>
          <a:xfrm>
            <a:off x="3888067" y="3198139"/>
            <a:ext cx="636547" cy="192241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200" b="1" dirty="0"/>
              <a:t>MQTT</a:t>
            </a:r>
          </a:p>
        </p:txBody>
      </p:sp>
      <p:cxnSp>
        <p:nvCxnSpPr>
          <p:cNvPr id="3" name="Rechte verbindingslijn 2">
            <a:extLst>
              <a:ext uri="{FF2B5EF4-FFF2-40B4-BE49-F238E27FC236}">
                <a16:creationId xmlns:a16="http://schemas.microsoft.com/office/drawing/2014/main" id="{8F5DC26C-1140-524A-8B7E-2959823E9592}"/>
              </a:ext>
            </a:extLst>
          </p:cNvPr>
          <p:cNvCxnSpPr/>
          <p:nvPr/>
        </p:nvCxnSpPr>
        <p:spPr>
          <a:xfrm>
            <a:off x="423746" y="1817645"/>
            <a:ext cx="11195825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27">
            <a:extLst>
              <a:ext uri="{FF2B5EF4-FFF2-40B4-BE49-F238E27FC236}">
                <a16:creationId xmlns:a16="http://schemas.microsoft.com/office/drawing/2014/main" id="{FEBCDEC2-F34D-7142-914D-6920A315F50B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2088" y="555314"/>
            <a:ext cx="521367" cy="521367"/>
          </a:xfrm>
          <a:prstGeom prst="rect">
            <a:avLst/>
          </a:prstGeom>
          <a:ln>
            <a:noFill/>
          </a:ln>
          <a:effectLst>
            <a:reflection stA="0" endPos="65000" dist="50800" dir="5400000" sy="-100000" algn="bl" rotWithShape="0"/>
          </a:effectLst>
        </p:spPr>
      </p:pic>
      <p:sp>
        <p:nvSpPr>
          <p:cNvPr id="36" name="TextBox 42">
            <a:extLst>
              <a:ext uri="{FF2B5EF4-FFF2-40B4-BE49-F238E27FC236}">
                <a16:creationId xmlns:a16="http://schemas.microsoft.com/office/drawing/2014/main" id="{38F4E033-5689-E94D-884C-5DD2D4598144}"/>
              </a:ext>
            </a:extLst>
          </p:cNvPr>
          <p:cNvSpPr txBox="1"/>
          <p:nvPr/>
        </p:nvSpPr>
        <p:spPr>
          <a:xfrm>
            <a:off x="6371215" y="596340"/>
            <a:ext cx="1390403" cy="438157"/>
          </a:xfrm>
          <a:prstGeom prst="rect">
            <a:avLst/>
          </a:prstGeom>
          <a:noFill/>
          <a:ln>
            <a:noFill/>
          </a:ln>
          <a:effectLst>
            <a:reflection stA="0" endPos="65000" dist="50800" dir="5400000" sy="-100000" algn="bl" rotWithShape="0"/>
          </a:effectLst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200" b="1" dirty="0">
                <a:solidFill>
                  <a:schemeClr val="accent5">
                    <a:alpha val="67000"/>
                  </a:schemeClr>
                </a:solidFill>
              </a:rPr>
              <a:t>ESP8266</a:t>
            </a:r>
          </a:p>
          <a:p>
            <a:pPr algn="ctr"/>
            <a:r>
              <a:rPr lang="en-US" sz="1200" b="1" dirty="0" err="1">
                <a:solidFill>
                  <a:schemeClr val="accent5">
                    <a:alpha val="67000"/>
                  </a:schemeClr>
                </a:solidFill>
              </a:rPr>
              <a:t>Luftdaten</a:t>
            </a:r>
            <a:r>
              <a:rPr lang="en-US" sz="1200" b="1" dirty="0">
                <a:solidFill>
                  <a:schemeClr val="accent5">
                    <a:alpha val="67000"/>
                  </a:schemeClr>
                </a:solidFill>
              </a:rPr>
              <a:t> Sensor</a:t>
            </a:r>
          </a:p>
          <a:p>
            <a:pPr algn="ctr"/>
            <a:endParaRPr lang="en-US" sz="1200" b="1" dirty="0">
              <a:solidFill>
                <a:schemeClr val="accent5">
                  <a:alpha val="67000"/>
                </a:schemeClr>
              </a:solidFill>
            </a:endParaRPr>
          </a:p>
          <a:p>
            <a:pPr algn="ctr"/>
            <a:endParaRPr lang="en-US" sz="1200" b="1" dirty="0">
              <a:solidFill>
                <a:schemeClr val="accent5">
                  <a:alpha val="67000"/>
                </a:schemeClr>
              </a:solidFill>
            </a:endParaRPr>
          </a:p>
        </p:txBody>
      </p:sp>
      <p:cxnSp>
        <p:nvCxnSpPr>
          <p:cNvPr id="38" name="Rechte verbindingslijn met pijl 37">
            <a:extLst>
              <a:ext uri="{FF2B5EF4-FFF2-40B4-BE49-F238E27FC236}">
                <a16:creationId xmlns:a16="http://schemas.microsoft.com/office/drawing/2014/main" id="{923C18E2-D760-6846-ACB9-719170C61361}"/>
              </a:ext>
            </a:extLst>
          </p:cNvPr>
          <p:cNvCxnSpPr>
            <a:cxnSpLocks/>
          </p:cNvCxnSpPr>
          <p:nvPr/>
        </p:nvCxnSpPr>
        <p:spPr>
          <a:xfrm>
            <a:off x="1690779" y="2732745"/>
            <a:ext cx="952500" cy="527557"/>
          </a:xfrm>
          <a:prstGeom prst="straightConnector1">
            <a:avLst/>
          </a:prstGeom>
          <a:ln w="4127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42">
            <a:extLst>
              <a:ext uri="{FF2B5EF4-FFF2-40B4-BE49-F238E27FC236}">
                <a16:creationId xmlns:a16="http://schemas.microsoft.com/office/drawing/2014/main" id="{96D5D104-5C31-9B4D-AE9A-62F2FADCDE5C}"/>
              </a:ext>
            </a:extLst>
          </p:cNvPr>
          <p:cNvSpPr txBox="1"/>
          <p:nvPr/>
        </p:nvSpPr>
        <p:spPr>
          <a:xfrm>
            <a:off x="9107832" y="1102735"/>
            <a:ext cx="636547" cy="186963"/>
          </a:xfrm>
          <a:prstGeom prst="rect">
            <a:avLst/>
          </a:prstGeom>
          <a:noFill/>
          <a:ln>
            <a:noFill/>
          </a:ln>
          <a:effectLst>
            <a:outerShdw dist="50800" dir="5400000" algn="ctr" rotWithShape="0">
              <a:schemeClr val="bg1"/>
            </a:outerShdw>
          </a:effectLst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200" b="1" dirty="0">
                <a:solidFill>
                  <a:schemeClr val="accent5">
                    <a:alpha val="67000"/>
                  </a:schemeClr>
                </a:solidFill>
              </a:rPr>
              <a:t>API</a:t>
            </a:r>
          </a:p>
        </p:txBody>
      </p:sp>
      <p:sp>
        <p:nvSpPr>
          <p:cNvPr id="42" name="TextBox 42">
            <a:extLst>
              <a:ext uri="{FF2B5EF4-FFF2-40B4-BE49-F238E27FC236}">
                <a16:creationId xmlns:a16="http://schemas.microsoft.com/office/drawing/2014/main" id="{B9FDF4CC-3F78-5742-A955-A4A9560D7CAD}"/>
              </a:ext>
            </a:extLst>
          </p:cNvPr>
          <p:cNvSpPr txBox="1"/>
          <p:nvPr/>
        </p:nvSpPr>
        <p:spPr>
          <a:xfrm>
            <a:off x="7631875" y="1354428"/>
            <a:ext cx="636547" cy="171793"/>
          </a:xfrm>
          <a:prstGeom prst="rect">
            <a:avLst/>
          </a:prstGeom>
          <a:noFill/>
          <a:ln>
            <a:noFill/>
          </a:ln>
          <a:effectLst>
            <a:reflection stA="0" endPos="65000" dist="50800" dir="5400000" sy="-100000" algn="bl" rotWithShape="0"/>
          </a:effectLst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200" b="1" dirty="0" err="1">
                <a:solidFill>
                  <a:schemeClr val="accent5">
                    <a:alpha val="67000"/>
                  </a:schemeClr>
                </a:solidFill>
              </a:rPr>
              <a:t>Wifi</a:t>
            </a:r>
            <a:endParaRPr lang="en-US" sz="1200" b="1" dirty="0">
              <a:solidFill>
                <a:schemeClr val="accent5">
                  <a:alpha val="67000"/>
                </a:schemeClr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86227EC-85B2-434F-90B0-F7D00C8630BD}"/>
              </a:ext>
            </a:extLst>
          </p:cNvPr>
          <p:cNvSpPr txBox="1"/>
          <p:nvPr/>
        </p:nvSpPr>
        <p:spPr>
          <a:xfrm>
            <a:off x="8390140" y="1289698"/>
            <a:ext cx="2563200" cy="28232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reflection stA="0" endPos="65000" dist="50800" dir="5400000" sy="-100000" algn="bl" rotWithShape="0"/>
          </a:effectLst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200" b="1" dirty="0" err="1">
                <a:solidFill>
                  <a:schemeClr val="accent5">
                    <a:alpha val="67000"/>
                  </a:schemeClr>
                </a:solidFill>
              </a:rPr>
              <a:t>Api.luftdaten.info</a:t>
            </a:r>
            <a:r>
              <a:rPr lang="en-US" sz="1200" b="1" dirty="0">
                <a:solidFill>
                  <a:schemeClr val="accent5">
                    <a:alpha val="67000"/>
                  </a:schemeClr>
                </a:solidFill>
              </a:rPr>
              <a:t>/v1/push-sensor-data</a:t>
            </a:r>
          </a:p>
        </p:txBody>
      </p:sp>
      <p:sp>
        <p:nvSpPr>
          <p:cNvPr id="45" name="TextBox 42">
            <a:extLst>
              <a:ext uri="{FF2B5EF4-FFF2-40B4-BE49-F238E27FC236}">
                <a16:creationId xmlns:a16="http://schemas.microsoft.com/office/drawing/2014/main" id="{9D10958E-C481-5545-BED0-C0B3F52DED83}"/>
              </a:ext>
            </a:extLst>
          </p:cNvPr>
          <p:cNvSpPr txBox="1"/>
          <p:nvPr/>
        </p:nvSpPr>
        <p:spPr>
          <a:xfrm>
            <a:off x="337473" y="1425937"/>
            <a:ext cx="3573378" cy="311408"/>
          </a:xfrm>
          <a:prstGeom prst="rect">
            <a:avLst/>
          </a:prstGeom>
          <a:noFill/>
          <a:ln>
            <a:noFill/>
          </a:ln>
          <a:effectLst>
            <a:reflection stA="0" endPos="65000" dist="50800" dir="5400000" sy="-100000" algn="bl" rotWithShape="0"/>
          </a:effectLst>
        </p:spPr>
        <p:txBody>
          <a:bodyPr wrap="square" lIns="0" tIns="0" rIns="0" bIns="0" rtlCol="0" anchor="t">
            <a:noAutofit/>
          </a:bodyPr>
          <a:lstStyle/>
          <a:p>
            <a:r>
              <a:rPr lang="en-US" b="1" dirty="0">
                <a:solidFill>
                  <a:schemeClr val="accent5">
                    <a:alpha val="67000"/>
                  </a:schemeClr>
                </a:solidFill>
              </a:rPr>
              <a:t>Standard ‘</a:t>
            </a:r>
            <a:r>
              <a:rPr lang="en-US" b="1" dirty="0" err="1">
                <a:solidFill>
                  <a:schemeClr val="accent5">
                    <a:alpha val="67000"/>
                  </a:schemeClr>
                </a:solidFill>
              </a:rPr>
              <a:t>Wifi</a:t>
            </a:r>
            <a:r>
              <a:rPr lang="en-US" b="1" dirty="0">
                <a:solidFill>
                  <a:schemeClr val="accent5">
                    <a:alpha val="67000"/>
                  </a:schemeClr>
                </a:solidFill>
              </a:rPr>
              <a:t>’ </a:t>
            </a:r>
            <a:r>
              <a:rPr lang="en-US" b="1" dirty="0" err="1">
                <a:solidFill>
                  <a:schemeClr val="accent5">
                    <a:alpha val="67000"/>
                  </a:schemeClr>
                </a:solidFill>
              </a:rPr>
              <a:t>Lufdaten</a:t>
            </a:r>
            <a:r>
              <a:rPr lang="en-US" b="1" dirty="0">
                <a:solidFill>
                  <a:schemeClr val="accent5">
                    <a:alpha val="67000"/>
                  </a:schemeClr>
                </a:solidFill>
              </a:rPr>
              <a:t> solution</a:t>
            </a:r>
          </a:p>
          <a:p>
            <a:pPr algn="ctr"/>
            <a:endParaRPr lang="en-US" b="1" dirty="0">
              <a:solidFill>
                <a:schemeClr val="accent5">
                  <a:alpha val="67000"/>
                </a:schemeClr>
              </a:solidFill>
            </a:endParaRPr>
          </a:p>
          <a:p>
            <a:pPr algn="ctr"/>
            <a:endParaRPr lang="en-US" b="1" dirty="0">
              <a:solidFill>
                <a:schemeClr val="accent5">
                  <a:alpha val="67000"/>
                </a:schemeClr>
              </a:solidFill>
            </a:endParaRPr>
          </a:p>
        </p:txBody>
      </p:sp>
      <p:sp>
        <p:nvSpPr>
          <p:cNvPr id="46" name="TextBox 42">
            <a:extLst>
              <a:ext uri="{FF2B5EF4-FFF2-40B4-BE49-F238E27FC236}">
                <a16:creationId xmlns:a16="http://schemas.microsoft.com/office/drawing/2014/main" id="{5BDB461D-7E17-9E4C-9464-E84ED301128E}"/>
              </a:ext>
            </a:extLst>
          </p:cNvPr>
          <p:cNvSpPr txBox="1"/>
          <p:nvPr/>
        </p:nvSpPr>
        <p:spPr>
          <a:xfrm>
            <a:off x="337472" y="1935728"/>
            <a:ext cx="4513307" cy="304251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Alternative ‘</a:t>
            </a:r>
            <a:r>
              <a:rPr lang="en-US" b="1" dirty="0" err="1">
                <a:solidFill>
                  <a:schemeClr val="accent5">
                    <a:lumMod val="75000"/>
                  </a:schemeClr>
                </a:solidFill>
              </a:rPr>
              <a:t>LoraWan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’ </a:t>
            </a:r>
            <a:r>
              <a:rPr lang="en-US" b="1" dirty="0" err="1">
                <a:solidFill>
                  <a:schemeClr val="accent5">
                    <a:lumMod val="75000"/>
                  </a:schemeClr>
                </a:solidFill>
              </a:rPr>
              <a:t>Lufdaten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 solution</a:t>
            </a:r>
          </a:p>
          <a:p>
            <a:pPr algn="ctr"/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5303997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52</Words>
  <Application>Microsoft Macintosh PowerPoint</Application>
  <PresentationFormat>Breedbeeld</PresentationFormat>
  <Paragraphs>18</Paragraphs>
  <Slides>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Kantoorthema</vt:lpstr>
      <vt:lpstr>PowerPoint-presentatie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Peter Tribout</dc:creator>
  <cp:lastModifiedBy>Peter Tribout</cp:lastModifiedBy>
  <cp:revision>13</cp:revision>
  <cp:lastPrinted>2018-07-15T19:51:40Z</cp:lastPrinted>
  <dcterms:created xsi:type="dcterms:W3CDTF">2018-07-15T15:32:08Z</dcterms:created>
  <dcterms:modified xsi:type="dcterms:W3CDTF">2018-07-15T19:54:55Z</dcterms:modified>
</cp:coreProperties>
</file>