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6858000" cx="12192000"/>
  <p:notesSz cx="6858000" cy="9144000"/>
  <p:embeddedFontLst>
    <p:embeddedFont>
      <p:font typeface="Overlock"/>
      <p:regular r:id="rId62"/>
      <p:bold r:id="rId63"/>
      <p:italic r:id="rId64"/>
      <p:boldItalic r:id="rId65"/>
    </p:embeddedFont>
    <p:embeddedFont>
      <p:font typeface="Constantia"/>
      <p:regular r:id="rId66"/>
      <p:bold r:id="rId67"/>
      <p:italic r:id="rId68"/>
      <p:boldItalic r:id="rId69"/>
    </p:embeddedFont>
    <p:embeddedFont>
      <p:font typeface="Quattrocento Sans"/>
      <p:regular r:id="rId70"/>
      <p:bold r:id="rId71"/>
      <p:italic r:id="rId72"/>
      <p:boldItalic r:id="rId73"/>
    </p:embeddedFont>
    <p:embeddedFont>
      <p:font typeface="Century Gothic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QuattrocentoSans-boldItalic.fntdata"/><Relationship Id="rId72" Type="http://schemas.openxmlformats.org/officeDocument/2006/relationships/font" Target="fonts/QuattrocentoSans-italic.fntdata"/><Relationship Id="rId31" Type="http://schemas.openxmlformats.org/officeDocument/2006/relationships/slide" Target="slides/slide27.xml"/><Relationship Id="rId75" Type="http://schemas.openxmlformats.org/officeDocument/2006/relationships/font" Target="fonts/CenturyGothic-bold.fntdata"/><Relationship Id="rId30" Type="http://schemas.openxmlformats.org/officeDocument/2006/relationships/slide" Target="slides/slide26.xml"/><Relationship Id="rId74" Type="http://schemas.openxmlformats.org/officeDocument/2006/relationships/font" Target="fonts/CenturyGothic-regular.fntdata"/><Relationship Id="rId33" Type="http://schemas.openxmlformats.org/officeDocument/2006/relationships/slide" Target="slides/slide29.xml"/><Relationship Id="rId77" Type="http://schemas.openxmlformats.org/officeDocument/2006/relationships/font" Target="fonts/CenturyGothic-boldItalic.fntdata"/><Relationship Id="rId32" Type="http://schemas.openxmlformats.org/officeDocument/2006/relationships/slide" Target="slides/slide28.xml"/><Relationship Id="rId76" Type="http://schemas.openxmlformats.org/officeDocument/2006/relationships/font" Target="fonts/CenturyGothic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QuattrocentoSans-bold.fntdata"/><Relationship Id="rId70" Type="http://schemas.openxmlformats.org/officeDocument/2006/relationships/font" Target="fonts/QuattrocentoSans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verlock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Overlock-italic.fntdata"/><Relationship Id="rId63" Type="http://schemas.openxmlformats.org/officeDocument/2006/relationships/font" Target="fonts/Overlock-bold.fntdata"/><Relationship Id="rId22" Type="http://schemas.openxmlformats.org/officeDocument/2006/relationships/slide" Target="slides/slide18.xml"/><Relationship Id="rId66" Type="http://schemas.openxmlformats.org/officeDocument/2006/relationships/font" Target="fonts/Constantia-regular.fntdata"/><Relationship Id="rId21" Type="http://schemas.openxmlformats.org/officeDocument/2006/relationships/slide" Target="slides/slide17.xml"/><Relationship Id="rId65" Type="http://schemas.openxmlformats.org/officeDocument/2006/relationships/font" Target="fonts/Overlock-boldItalic.fntdata"/><Relationship Id="rId24" Type="http://schemas.openxmlformats.org/officeDocument/2006/relationships/slide" Target="slides/slide20.xml"/><Relationship Id="rId68" Type="http://schemas.openxmlformats.org/officeDocument/2006/relationships/font" Target="fonts/Constantia-italic.fntdata"/><Relationship Id="rId23" Type="http://schemas.openxmlformats.org/officeDocument/2006/relationships/slide" Target="slides/slide19.xml"/><Relationship Id="rId67" Type="http://schemas.openxmlformats.org/officeDocument/2006/relationships/font" Target="fonts/Constantia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Constantia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01ec3fdc5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01ec3fdc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01ec3fdc5_1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01ec3fdc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01ec3fdc5_1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01ec3fdc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01ec3fdc5_1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01ec3fdc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01ec3fdc5_1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01ec3fdc5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01ec3fdc5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01ec3fdc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501ec3fdc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501ec3fdc5_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01ec3fdc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01ec3fd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1ec3fdc5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1ec3fdc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01ec3fdc5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01ec3fdc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501ec3fdc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501ec3fd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501ec3f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g1501ec3fd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501ec3fd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1501ec3fdc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1ec3fdc5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01ec3fdc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01ec3fdc5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01ec3fdc5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1ec3fdc5_1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01ec3fdc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01ec3fdc5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01ec3fdc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slide" Target="/ppt/slides/slide35.xml"/><Relationship Id="rId5" Type="http://schemas.openxmlformats.org/officeDocument/2006/relationships/slide" Target="/ppt/slides/slide47.xml"/><Relationship Id="rId6" Type="http://schemas.openxmlformats.org/officeDocument/2006/relationships/slide" Target="/ppt/slides/slide50.xml"/><Relationship Id="rId7" Type="http://schemas.openxmlformats.org/officeDocument/2006/relationships/slide" Target="/ppt/slides/slide55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slide" Target="/ppt/slides/slide23.xml"/><Relationship Id="rId10" Type="http://schemas.openxmlformats.org/officeDocument/2006/relationships/slide" Target="/ppt/slides/slide23.xml"/><Relationship Id="rId9" Type="http://schemas.openxmlformats.org/officeDocument/2006/relationships/slide" Target="/ppt/slides/slide23.xml"/><Relationship Id="rId5" Type="http://schemas.openxmlformats.org/officeDocument/2006/relationships/slide" Target="/ppt/slides/slide37.xml"/><Relationship Id="rId6" Type="http://schemas.openxmlformats.org/officeDocument/2006/relationships/slide" Target="/ppt/slides/slide28.xml"/><Relationship Id="rId7" Type="http://schemas.openxmlformats.org/officeDocument/2006/relationships/slide" Target="/ppt/slides/slide39.xml"/><Relationship Id="rId8" Type="http://schemas.openxmlformats.org/officeDocument/2006/relationships/slide" Target="/ppt/slides/slide3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slide" Target="/ppt/slides/slide30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slide" Target="/ppt/slides/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slide" Target="/ppt/slides/slide23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23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23.xml"/><Relationship Id="rId4" Type="http://schemas.openxmlformats.org/officeDocument/2006/relationships/slide" Target="/ppt/slides/slide48.xml"/><Relationship Id="rId5" Type="http://schemas.openxmlformats.org/officeDocument/2006/relationships/slide" Target="/ppt/slides/slide49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49.xml"/><Relationship Id="rId4" Type="http://schemas.openxmlformats.org/officeDocument/2006/relationships/slide" Target="/ppt/slides/slide23.xml"/><Relationship Id="rId5" Type="http://schemas.openxmlformats.org/officeDocument/2006/relationships/slide" Target="/ppt/slides/slide47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48.xml"/><Relationship Id="rId4" Type="http://schemas.openxmlformats.org/officeDocument/2006/relationships/slide" Target="/ppt/slides/slide23.xml"/><Relationship Id="rId5" Type="http://schemas.openxmlformats.org/officeDocument/2006/relationships/slide" Target="/ppt/slides/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23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50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50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23.xml"/><Relationship Id="rId4" Type="http://schemas.openxmlformats.org/officeDocument/2006/relationships/slide" Target="/ppt/slides/slide55.xml"/><Relationship Id="rId5" Type="http://schemas.openxmlformats.org/officeDocument/2006/relationships/slide" Target="/ppt/slides/slide56.xml"/><Relationship Id="rId6" Type="http://schemas.openxmlformats.org/officeDocument/2006/relationships/slide" Target="/ppt/slides/slide57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23.xml"/><Relationship Id="rId4" Type="http://schemas.openxmlformats.org/officeDocument/2006/relationships/image" Target="../media/image2.png"/><Relationship Id="rId5" Type="http://schemas.openxmlformats.org/officeDocument/2006/relationships/slide" Target="/ppt/slides/slide55.xml"/><Relationship Id="rId6" Type="http://schemas.openxmlformats.org/officeDocument/2006/relationships/slide" Target="/ppt/slides/slide55.xml"/><Relationship Id="rId7" Type="http://schemas.openxmlformats.org/officeDocument/2006/relationships/slide" Target="/ppt/slides/slide57.xml"/><Relationship Id="rId8" Type="http://schemas.openxmlformats.org/officeDocument/2006/relationships/slide" Target="/ppt/slides/slide54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23.xml"/><Relationship Id="rId4" Type="http://schemas.openxmlformats.org/officeDocument/2006/relationships/image" Target="../media/image2.png"/><Relationship Id="rId5" Type="http://schemas.openxmlformats.org/officeDocument/2006/relationships/slide" Target="/ppt/slides/slide55.xml"/><Relationship Id="rId6" Type="http://schemas.openxmlformats.org/officeDocument/2006/relationships/slide" Target="/ppt/slides/slide56.xml"/><Relationship Id="rId7" Type="http://schemas.openxmlformats.org/officeDocument/2006/relationships/slide" Target="/ppt/slides/slide57.xml"/><Relationship Id="rId8" Type="http://schemas.openxmlformats.org/officeDocument/2006/relationships/slide" Target="/ppt/slides/slide54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23.xml"/><Relationship Id="rId4" Type="http://schemas.openxmlformats.org/officeDocument/2006/relationships/image" Target="../media/image2.png"/><Relationship Id="rId5" Type="http://schemas.openxmlformats.org/officeDocument/2006/relationships/slide" Target="/ppt/slides/slide57.xml"/><Relationship Id="rId6" Type="http://schemas.openxmlformats.org/officeDocument/2006/relationships/slide" Target="/ppt/slides/slide57.xml"/><Relationship Id="rId7" Type="http://schemas.openxmlformats.org/officeDocument/2006/relationships/slide" Target="/ppt/slides/slide57.xml"/><Relationship Id="rId8" Type="http://schemas.openxmlformats.org/officeDocument/2006/relationships/slide" Target="/ppt/slides/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38562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 Strip</a:t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1635409" y="49036"/>
            <a:ext cx="437321" cy="4239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5671813" y="1631266"/>
            <a:ext cx="5049078" cy="4149375"/>
            <a:chOff x="4558749" y="2257725"/>
            <a:chExt cx="5049078" cy="4149375"/>
          </a:xfrm>
        </p:grpSpPr>
        <p:sp>
          <p:nvSpPr>
            <p:cNvPr id="88" name="Google Shape;88;p13"/>
            <p:cNvSpPr/>
            <p:nvPr/>
          </p:nvSpPr>
          <p:spPr>
            <a:xfrm>
              <a:off x="4558749" y="2257725"/>
              <a:ext cx="5049078" cy="4149375"/>
            </a:xfrm>
            <a:prstGeom prst="rect">
              <a:avLst/>
            </a:prstGeom>
            <a:solidFill>
              <a:srgbClr val="833C0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6533321" y="2594538"/>
              <a:ext cx="2014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Group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0" y="1236236"/>
            <a:ext cx="1378107" cy="5220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Button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497615" y="1299125"/>
            <a:ext cx="1378107" cy="5220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522030"/>
            <a:ext cx="12192000" cy="680908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601469"/>
            <a:ext cx="1994332" cy="522030"/>
          </a:xfrm>
          <a:prstGeom prst="roundRect">
            <a:avLst>
              <a:gd fmla="val 16667" name="adj"/>
            </a:avLst>
          </a:prstGeom>
          <a:solidFill>
            <a:srgbClr val="38562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 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339129" y="601469"/>
            <a:ext cx="1994332" cy="52203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 Button : Selected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-13251" y="6335969"/>
            <a:ext cx="12192000" cy="601469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08112" y="6396222"/>
            <a:ext cx="1378107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958188" y="6375688"/>
            <a:ext cx="1378107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503583" y="2337411"/>
            <a:ext cx="18355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53336" y="2697794"/>
            <a:ext cx="1835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Subtitle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79842" y="2973490"/>
            <a:ext cx="18355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79842" y="3209460"/>
            <a:ext cx="1835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Heading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82" name="Google Shape;182;p22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84" name="Google Shape;184;p22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4031375" y="3051000"/>
            <a:ext cx="12075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3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91" name="Google Shape;191;p23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3" name="Google Shape;193;p23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031375" y="3051000"/>
            <a:ext cx="17898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200" name="Google Shape;200;p24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02" name="Google Shape;202;p24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4031375" y="3051000"/>
            <a:ext cx="27174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5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209" name="Google Shape;209;p25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1" name="Google Shape;211;p25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031375" y="3051000"/>
            <a:ext cx="32631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6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218" name="Google Shape;218;p26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0" name="Google Shape;220;p26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7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227" name="Google Shape;227;p27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9" name="Google Shape;229;p27"/>
          <p:cNvSpPr txBox="1"/>
          <p:nvPr/>
        </p:nvSpPr>
        <p:spPr>
          <a:xfrm>
            <a:off x="3571575" y="2437600"/>
            <a:ext cx="504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Done, booting now</a:t>
            </a:r>
            <a:endParaRPr b="1" sz="3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241" name="Google Shape;241;p29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30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253" name="Google Shape;253;p30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30"/>
          <p:cNvSpPr txBox="1"/>
          <p:nvPr/>
        </p:nvSpPr>
        <p:spPr>
          <a:xfrm>
            <a:off x="3258580" y="2499738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WinToons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266" name="Google Shape;266;p31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31"/>
          <p:cNvSpPr txBox="1"/>
          <p:nvPr/>
        </p:nvSpPr>
        <p:spPr>
          <a:xfrm>
            <a:off x="3258580" y="2499738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WinToons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3889513" y="3044279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Starting Up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-79438"/>
            <a:ext cx="12192000" cy="6937500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5261115" y="2514600"/>
            <a:ext cx="940902" cy="914400"/>
            <a:chOff x="5261115" y="2514600"/>
            <a:chExt cx="940902" cy="914400"/>
          </a:xfrm>
        </p:grpSpPr>
        <p:sp>
          <p:nvSpPr>
            <p:cNvPr id="108" name="Google Shape;108;p14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206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2E75B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126608" y="98475"/>
            <a:ext cx="1463041" cy="1547446"/>
            <a:chOff x="5978769" y="844062"/>
            <a:chExt cx="2039816" cy="2335236"/>
          </a:xfrm>
        </p:grpSpPr>
        <p:sp>
          <p:nvSpPr>
            <p:cNvPr id="111" name="Google Shape;111;p14"/>
            <p:cNvSpPr/>
            <p:nvPr/>
          </p:nvSpPr>
          <p:spPr>
            <a:xfrm>
              <a:off x="7061982" y="844062"/>
              <a:ext cx="956603" cy="787790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541477" y="1491175"/>
              <a:ext cx="745588" cy="787790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978769" y="2039815"/>
              <a:ext cx="858129" cy="1139483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978769" y="844062"/>
              <a:ext cx="858129" cy="787790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061981" y="2025747"/>
              <a:ext cx="787791" cy="787790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32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280" name="Google Shape;280;p32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32"/>
          <p:cNvSpPr txBox="1"/>
          <p:nvPr/>
        </p:nvSpPr>
        <p:spPr>
          <a:xfrm>
            <a:off x="3258580" y="2499738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WinToons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3889513" y="3044279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Starting Up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88" name="Google Shape;288;p32"/>
          <p:cNvGrpSpPr/>
          <p:nvPr/>
        </p:nvGrpSpPr>
        <p:grpSpPr>
          <a:xfrm>
            <a:off x="4982820" y="3837141"/>
            <a:ext cx="940902" cy="914400"/>
            <a:chOff x="5261115" y="2514600"/>
            <a:chExt cx="940902" cy="914400"/>
          </a:xfrm>
        </p:grpSpPr>
        <p:sp>
          <p:nvSpPr>
            <p:cNvPr id="289" name="Google Shape;289;p32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206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2E75B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Setup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7" name="Google Shape;297;p33"/>
          <p:cNvGrpSpPr/>
          <p:nvPr/>
        </p:nvGrpSpPr>
        <p:grpSpPr>
          <a:xfrm>
            <a:off x="129386" y="1793371"/>
            <a:ext cx="7450857" cy="4149375"/>
            <a:chOff x="4558749" y="2257725"/>
            <a:chExt cx="5049078" cy="4149375"/>
          </a:xfrm>
        </p:grpSpPr>
        <p:sp>
          <p:nvSpPr>
            <p:cNvPr id="298" name="Google Shape;298;p33"/>
            <p:cNvSpPr/>
            <p:nvPr/>
          </p:nvSpPr>
          <p:spPr>
            <a:xfrm>
              <a:off x="4558749" y="2257725"/>
              <a:ext cx="5049078" cy="4149375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 txBox="1"/>
            <p:nvPr/>
          </p:nvSpPr>
          <p:spPr>
            <a:xfrm>
              <a:off x="4558749" y="2280735"/>
              <a:ext cx="5049078" cy="369332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Security Info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8401998" y="6160491"/>
            <a:ext cx="1378107" cy="52203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9939130" y="6154130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Account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39873" y="522030"/>
            <a:ext cx="9501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WinToons: Account Setup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129386" y="1139884"/>
            <a:ext cx="8272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the wintoons setup wizard, please enter a username and a password.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269921" y="2475840"/>
            <a:ext cx="33162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will help you identify your account.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269921" y="2225101"/>
            <a:ext cx="1835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269921" y="3603701"/>
            <a:ext cx="69740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 more secure password, enter some digits and lowercase/capital letters or use symbols. 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269921" y="3257991"/>
            <a:ext cx="1835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2705921" y="1912620"/>
            <a:ext cx="6294310" cy="3320561"/>
            <a:chOff x="4558749" y="2257725"/>
            <a:chExt cx="5049078" cy="4149375"/>
          </a:xfrm>
        </p:grpSpPr>
        <p:sp>
          <p:nvSpPr>
            <p:cNvPr id="313" name="Google Shape;313;p34"/>
            <p:cNvSpPr/>
            <p:nvPr/>
          </p:nvSpPr>
          <p:spPr>
            <a:xfrm>
              <a:off x="4558749" y="2257725"/>
              <a:ext cx="5049078" cy="4149375"/>
            </a:xfrm>
            <a:prstGeom prst="rect">
              <a:avLst/>
            </a:prstGeom>
            <a:solidFill>
              <a:srgbClr val="38562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4"/>
            <p:cNvSpPr txBox="1"/>
            <p:nvPr/>
          </p:nvSpPr>
          <p:spPr>
            <a:xfrm>
              <a:off x="6594689" y="2447614"/>
              <a:ext cx="2014331" cy="36933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Group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>
            <a:off x="7410843" y="4508925"/>
            <a:ext cx="1378107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2840774" y="2516140"/>
            <a:ext cx="2403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Back        !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4260454" y="2516140"/>
            <a:ext cx="1835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2705921" y="1912620"/>
            <a:ext cx="6294310" cy="56509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Locked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2826044" y="2885472"/>
            <a:ext cx="2352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your password: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124D17"/>
              </a:gs>
              <a:gs pos="50000">
                <a:srgbClr val="1A7023"/>
              </a:gs>
              <a:gs pos="100000">
                <a:srgbClr val="20872A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5">
            <a:hlinkClick action="ppaction://hlinkshowjump?jump=nextslide"/>
          </p:cNvPr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35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327" name="Google Shape;327;p35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328" name="Google Shape;328;p35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35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333" name="Google Shape;333;p35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5" name="Google Shape;335;p35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35"/>
          <p:cNvGrpSpPr/>
          <p:nvPr/>
        </p:nvGrpSpPr>
        <p:grpSpPr>
          <a:xfrm>
            <a:off x="1686748" y="0"/>
            <a:ext cx="831166" cy="1016685"/>
            <a:chOff x="124102" y="148837"/>
            <a:chExt cx="1457740" cy="1994451"/>
          </a:xfrm>
        </p:grpSpPr>
        <p:sp>
          <p:nvSpPr>
            <p:cNvPr id="337" name="Google Shape;337;p35"/>
            <p:cNvSpPr/>
            <p:nvPr/>
          </p:nvSpPr>
          <p:spPr>
            <a:xfrm>
              <a:off x="124102" y="420506"/>
              <a:ext cx="1457740" cy="1722782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144519" y="1732469"/>
              <a:ext cx="198782" cy="274983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79476" y="1755661"/>
              <a:ext cx="198782" cy="274983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14433" y="1755661"/>
              <a:ext cx="198782" cy="274983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49390" y="1765601"/>
              <a:ext cx="198782" cy="274983"/>
            </a:xfrm>
            <a:prstGeom prst="ellipse">
              <a:avLst/>
            </a:prstGeom>
            <a:solidFill>
              <a:srgbClr val="2F549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2" name="Google Shape;342;p35"/>
            <p:cNvCxnSpPr/>
            <p:nvPr/>
          </p:nvCxnSpPr>
          <p:spPr>
            <a:xfrm flipH="1">
              <a:off x="1343301" y="221723"/>
              <a:ext cx="238541" cy="3445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35"/>
            <p:cNvCxnSpPr/>
            <p:nvPr/>
          </p:nvCxnSpPr>
          <p:spPr>
            <a:xfrm flipH="1">
              <a:off x="978867" y="148837"/>
              <a:ext cx="238541" cy="3445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35"/>
            <p:cNvCxnSpPr/>
            <p:nvPr/>
          </p:nvCxnSpPr>
          <p:spPr>
            <a:xfrm flipH="1">
              <a:off x="713824" y="168714"/>
              <a:ext cx="238541" cy="3445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35"/>
            <p:cNvCxnSpPr/>
            <p:nvPr/>
          </p:nvCxnSpPr>
          <p:spPr>
            <a:xfrm flipH="1">
              <a:off x="399086" y="168714"/>
              <a:ext cx="238541" cy="3445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6" name="Google Shape;346;p35"/>
          <p:cNvSpPr/>
          <p:nvPr/>
        </p:nvSpPr>
        <p:spPr>
          <a:xfrm rot="642056">
            <a:off x="327099" y="112740"/>
            <a:ext cx="569143" cy="878200"/>
          </a:xfrm>
          <a:prstGeom prst="can">
            <a:avLst>
              <a:gd fmla="val 25000" name="adj"/>
            </a:avLst>
          </a:prstGeom>
          <a:solidFill>
            <a:srgbClr val="2F5496">
              <a:alpha val="67843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0" y="1101006"/>
            <a:ext cx="1285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Recycle Bin</a:t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1686758" y="1101006"/>
            <a:ext cx="128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Notepad</a:t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5">
            <a:hlinkClick action="ppaction://hlinksldjump" r:id="rId5"/>
          </p:cNvPr>
          <p:cNvSpPr/>
          <p:nvPr/>
        </p:nvSpPr>
        <p:spPr>
          <a:xfrm>
            <a:off x="1635599" y="-1181"/>
            <a:ext cx="963687" cy="1102188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35"/>
          <p:cNvGrpSpPr/>
          <p:nvPr/>
        </p:nvGrpSpPr>
        <p:grpSpPr>
          <a:xfrm>
            <a:off x="10510308" y="4922577"/>
            <a:ext cx="1271370" cy="900953"/>
            <a:chOff x="4134741" y="2139984"/>
            <a:chExt cx="1271370" cy="900953"/>
          </a:xfrm>
        </p:grpSpPr>
        <p:sp>
          <p:nvSpPr>
            <p:cNvPr id="351" name="Google Shape;351;p35"/>
            <p:cNvSpPr/>
            <p:nvPr/>
          </p:nvSpPr>
          <p:spPr>
            <a:xfrm>
              <a:off x="4134741" y="2139984"/>
              <a:ext cx="1271370" cy="900953"/>
            </a:xfrm>
            <a:prstGeom prst="roundRect">
              <a:avLst>
                <a:gd fmla="val 16667" name="adj"/>
              </a:avLst>
            </a:prstGeom>
            <a:solidFill>
              <a:srgbClr val="171616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5"/>
            <p:cNvSpPr txBox="1"/>
            <p:nvPr/>
          </p:nvSpPr>
          <p:spPr>
            <a:xfrm>
              <a:off x="4134741" y="2144445"/>
              <a:ext cx="10571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C:\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134741" y="2139984"/>
              <a:ext cx="1244237" cy="99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 Prompt  O O O</a:t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35"/>
          <p:cNvSpPr txBox="1"/>
          <p:nvPr/>
        </p:nvSpPr>
        <p:spPr>
          <a:xfrm>
            <a:off x="10245761" y="5975750"/>
            <a:ext cx="18004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Prompt</a:t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35">
            <a:hlinkClick action="ppaction://hlinksldjump" r:id="rId6"/>
          </p:cNvPr>
          <p:cNvSpPr/>
          <p:nvPr/>
        </p:nvSpPr>
        <p:spPr>
          <a:xfrm>
            <a:off x="10437642" y="4867718"/>
            <a:ext cx="1555575" cy="1077733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3231875" y="200088"/>
            <a:ext cx="963600" cy="9009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3231883" y="1100994"/>
            <a:ext cx="128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Settings</a:t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3477125" y="442300"/>
            <a:ext cx="473100" cy="4914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">
            <a:hlinkClick action="ppaction://hlinksldjump" r:id="rId7"/>
          </p:cNvPr>
          <p:cNvSpPr/>
          <p:nvPr/>
        </p:nvSpPr>
        <p:spPr>
          <a:xfrm>
            <a:off x="3184625" y="67525"/>
            <a:ext cx="1380000" cy="141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36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367" name="Google Shape;367;p36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368" name="Google Shape;368;p36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36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373" name="Google Shape;373;p36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5" name="Google Shape;375;p36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0" y="2473825"/>
            <a:ext cx="3004817" cy="37132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 Config Loading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37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384" name="Google Shape;384;p37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385" name="Google Shape;385;p37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9" name="Google Shape;389;p37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390" name="Google Shape;390;p37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2" name="Google Shape;392;p37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0" y="2473825"/>
            <a:ext cx="3004817" cy="37132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 Config Loading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94" name="Google Shape;394;p37"/>
          <p:cNvGrpSpPr/>
          <p:nvPr/>
        </p:nvGrpSpPr>
        <p:grpSpPr>
          <a:xfrm>
            <a:off x="1137974" y="4532242"/>
            <a:ext cx="637817" cy="609601"/>
            <a:chOff x="5261115" y="2514600"/>
            <a:chExt cx="940902" cy="914400"/>
          </a:xfrm>
        </p:grpSpPr>
        <p:sp>
          <p:nvSpPr>
            <p:cNvPr id="395" name="Google Shape;395;p37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206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2E75B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8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404" name="Google Shape;404;p38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405" name="Google Shape;405;p38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8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38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410" name="Google Shape;410;p38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2" name="Google Shape;412;p38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0" y="2473825"/>
            <a:ext cx="3004817" cy="37132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>
            <a:hlinkClick action="ppaction://hlinksldjump" r:id="rId4"/>
          </p:cNvPr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421" name="Google Shape;421;p39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422" name="Google Shape;422;p39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9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39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427" name="Google Shape;427;p39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9" name="Google Shape;429;p39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0" y="2473825"/>
            <a:ext cx="3004817" cy="37132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360761" y="2711204"/>
            <a:ext cx="373415" cy="28294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241967" y="2994149"/>
            <a:ext cx="611005" cy="38099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76943" y="3552818"/>
            <a:ext cx="2902226" cy="905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51295" y="4066713"/>
            <a:ext cx="2927874" cy="965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679582" y="3655003"/>
            <a:ext cx="24237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>
            <a:hlinkClick action="ppaction://hlinksldjump" r:id="rId5"/>
          </p:cNvPr>
          <p:cNvSpPr/>
          <p:nvPr/>
        </p:nvSpPr>
        <p:spPr>
          <a:xfrm>
            <a:off x="394717" y="4270522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11F1F"/>
              </a:gs>
              <a:gs pos="50000">
                <a:srgbClr val="302D2D"/>
              </a:gs>
              <a:gs pos="100000">
                <a:srgbClr val="3A3737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Sleep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9"/>
          <p:cNvSpPr/>
          <p:nvPr/>
        </p:nvSpPr>
        <p:spPr>
          <a:xfrm rot="-6712504">
            <a:off x="549858" y="4450599"/>
            <a:ext cx="477825" cy="204295"/>
          </a:xfrm>
          <a:custGeom>
            <a:rect b="b" l="l" r="r" t="t"/>
            <a:pathLst>
              <a:path extrusionOk="0" h="488488" w="860191">
                <a:moveTo>
                  <a:pt x="0" y="446590"/>
                </a:moveTo>
                <a:cubicBezTo>
                  <a:pt x="0" y="271746"/>
                  <a:pt x="99717" y="112213"/>
                  <a:pt x="256885" y="35608"/>
                </a:cubicBezTo>
                <a:cubicBezTo>
                  <a:pt x="414054" y="-40997"/>
                  <a:pt x="640373" y="20119"/>
                  <a:pt x="738871" y="86460"/>
                </a:cubicBezTo>
                <a:cubicBezTo>
                  <a:pt x="837369" y="152801"/>
                  <a:pt x="884361" y="262658"/>
                  <a:pt x="847874" y="433652"/>
                </a:cubicBezTo>
                <a:cubicBezTo>
                  <a:pt x="760248" y="414954"/>
                  <a:pt x="729081" y="504605"/>
                  <a:pt x="641455" y="485907"/>
                </a:cubicBezTo>
                <a:cubicBezTo>
                  <a:pt x="656491" y="415444"/>
                  <a:pt x="630024" y="342576"/>
                  <a:pt x="573271" y="298187"/>
                </a:cubicBezTo>
                <a:cubicBezTo>
                  <a:pt x="516519" y="253799"/>
                  <a:pt x="439420" y="245665"/>
                  <a:pt x="374654" y="277232"/>
                </a:cubicBezTo>
                <a:cubicBezTo>
                  <a:pt x="309888" y="308799"/>
                  <a:pt x="268797" y="374540"/>
                  <a:pt x="268797" y="446589"/>
                </a:cubicBezTo>
                <a:lnTo>
                  <a:pt x="0" y="44659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39"/>
          <p:cNvGrpSpPr/>
          <p:nvPr/>
        </p:nvGrpSpPr>
        <p:grpSpPr>
          <a:xfrm>
            <a:off x="150944" y="4900752"/>
            <a:ext cx="1994332" cy="537466"/>
            <a:chOff x="426811" y="4913886"/>
            <a:chExt cx="1994332" cy="537466"/>
          </a:xfrm>
        </p:grpSpPr>
        <p:sp>
          <p:nvSpPr>
            <p:cNvPr id="439" name="Google Shape;439;p39"/>
            <p:cNvSpPr/>
            <p:nvPr/>
          </p:nvSpPr>
          <p:spPr>
            <a:xfrm>
              <a:off x="426811" y="4913886"/>
              <a:ext cx="1994332" cy="52203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Restart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494889" y="4956315"/>
              <a:ext cx="578538" cy="495037"/>
            </a:xfrm>
            <a:prstGeom prst="curvedRightArrow">
              <a:avLst>
                <a:gd fmla="val 25000" name="adj1"/>
                <a:gd fmla="val 62500" name="adj2"/>
                <a:gd fmla="val 95149" name="adj3"/>
              </a:avLst>
            </a:prstGeom>
            <a:gradFill>
              <a:gsLst>
                <a:gs pos="0">
                  <a:srgbClr val="81D2FF"/>
                </a:gs>
                <a:gs pos="50000">
                  <a:srgbClr val="B3E1FF"/>
                </a:gs>
                <a:gs pos="100000">
                  <a:srgbClr val="DAEFFF"/>
                </a:gs>
              </a:gsLst>
              <a:lin ang="16200000" scaled="0"/>
            </a:gra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39"/>
          <p:cNvGrpSpPr/>
          <p:nvPr/>
        </p:nvGrpSpPr>
        <p:grpSpPr>
          <a:xfrm>
            <a:off x="710509" y="5264138"/>
            <a:ext cx="1994332" cy="742294"/>
            <a:chOff x="394717" y="5284940"/>
            <a:chExt cx="1994332" cy="742294"/>
          </a:xfrm>
        </p:grpSpPr>
        <p:sp>
          <p:nvSpPr>
            <p:cNvPr id="442" name="Google Shape;442;p39"/>
            <p:cNvSpPr/>
            <p:nvPr/>
          </p:nvSpPr>
          <p:spPr>
            <a:xfrm>
              <a:off x="394717" y="5505204"/>
              <a:ext cx="1994332" cy="52203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Shut Down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9"/>
            <p:cNvGrpSpPr/>
            <p:nvPr/>
          </p:nvGrpSpPr>
          <p:grpSpPr>
            <a:xfrm>
              <a:off x="426811" y="5284940"/>
              <a:ext cx="437322" cy="726122"/>
              <a:chOff x="7633252" y="1420728"/>
              <a:chExt cx="596348" cy="908907"/>
            </a:xfrm>
          </p:grpSpPr>
          <p:sp>
            <p:nvSpPr>
              <p:cNvPr id="444" name="Google Shape;444;p39"/>
              <p:cNvSpPr/>
              <p:nvPr/>
            </p:nvSpPr>
            <p:spPr>
              <a:xfrm rot="725690">
                <a:off x="7898296" y="1696278"/>
                <a:ext cx="119269" cy="437322"/>
              </a:xfrm>
              <a:prstGeom prst="rect">
                <a:avLst/>
              </a:prstGeom>
              <a:gradFill>
                <a:gsLst>
                  <a:gs pos="0">
                    <a:srgbClr val="81D2FF"/>
                  </a:gs>
                  <a:gs pos="50000">
                    <a:srgbClr val="B3E1FF"/>
                  </a:gs>
                  <a:gs pos="100000">
                    <a:srgbClr val="DAEFFF"/>
                  </a:gs>
                </a:gsLst>
                <a:lin ang="16200000" scaled="0"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 rot="10800000">
                <a:off x="7633252" y="1420728"/>
                <a:ext cx="596348" cy="908907"/>
              </a:xfrm>
              <a:prstGeom prst="blockArc">
                <a:avLst>
                  <a:gd fmla="val 13273887" name="adj1"/>
                  <a:gd fmla="val 0" name="adj2"/>
                  <a:gd fmla="val 25000" name="adj3"/>
                </a:avLst>
              </a:prstGeom>
              <a:gradFill>
                <a:gsLst>
                  <a:gs pos="0">
                    <a:srgbClr val="81D2FF"/>
                  </a:gs>
                  <a:gs pos="50000">
                    <a:srgbClr val="B3E1FF"/>
                  </a:gs>
                  <a:gs pos="100000">
                    <a:srgbClr val="DAEFFF"/>
                  </a:gs>
                </a:gsLst>
                <a:lin ang="16200000" scaled="0"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6" name="Google Shape;446;p39">
            <a:hlinkClick action="ppaction://hlinksldjump" r:id="rId6"/>
          </p:cNvPr>
          <p:cNvSpPr/>
          <p:nvPr/>
        </p:nvSpPr>
        <p:spPr>
          <a:xfrm>
            <a:off x="734176" y="5478988"/>
            <a:ext cx="1970665" cy="532849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>
            <a:hlinkClick action="ppaction://hlinksldjump" r:id="rId7"/>
          </p:cNvPr>
          <p:cNvSpPr/>
          <p:nvPr/>
        </p:nvSpPr>
        <p:spPr>
          <a:xfrm>
            <a:off x="145774" y="4900752"/>
            <a:ext cx="1999502" cy="519539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9">
            <a:hlinkClick action="ppaction://hlinksldjump" r:id="rId8"/>
          </p:cNvPr>
          <p:cNvSpPr/>
          <p:nvPr/>
        </p:nvSpPr>
        <p:spPr>
          <a:xfrm>
            <a:off x="394717" y="4281721"/>
            <a:ext cx="1994332" cy="513605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>
            <a:hlinkClick action="ppaction://hlinksldjump" r:id="rId9"/>
          </p:cNvPr>
          <p:cNvSpPr/>
          <p:nvPr/>
        </p:nvSpPr>
        <p:spPr>
          <a:xfrm>
            <a:off x="0" y="0"/>
            <a:ext cx="12192000" cy="242764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9">
            <a:hlinkClick action="ppaction://hlinksldjump" r:id="rId10"/>
          </p:cNvPr>
          <p:cNvSpPr/>
          <p:nvPr/>
        </p:nvSpPr>
        <p:spPr>
          <a:xfrm>
            <a:off x="3103363" y="2296155"/>
            <a:ext cx="9104960" cy="38909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852556" y="2715438"/>
            <a:ext cx="20778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anything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40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459" name="Google Shape;459;p40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460" name="Google Shape;460;p40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0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0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40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465" name="Google Shape;465;p40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0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7" name="Google Shape;467;p40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0"/>
          <p:cNvSpPr/>
          <p:nvPr/>
        </p:nvSpPr>
        <p:spPr>
          <a:xfrm>
            <a:off x="3008243" y="1560443"/>
            <a:ext cx="5274366" cy="3737113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3445565" y="1908313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you sure?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3445565" y="2375120"/>
            <a:ext cx="40816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Shutting down will close all current applications, it will not be saved. Click “Not Yet” to exit this dialogue, click “Yes” to shut down.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40">
            <a:hlinkClick action="ppaction://hlinksldjump" r:id="rId4"/>
          </p:cNvPr>
          <p:cNvSpPr/>
          <p:nvPr/>
        </p:nvSpPr>
        <p:spPr>
          <a:xfrm>
            <a:off x="6917635" y="4683443"/>
            <a:ext cx="1066800" cy="466807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0">
            <a:hlinkClick action="ppaction://hlinkshowjump?jump=nextslide"/>
          </p:cNvPr>
          <p:cNvSpPr/>
          <p:nvPr/>
        </p:nvSpPr>
        <p:spPr>
          <a:xfrm>
            <a:off x="5645426" y="4683442"/>
            <a:ext cx="1066800" cy="466807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yet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/>
          <p:nvPr/>
        </p:nvSpPr>
        <p:spPr>
          <a:xfrm>
            <a:off x="0" y="6294783"/>
            <a:ext cx="12192000" cy="563100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145774" y="6294783"/>
            <a:ext cx="808500" cy="574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9" name="Google Shape;479;p41"/>
          <p:cNvGrpSpPr/>
          <p:nvPr/>
        </p:nvGrpSpPr>
        <p:grpSpPr>
          <a:xfrm>
            <a:off x="241806" y="6357794"/>
            <a:ext cx="610920" cy="432571"/>
            <a:chOff x="3323007" y="4351298"/>
            <a:chExt cx="1767708" cy="967287"/>
          </a:xfrm>
        </p:grpSpPr>
        <p:grpSp>
          <p:nvGrpSpPr>
            <p:cNvPr id="480" name="Google Shape;480;p41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481" name="Google Shape;481;p41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1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41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41"/>
            <p:cNvGrpSpPr/>
            <p:nvPr/>
          </p:nvGrpSpPr>
          <p:grpSpPr>
            <a:xfrm rot="416756">
              <a:off x="3479035" y="4418066"/>
              <a:ext cx="1151050" cy="771299"/>
              <a:chOff x="6609203" y="962320"/>
              <a:chExt cx="1355400" cy="1057800"/>
            </a:xfrm>
          </p:grpSpPr>
          <p:sp>
            <p:nvSpPr>
              <p:cNvPr id="486" name="Google Shape;486;p41"/>
              <p:cNvSpPr/>
              <p:nvPr/>
            </p:nvSpPr>
            <p:spPr>
              <a:xfrm>
                <a:off x="7104578" y="1092242"/>
                <a:ext cx="430500" cy="7779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 rot="4944246">
                <a:off x="6836400" y="867609"/>
                <a:ext cx="901006" cy="1247222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8" name="Google Shape;488;p41"/>
          <p:cNvSpPr/>
          <p:nvPr/>
        </p:nvSpPr>
        <p:spPr>
          <a:xfrm>
            <a:off x="10827026" y="6336337"/>
            <a:ext cx="1219200" cy="49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38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3008243" y="1560443"/>
            <a:ext cx="5274300" cy="373710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3445565" y="1908313"/>
            <a:ext cx="304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you sure?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3445565" y="2375120"/>
            <a:ext cx="4081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Shutting down will close all current applications, it will not be saved. Click “Not Yet” to exit this dialogue, click “Yes” to shut down.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1">
            <a:hlinkClick action="ppaction://hlinksldjump" r:id="rId4"/>
          </p:cNvPr>
          <p:cNvSpPr/>
          <p:nvPr/>
        </p:nvSpPr>
        <p:spPr>
          <a:xfrm>
            <a:off x="5645426" y="4683442"/>
            <a:ext cx="1066800" cy="466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yet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21" name="Google Shape;121;p15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42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500" name="Google Shape;500;p42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501" name="Google Shape;501;p42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42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2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42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506" name="Google Shape;506;p42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2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8" name="Google Shape;508;p42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3008243" y="1560443"/>
            <a:ext cx="5274366" cy="3737113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2"/>
          <p:cNvSpPr txBox="1"/>
          <p:nvPr/>
        </p:nvSpPr>
        <p:spPr>
          <a:xfrm>
            <a:off x="3445565" y="1908313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you sure?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3445565" y="2375120"/>
            <a:ext cx="40816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Shutting down will close all current applications, it will not be saved. Click “Not Yet” to exit this dialogue, click “Yes” to shut down.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42">
            <a:hlinkClick action="ppaction://hlinkshowjump?jump=nextslide"/>
          </p:cNvPr>
          <p:cNvSpPr/>
          <p:nvPr/>
        </p:nvSpPr>
        <p:spPr>
          <a:xfrm>
            <a:off x="6917635" y="4683443"/>
            <a:ext cx="1066800" cy="46680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520" name="Google Shape;520;p43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521" name="Google Shape;521;p43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43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43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43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" name="Google Shape;525;p43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526" name="Google Shape;526;p43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43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8" name="Google Shape;528;p43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47D28"/>
            </a:gs>
            <a:gs pos="50000">
              <a:srgbClr val="7AB539"/>
            </a:gs>
            <a:gs pos="100000">
              <a:srgbClr val="92D946"/>
            </a:gs>
          </a:gsLst>
          <a:lin ang="10801400" scaled="0"/>
        </a:gra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/>
        </p:nvSpPr>
        <p:spPr>
          <a:xfrm>
            <a:off x="4943063" y="1868557"/>
            <a:ext cx="76067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Logging Off.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44"/>
          <p:cNvSpPr txBox="1"/>
          <p:nvPr/>
        </p:nvSpPr>
        <p:spPr>
          <a:xfrm>
            <a:off x="3339547" y="6259973"/>
            <a:ext cx="6215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WinToonsXI Ultimate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5" name="Google Shape;535;p44"/>
          <p:cNvGrpSpPr/>
          <p:nvPr/>
        </p:nvGrpSpPr>
        <p:grpSpPr>
          <a:xfrm>
            <a:off x="4278739" y="1868557"/>
            <a:ext cx="637817" cy="609601"/>
            <a:chOff x="5261115" y="2514600"/>
            <a:chExt cx="940902" cy="914400"/>
          </a:xfrm>
        </p:grpSpPr>
        <p:sp>
          <p:nvSpPr>
            <p:cNvPr id="536" name="Google Shape;536;p44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44"/>
          <p:cNvGrpSpPr/>
          <p:nvPr/>
        </p:nvGrpSpPr>
        <p:grpSpPr>
          <a:xfrm>
            <a:off x="3197201" y="6335211"/>
            <a:ext cx="611005" cy="432558"/>
            <a:chOff x="3323007" y="4351366"/>
            <a:chExt cx="1767708" cy="967219"/>
          </a:xfrm>
        </p:grpSpPr>
        <p:grpSp>
          <p:nvGrpSpPr>
            <p:cNvPr id="539" name="Google Shape;539;p44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540" name="Google Shape;540;p44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4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44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44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44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545" name="Google Shape;545;p44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4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47D28"/>
            </a:gs>
            <a:gs pos="50000">
              <a:srgbClr val="7AB539"/>
            </a:gs>
            <a:gs pos="100000">
              <a:srgbClr val="92D946"/>
            </a:gs>
          </a:gsLst>
          <a:lin ang="10801400" scaled="0"/>
        </a:gra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/>
        </p:nvSpPr>
        <p:spPr>
          <a:xfrm>
            <a:off x="4943063" y="1868557"/>
            <a:ext cx="76067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Shutting Down.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2" name="Google Shape;552;p45"/>
          <p:cNvSpPr txBox="1"/>
          <p:nvPr/>
        </p:nvSpPr>
        <p:spPr>
          <a:xfrm>
            <a:off x="3339547" y="6259973"/>
            <a:ext cx="6215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WinToonsXI Ultimate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>
            <a:off x="4278739" y="1868557"/>
            <a:ext cx="637817" cy="609601"/>
            <a:chOff x="5261115" y="2514600"/>
            <a:chExt cx="940902" cy="914400"/>
          </a:xfrm>
        </p:grpSpPr>
        <p:sp>
          <p:nvSpPr>
            <p:cNvPr id="554" name="Google Shape;554;p45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p45"/>
          <p:cNvGrpSpPr/>
          <p:nvPr/>
        </p:nvGrpSpPr>
        <p:grpSpPr>
          <a:xfrm>
            <a:off x="3197201" y="6335211"/>
            <a:ext cx="611005" cy="432558"/>
            <a:chOff x="3323007" y="4351366"/>
            <a:chExt cx="1767708" cy="967219"/>
          </a:xfrm>
        </p:grpSpPr>
        <p:grpSp>
          <p:nvGrpSpPr>
            <p:cNvPr id="557" name="Google Shape;557;p45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558" name="Google Shape;558;p45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45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45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45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45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563" name="Google Shape;563;p45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45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7">
            <a:hlinkClick action="ppaction://hlinkshowjump?jump=nextslide"/>
          </p:cNvPr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47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576" name="Google Shape;576;p47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577" name="Google Shape;577;p47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47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47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47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47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582" name="Google Shape;582;p47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47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4" name="Google Shape;584;p47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7"/>
          <p:cNvSpPr/>
          <p:nvPr/>
        </p:nvSpPr>
        <p:spPr>
          <a:xfrm>
            <a:off x="3114261" y="1232452"/>
            <a:ext cx="5963478" cy="38563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07B4D"/>
              </a:gs>
              <a:gs pos="50000">
                <a:srgbClr val="8BB170"/>
              </a:gs>
              <a:gs pos="100000">
                <a:srgbClr val="A7D586"/>
              </a:gs>
            </a:gsLst>
            <a:lin ang="135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7"/>
          <p:cNvSpPr txBox="1"/>
          <p:nvPr/>
        </p:nvSpPr>
        <p:spPr>
          <a:xfrm>
            <a:off x="3975653" y="2505670"/>
            <a:ext cx="4452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Unavailable!</a:t>
            </a:r>
            <a:endParaRPr b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6000"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8"/>
          <p:cNvSpPr/>
          <p:nvPr/>
        </p:nvSpPr>
        <p:spPr>
          <a:xfrm>
            <a:off x="0" y="6294783"/>
            <a:ext cx="12192000" cy="563217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8">
            <a:hlinkClick action="ppaction://hlinkshowjump?jump=nextslide"/>
          </p:cNvPr>
          <p:cNvSpPr/>
          <p:nvPr/>
        </p:nvSpPr>
        <p:spPr>
          <a:xfrm>
            <a:off x="145774" y="6294783"/>
            <a:ext cx="808383" cy="5744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48"/>
          <p:cNvGrpSpPr/>
          <p:nvPr/>
        </p:nvGrpSpPr>
        <p:grpSpPr>
          <a:xfrm>
            <a:off x="241966" y="6357905"/>
            <a:ext cx="611005" cy="432558"/>
            <a:chOff x="3323007" y="4351366"/>
            <a:chExt cx="1767708" cy="967219"/>
          </a:xfrm>
        </p:grpSpPr>
        <p:grpSp>
          <p:nvGrpSpPr>
            <p:cNvPr id="594" name="Google Shape;594;p48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595" name="Google Shape;595;p48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48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48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48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48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600" name="Google Shape;600;p48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48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2" name="Google Shape;602;p48"/>
          <p:cNvSpPr/>
          <p:nvPr/>
        </p:nvSpPr>
        <p:spPr>
          <a:xfrm>
            <a:off x="10827026" y="6336337"/>
            <a:ext cx="1219200" cy="4913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Action.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8"/>
          <p:cNvSpPr/>
          <p:nvPr/>
        </p:nvSpPr>
        <p:spPr>
          <a:xfrm>
            <a:off x="3114261" y="1232452"/>
            <a:ext cx="5963478" cy="38563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07B4D"/>
              </a:gs>
              <a:gs pos="50000">
                <a:srgbClr val="8BB170"/>
              </a:gs>
              <a:gs pos="100000">
                <a:srgbClr val="A7D586"/>
              </a:gs>
            </a:gsLst>
            <a:lin ang="135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8"/>
          <p:cNvSpPr txBox="1"/>
          <p:nvPr/>
        </p:nvSpPr>
        <p:spPr>
          <a:xfrm>
            <a:off x="3975653" y="2505670"/>
            <a:ext cx="4452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Unavailable!</a:t>
            </a:r>
            <a:endParaRPr b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p48">
            <a:hlinkClick action="ppaction://hlinksldjump" r:id="rId4"/>
          </p:cNvPr>
          <p:cNvSpPr/>
          <p:nvPr/>
        </p:nvSpPr>
        <p:spPr>
          <a:xfrm>
            <a:off x="5035826" y="3750365"/>
            <a:ext cx="2120348" cy="5963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47D28"/>
              </a:gs>
              <a:gs pos="50000">
                <a:srgbClr val="7AB539"/>
              </a:gs>
              <a:gs pos="100000">
                <a:srgbClr val="92D946"/>
              </a:gs>
            </a:gsLst>
            <a:lin ang="108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Close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47D28"/>
            </a:gs>
            <a:gs pos="50000">
              <a:srgbClr val="7AB539"/>
            </a:gs>
            <a:gs pos="100000">
              <a:srgbClr val="92D946"/>
            </a:gs>
          </a:gsLst>
          <a:lin ang="10801400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"/>
          <p:cNvSpPr txBox="1"/>
          <p:nvPr/>
        </p:nvSpPr>
        <p:spPr>
          <a:xfrm>
            <a:off x="4943063" y="1868557"/>
            <a:ext cx="76067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Hibernating</a:t>
            </a:r>
            <a:endParaRPr b="1" i="0" sz="3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3339547" y="6259973"/>
            <a:ext cx="6215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WinToonsXI Ultimate</a:t>
            </a:r>
            <a:endParaRPr b="1" i="0" sz="3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12" name="Google Shape;612;p49"/>
          <p:cNvGrpSpPr/>
          <p:nvPr/>
        </p:nvGrpSpPr>
        <p:grpSpPr>
          <a:xfrm>
            <a:off x="4278739" y="1868557"/>
            <a:ext cx="637817" cy="609601"/>
            <a:chOff x="5261115" y="2514600"/>
            <a:chExt cx="940902" cy="914400"/>
          </a:xfrm>
        </p:grpSpPr>
        <p:sp>
          <p:nvSpPr>
            <p:cNvPr id="613" name="Google Shape;613;p49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49"/>
          <p:cNvGrpSpPr/>
          <p:nvPr/>
        </p:nvGrpSpPr>
        <p:grpSpPr>
          <a:xfrm>
            <a:off x="3197201" y="6335211"/>
            <a:ext cx="611005" cy="432558"/>
            <a:chOff x="3323007" y="4351366"/>
            <a:chExt cx="1767708" cy="967219"/>
          </a:xfrm>
        </p:grpSpPr>
        <p:grpSp>
          <p:nvGrpSpPr>
            <p:cNvPr id="616" name="Google Shape;616;p49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617" name="Google Shape;617;p49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49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49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49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49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622" name="Google Shape;622;p49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49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47D28"/>
            </a:gs>
            <a:gs pos="50000">
              <a:srgbClr val="7AB539"/>
            </a:gs>
            <a:gs pos="100000">
              <a:srgbClr val="92D946"/>
            </a:gs>
          </a:gsLst>
          <a:lin ang="10801400" scaled="0"/>
        </a:gra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1"/>
          <p:cNvSpPr txBox="1"/>
          <p:nvPr/>
        </p:nvSpPr>
        <p:spPr>
          <a:xfrm>
            <a:off x="4943063" y="1868557"/>
            <a:ext cx="76067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Restarting</a:t>
            </a:r>
            <a:endParaRPr b="1" i="0" sz="3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51"/>
          <p:cNvSpPr txBox="1"/>
          <p:nvPr/>
        </p:nvSpPr>
        <p:spPr>
          <a:xfrm>
            <a:off x="3339547" y="6259973"/>
            <a:ext cx="6215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WinToonsXI Ultimate</a:t>
            </a:r>
            <a:endParaRPr b="1" i="0" sz="3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34" name="Google Shape;634;p51"/>
          <p:cNvGrpSpPr/>
          <p:nvPr/>
        </p:nvGrpSpPr>
        <p:grpSpPr>
          <a:xfrm>
            <a:off x="4278739" y="1868557"/>
            <a:ext cx="637817" cy="609601"/>
            <a:chOff x="5261115" y="2514600"/>
            <a:chExt cx="940902" cy="914400"/>
          </a:xfrm>
        </p:grpSpPr>
        <p:sp>
          <p:nvSpPr>
            <p:cNvPr id="635" name="Google Shape;635;p51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51"/>
          <p:cNvGrpSpPr/>
          <p:nvPr/>
        </p:nvGrpSpPr>
        <p:grpSpPr>
          <a:xfrm>
            <a:off x="3197201" y="6335211"/>
            <a:ext cx="611005" cy="432558"/>
            <a:chOff x="3323007" y="4351366"/>
            <a:chExt cx="1767708" cy="967219"/>
          </a:xfrm>
        </p:grpSpPr>
        <p:grpSp>
          <p:nvGrpSpPr>
            <p:cNvPr id="638" name="Google Shape;638;p51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639" name="Google Shape;639;p51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51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644" name="Google Shape;644;p51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6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28" name="Google Shape;128;p16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5716911" y="2339859"/>
              <a:ext cx="2801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</a:t>
              </a:r>
              <a:r>
                <a:rPr b="1" lang="en-US" sz="25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b="1" lang="en-US" sz="25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Setup–</a:t>
              </a:r>
              <a:endParaRPr b="1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3872400" y="2055600"/>
            <a:ext cx="474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Welcome to WinToons Setup!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421925" y="134615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  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[----]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4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0" name="Google Shape;660;p54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661" name="Google Shape;661;p54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4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5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2" name="Google Shape;672;p55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673" name="Google Shape;673;p55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55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55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55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55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55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9" name="Google Shape;679;p55"/>
          <p:cNvSpPr txBox="1"/>
          <p:nvPr/>
        </p:nvSpPr>
        <p:spPr>
          <a:xfrm>
            <a:off x="3258580" y="2499738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WinToons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6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5" name="Google Shape;685;p56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686" name="Google Shape;686;p56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56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6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6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6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6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56"/>
          <p:cNvSpPr txBox="1"/>
          <p:nvPr/>
        </p:nvSpPr>
        <p:spPr>
          <a:xfrm>
            <a:off x="3258580" y="2499738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WinToons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693" name="Google Shape;693;p56"/>
          <p:cNvSpPr txBox="1"/>
          <p:nvPr/>
        </p:nvSpPr>
        <p:spPr>
          <a:xfrm>
            <a:off x="3889513" y="3044279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Starting Up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7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9" name="Google Shape;699;p57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700" name="Google Shape;700;p57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57"/>
          <p:cNvSpPr txBox="1"/>
          <p:nvPr/>
        </p:nvSpPr>
        <p:spPr>
          <a:xfrm>
            <a:off x="3258580" y="2499738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WinToons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07" name="Google Shape;707;p57"/>
          <p:cNvSpPr txBox="1"/>
          <p:nvPr/>
        </p:nvSpPr>
        <p:spPr>
          <a:xfrm>
            <a:off x="3889513" y="3044279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Starting Up </a:t>
            </a:r>
            <a:endParaRPr b="1" sz="4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708" name="Google Shape;708;p57"/>
          <p:cNvGrpSpPr/>
          <p:nvPr/>
        </p:nvGrpSpPr>
        <p:grpSpPr>
          <a:xfrm>
            <a:off x="4982820" y="3837141"/>
            <a:ext cx="940902" cy="914400"/>
            <a:chOff x="5261115" y="2514600"/>
            <a:chExt cx="940902" cy="914400"/>
          </a:xfrm>
        </p:grpSpPr>
        <p:sp>
          <p:nvSpPr>
            <p:cNvPr id="709" name="Google Shape;709;p57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206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2E75B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6" name="Google Shape;716;p58"/>
          <p:cNvGrpSpPr/>
          <p:nvPr/>
        </p:nvGrpSpPr>
        <p:grpSpPr>
          <a:xfrm>
            <a:off x="1530629" y="2252869"/>
            <a:ext cx="1828800" cy="1272216"/>
            <a:chOff x="1345099" y="4068417"/>
            <a:chExt cx="1828800" cy="1272216"/>
          </a:xfrm>
        </p:grpSpPr>
        <p:sp>
          <p:nvSpPr>
            <p:cNvPr id="717" name="Google Shape;717;p58"/>
            <p:cNvSpPr/>
            <p:nvPr/>
          </p:nvSpPr>
          <p:spPr>
            <a:xfrm>
              <a:off x="1537257" y="4068417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58"/>
            <p:cNvSpPr/>
            <p:nvPr/>
          </p:nvSpPr>
          <p:spPr>
            <a:xfrm>
              <a:off x="2259499" y="4068417"/>
              <a:ext cx="914400" cy="636110"/>
            </a:xfrm>
            <a:prstGeom prst="flowChartInputOutput">
              <a:avLst/>
            </a:prstGeom>
            <a:solidFill>
              <a:srgbClr val="8296B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58"/>
            <p:cNvSpPr/>
            <p:nvPr/>
          </p:nvSpPr>
          <p:spPr>
            <a:xfrm>
              <a:off x="1345099" y="4704523"/>
              <a:ext cx="914400" cy="636110"/>
            </a:xfrm>
            <a:prstGeom prst="flowChartInputOutput">
              <a:avLst/>
            </a:prstGeom>
            <a:solidFill>
              <a:srgbClr val="2F549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8"/>
            <p:cNvSpPr/>
            <p:nvPr/>
          </p:nvSpPr>
          <p:spPr>
            <a:xfrm>
              <a:off x="2067341" y="4704523"/>
              <a:ext cx="914400" cy="636110"/>
            </a:xfrm>
            <a:prstGeom prst="flowChartInputOutpu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8"/>
            <p:cNvSpPr/>
            <p:nvPr/>
          </p:nvSpPr>
          <p:spPr>
            <a:xfrm>
              <a:off x="1729417" y="4215319"/>
              <a:ext cx="484632" cy="97840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58"/>
            <p:cNvSpPr/>
            <p:nvPr/>
          </p:nvSpPr>
          <p:spPr>
            <a:xfrm rot="4944362">
              <a:off x="1707960" y="4229245"/>
              <a:ext cx="914400" cy="941524"/>
            </a:xfrm>
            <a:prstGeom prst="blockArc">
              <a:avLst>
                <a:gd fmla="val 10800000" name="adj1"/>
                <a:gd fmla="val 1104563" name="adj2"/>
                <a:gd fmla="val 10716" name="adj3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58"/>
          <p:cNvSpPr txBox="1"/>
          <p:nvPr/>
        </p:nvSpPr>
        <p:spPr>
          <a:xfrm>
            <a:off x="3258580" y="2499738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haron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WinToons </a:t>
            </a:r>
            <a:endParaRPr b="1" i="0" sz="44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24" name="Google Shape;724;p58"/>
          <p:cNvSpPr txBox="1"/>
          <p:nvPr/>
        </p:nvSpPr>
        <p:spPr>
          <a:xfrm>
            <a:off x="3889513" y="3044279"/>
            <a:ext cx="4068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haron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Starting Up </a:t>
            </a:r>
            <a:endParaRPr b="1" i="0" sz="44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725" name="Google Shape;725;p58"/>
          <p:cNvGrpSpPr/>
          <p:nvPr/>
        </p:nvGrpSpPr>
        <p:grpSpPr>
          <a:xfrm>
            <a:off x="4982820" y="3837141"/>
            <a:ext cx="940902" cy="914400"/>
            <a:chOff x="5261115" y="2514600"/>
            <a:chExt cx="940902" cy="914400"/>
          </a:xfrm>
        </p:grpSpPr>
        <p:sp>
          <p:nvSpPr>
            <p:cNvPr id="726" name="Google Shape;726;p58"/>
            <p:cNvSpPr/>
            <p:nvPr/>
          </p:nvSpPr>
          <p:spPr>
            <a:xfrm>
              <a:off x="5261115" y="2514600"/>
              <a:ext cx="940902" cy="914400"/>
            </a:xfrm>
            <a:prstGeom prst="donut">
              <a:avLst>
                <a:gd fmla="val 10277" name="adj"/>
              </a:avLst>
            </a:prstGeom>
            <a:solidFill>
              <a:srgbClr val="00206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8"/>
            <p:cNvSpPr/>
            <p:nvPr/>
          </p:nvSpPr>
          <p:spPr>
            <a:xfrm>
              <a:off x="5261115" y="2514600"/>
              <a:ext cx="940902" cy="914400"/>
            </a:xfrm>
            <a:prstGeom prst="blockArc">
              <a:avLst>
                <a:gd fmla="val 10800000" name="adj1"/>
                <a:gd fmla="val 13416067" name="adj2"/>
                <a:gd fmla="val 11722" name="adj3"/>
              </a:avLst>
            </a:prstGeom>
            <a:solidFill>
              <a:srgbClr val="2E75B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8" name="Google Shape;728;p58">
            <a:hlinkClick action="ppaction://hlinksldjump" r:id="rId3"/>
          </p:cNvPr>
          <p:cNvSpPr/>
          <p:nvPr/>
        </p:nvSpPr>
        <p:spPr>
          <a:xfrm>
            <a:off x="7487479" y="6016487"/>
            <a:ext cx="4068418" cy="67586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 To Desktop [Manual]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9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9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Notepad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59">
            <a:hlinkClick action="ppaction://hlinksldjump" r:id="rId3"/>
          </p:cNvPr>
          <p:cNvSpPr/>
          <p:nvPr/>
        </p:nvSpPr>
        <p:spPr>
          <a:xfrm>
            <a:off x="11635409" y="49036"/>
            <a:ext cx="437321" cy="4239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9"/>
          <p:cNvSpPr/>
          <p:nvPr/>
        </p:nvSpPr>
        <p:spPr>
          <a:xfrm>
            <a:off x="0" y="522030"/>
            <a:ext cx="12192000" cy="68090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9">
            <a:hlinkClick action="ppaction://hlinksldjump" r:id="rId4"/>
          </p:cNvPr>
          <p:cNvSpPr/>
          <p:nvPr/>
        </p:nvSpPr>
        <p:spPr>
          <a:xfrm>
            <a:off x="99452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Font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9">
            <a:hlinkClick action="ppaction://hlinksldjump" r:id="rId5"/>
          </p:cNvPr>
          <p:cNvSpPr/>
          <p:nvPr/>
        </p:nvSpPr>
        <p:spPr>
          <a:xfrm>
            <a:off x="2193235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Background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0"/>
          <p:cNvSpPr/>
          <p:nvPr/>
        </p:nvSpPr>
        <p:spPr>
          <a:xfrm>
            <a:off x="0" y="0"/>
            <a:ext cx="12192000" cy="6937438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60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Notepad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0" y="522030"/>
            <a:ext cx="12192000" cy="68090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60"/>
          <p:cNvSpPr/>
          <p:nvPr/>
        </p:nvSpPr>
        <p:spPr>
          <a:xfrm>
            <a:off x="99452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Font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0"/>
          <p:cNvSpPr/>
          <p:nvPr/>
        </p:nvSpPr>
        <p:spPr>
          <a:xfrm>
            <a:off x="99452" y="581066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4D1A"/>
              </a:gs>
              <a:gs pos="50000">
                <a:srgbClr val="456F27"/>
              </a:gs>
              <a:gs pos="100000">
                <a:srgbClr val="52862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Font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60">
            <a:hlinkClick action="ppaction://hlinksldjump" r:id="rId3"/>
          </p:cNvPr>
          <p:cNvSpPr/>
          <p:nvPr/>
        </p:nvSpPr>
        <p:spPr>
          <a:xfrm>
            <a:off x="2193235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Background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60"/>
          <p:cNvSpPr txBox="1"/>
          <p:nvPr/>
        </p:nvSpPr>
        <p:spPr>
          <a:xfrm>
            <a:off x="1421356" y="1381952"/>
            <a:ext cx="28227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0" name="Google Shape;750;p60"/>
          <p:cNvSpPr/>
          <p:nvPr/>
        </p:nvSpPr>
        <p:spPr>
          <a:xfrm>
            <a:off x="256822" y="1344305"/>
            <a:ext cx="907713" cy="738396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60"/>
          <p:cNvSpPr txBox="1"/>
          <p:nvPr/>
        </p:nvSpPr>
        <p:spPr>
          <a:xfrm>
            <a:off x="477966" y="1368754"/>
            <a:ext cx="4654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i="1" sz="3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2" name="Google Shape;752;p60"/>
          <p:cNvSpPr txBox="1"/>
          <p:nvPr/>
        </p:nvSpPr>
        <p:spPr>
          <a:xfrm>
            <a:off x="1421356" y="1882646"/>
            <a:ext cx="56553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the look of the font on the viewer.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3" name="Google Shape;753;p60"/>
          <p:cNvSpPr txBox="1"/>
          <p:nvPr/>
        </p:nvSpPr>
        <p:spPr>
          <a:xfrm>
            <a:off x="355798" y="2489248"/>
            <a:ext cx="21311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 Size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60"/>
          <p:cNvSpPr txBox="1"/>
          <p:nvPr/>
        </p:nvSpPr>
        <p:spPr>
          <a:xfrm>
            <a:off x="333436" y="2838321"/>
            <a:ext cx="48891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a size from the available options below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60"/>
          <p:cNvSpPr txBox="1"/>
          <p:nvPr/>
        </p:nvSpPr>
        <p:spPr>
          <a:xfrm>
            <a:off x="275487" y="3618323"/>
            <a:ext cx="21311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 Color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60"/>
          <p:cNvSpPr txBox="1"/>
          <p:nvPr/>
        </p:nvSpPr>
        <p:spPr>
          <a:xfrm>
            <a:off x="227654" y="3968579"/>
            <a:ext cx="52101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a Color from the available options below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7" name="Google Shape;757;p60"/>
          <p:cNvSpPr txBox="1"/>
          <p:nvPr/>
        </p:nvSpPr>
        <p:spPr>
          <a:xfrm>
            <a:off x="227654" y="5474918"/>
            <a:ext cx="21311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 Style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8" name="Google Shape;758;p60"/>
          <p:cNvSpPr txBox="1"/>
          <p:nvPr/>
        </p:nvSpPr>
        <p:spPr>
          <a:xfrm>
            <a:off x="227654" y="5773239"/>
            <a:ext cx="50775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a font from the available options below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9" name="Google Shape;759;p60">
            <a:hlinkClick action="ppaction://hlinksldjump" r:id="rId4"/>
          </p:cNvPr>
          <p:cNvSpPr/>
          <p:nvPr/>
        </p:nvSpPr>
        <p:spPr>
          <a:xfrm>
            <a:off x="11635409" y="49036"/>
            <a:ext cx="437321" cy="4239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0">
            <a:hlinkClick action="ppaction://hlinksldjump" r:id="rId5"/>
          </p:cNvPr>
          <p:cNvSpPr/>
          <p:nvPr/>
        </p:nvSpPr>
        <p:spPr>
          <a:xfrm>
            <a:off x="10151164" y="1343230"/>
            <a:ext cx="1616645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4D1A"/>
              </a:gs>
              <a:gs pos="50000">
                <a:srgbClr val="456F27"/>
              </a:gs>
              <a:gs pos="100000">
                <a:srgbClr val="52862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0"/>
          <p:cNvSpPr txBox="1"/>
          <p:nvPr/>
        </p:nvSpPr>
        <p:spPr>
          <a:xfrm>
            <a:off x="7214765" y="2327156"/>
            <a:ext cx="16697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Preview: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60"/>
          <p:cNvSpPr/>
          <p:nvPr/>
        </p:nvSpPr>
        <p:spPr>
          <a:xfrm>
            <a:off x="333436" y="4323584"/>
            <a:ext cx="451294" cy="52475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0"/>
          <p:cNvSpPr/>
          <p:nvPr/>
        </p:nvSpPr>
        <p:spPr>
          <a:xfrm>
            <a:off x="981913" y="4316828"/>
            <a:ext cx="479263" cy="5247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0"/>
          <p:cNvSpPr/>
          <p:nvPr/>
        </p:nvSpPr>
        <p:spPr>
          <a:xfrm>
            <a:off x="1671325" y="4323584"/>
            <a:ext cx="451294" cy="52475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0"/>
          <p:cNvSpPr/>
          <p:nvPr/>
        </p:nvSpPr>
        <p:spPr>
          <a:xfrm>
            <a:off x="2322526" y="4316828"/>
            <a:ext cx="451294" cy="524758"/>
          </a:xfrm>
          <a:prstGeom prst="rect">
            <a:avLst/>
          </a:prstGeom>
          <a:solidFill>
            <a:srgbClr val="C464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0"/>
          <p:cNvSpPr/>
          <p:nvPr/>
        </p:nvSpPr>
        <p:spPr>
          <a:xfrm>
            <a:off x="2993638" y="4323584"/>
            <a:ext cx="451294" cy="52475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0"/>
          <p:cNvSpPr/>
          <p:nvPr/>
        </p:nvSpPr>
        <p:spPr>
          <a:xfrm>
            <a:off x="333436" y="4993138"/>
            <a:ext cx="451294" cy="5247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0"/>
          <p:cNvSpPr/>
          <p:nvPr/>
        </p:nvSpPr>
        <p:spPr>
          <a:xfrm>
            <a:off x="988278" y="4996617"/>
            <a:ext cx="451294" cy="5247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0"/>
          <p:cNvSpPr/>
          <p:nvPr/>
        </p:nvSpPr>
        <p:spPr>
          <a:xfrm>
            <a:off x="1659745" y="4993138"/>
            <a:ext cx="451294" cy="524758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0"/>
          <p:cNvSpPr/>
          <p:nvPr/>
        </p:nvSpPr>
        <p:spPr>
          <a:xfrm>
            <a:off x="2296099" y="4993138"/>
            <a:ext cx="451294" cy="524758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0"/>
          <p:cNvSpPr/>
          <p:nvPr/>
        </p:nvSpPr>
        <p:spPr>
          <a:xfrm>
            <a:off x="2993638" y="4993138"/>
            <a:ext cx="451294" cy="524758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0"/>
          <p:cNvSpPr/>
          <p:nvPr/>
        </p:nvSpPr>
        <p:spPr>
          <a:xfrm>
            <a:off x="3621662" y="4993138"/>
            <a:ext cx="472688" cy="52475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0"/>
          <p:cNvSpPr/>
          <p:nvPr/>
        </p:nvSpPr>
        <p:spPr>
          <a:xfrm>
            <a:off x="3648245" y="4316828"/>
            <a:ext cx="451294" cy="5247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0"/>
          <p:cNvSpPr/>
          <p:nvPr/>
        </p:nvSpPr>
        <p:spPr>
          <a:xfrm>
            <a:off x="275488" y="6083176"/>
            <a:ext cx="1384258" cy="36637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Bold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5" name="Google Shape;775;p60"/>
          <p:cNvSpPr/>
          <p:nvPr/>
        </p:nvSpPr>
        <p:spPr>
          <a:xfrm>
            <a:off x="1665502" y="6083176"/>
            <a:ext cx="1261193" cy="380681"/>
          </a:xfrm>
          <a:prstGeom prst="roundRect">
            <a:avLst>
              <a:gd fmla="val 23901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Italic</a:t>
            </a:r>
            <a:endParaRPr i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6" name="Google Shape;776;p60"/>
          <p:cNvSpPr/>
          <p:nvPr/>
        </p:nvSpPr>
        <p:spPr>
          <a:xfrm>
            <a:off x="256058" y="6470480"/>
            <a:ext cx="1384258" cy="36637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Bold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7" name="Google Shape;777;p60"/>
          <p:cNvSpPr/>
          <p:nvPr/>
        </p:nvSpPr>
        <p:spPr>
          <a:xfrm>
            <a:off x="1702686" y="6470480"/>
            <a:ext cx="1261193" cy="380681"/>
          </a:xfrm>
          <a:prstGeom prst="roundRect">
            <a:avLst>
              <a:gd fmla="val 23901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Italic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8" name="Google Shape;778;p60"/>
          <p:cNvSpPr txBox="1"/>
          <p:nvPr/>
        </p:nvSpPr>
        <p:spPr>
          <a:xfrm>
            <a:off x="6180262" y="5388247"/>
            <a:ext cx="4505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 Face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9" name="Google Shape;779;p60"/>
          <p:cNvSpPr txBox="1"/>
          <p:nvPr/>
        </p:nvSpPr>
        <p:spPr>
          <a:xfrm>
            <a:off x="6162634" y="5663480"/>
            <a:ext cx="50775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a face from the list.</a:t>
            </a:r>
            <a:endParaRPr/>
          </a:p>
        </p:txBody>
      </p:sp>
      <p:sp>
        <p:nvSpPr>
          <p:cNvPr id="780" name="Google Shape;780;p60"/>
          <p:cNvSpPr/>
          <p:nvPr/>
        </p:nvSpPr>
        <p:spPr>
          <a:xfrm>
            <a:off x="6205242" y="6001164"/>
            <a:ext cx="1550504" cy="41369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Aharoni</a:t>
            </a:r>
            <a:endParaRPr sz="18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81" name="Google Shape;781;p60"/>
          <p:cNvSpPr/>
          <p:nvPr/>
        </p:nvSpPr>
        <p:spPr>
          <a:xfrm>
            <a:off x="6200408" y="6460606"/>
            <a:ext cx="1550504" cy="41369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0"/>
          <p:cNvSpPr/>
          <p:nvPr/>
        </p:nvSpPr>
        <p:spPr>
          <a:xfrm>
            <a:off x="7837881" y="6001164"/>
            <a:ext cx="1665906" cy="41369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Berlin Sans FB</a:t>
            </a:r>
            <a:endParaRPr sz="1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783" name="Google Shape;783;p60"/>
          <p:cNvSpPr/>
          <p:nvPr/>
        </p:nvSpPr>
        <p:spPr>
          <a:xfrm>
            <a:off x="7898581" y="6460604"/>
            <a:ext cx="1550504" cy="41369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Constantia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84" name="Google Shape;784;p60"/>
          <p:cNvSpPr/>
          <p:nvPr/>
        </p:nvSpPr>
        <p:spPr>
          <a:xfrm>
            <a:off x="9596755" y="6001163"/>
            <a:ext cx="2038654" cy="41369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Century Gothic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5" name="Google Shape;785;p60"/>
          <p:cNvSpPr/>
          <p:nvPr/>
        </p:nvSpPr>
        <p:spPr>
          <a:xfrm>
            <a:off x="9596755" y="6460605"/>
            <a:ext cx="1550504" cy="41369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Consolas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1"/>
          <p:cNvSpPr/>
          <p:nvPr/>
        </p:nvSpPr>
        <p:spPr>
          <a:xfrm>
            <a:off x="0" y="11465"/>
            <a:ext cx="12192000" cy="6937438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1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Notepad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2" name="Google Shape;792;p61"/>
          <p:cNvSpPr/>
          <p:nvPr/>
        </p:nvSpPr>
        <p:spPr>
          <a:xfrm>
            <a:off x="0" y="522030"/>
            <a:ext cx="12192000" cy="68090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61">
            <a:hlinkClick action="ppaction://hlinksldjump" r:id="rId3"/>
          </p:cNvPr>
          <p:cNvSpPr/>
          <p:nvPr/>
        </p:nvSpPr>
        <p:spPr>
          <a:xfrm>
            <a:off x="99452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Font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1"/>
          <p:cNvSpPr/>
          <p:nvPr/>
        </p:nvSpPr>
        <p:spPr>
          <a:xfrm>
            <a:off x="2193235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Color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1"/>
          <p:cNvSpPr txBox="1"/>
          <p:nvPr/>
        </p:nvSpPr>
        <p:spPr>
          <a:xfrm>
            <a:off x="1421356" y="1381952"/>
            <a:ext cx="28227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6" name="Google Shape;796;p61"/>
          <p:cNvSpPr/>
          <p:nvPr/>
        </p:nvSpPr>
        <p:spPr>
          <a:xfrm>
            <a:off x="256822" y="1344305"/>
            <a:ext cx="907713" cy="738396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61"/>
          <p:cNvSpPr txBox="1"/>
          <p:nvPr/>
        </p:nvSpPr>
        <p:spPr>
          <a:xfrm>
            <a:off x="477966" y="1368754"/>
            <a:ext cx="4654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i="1" sz="3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8" name="Google Shape;798;p61"/>
          <p:cNvSpPr txBox="1"/>
          <p:nvPr/>
        </p:nvSpPr>
        <p:spPr>
          <a:xfrm>
            <a:off x="1421356" y="1882646"/>
            <a:ext cx="67287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the look of the background on the viewer.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9" name="Google Shape;799;p61"/>
          <p:cNvSpPr txBox="1"/>
          <p:nvPr/>
        </p:nvSpPr>
        <p:spPr>
          <a:xfrm>
            <a:off x="382647" y="2727266"/>
            <a:ext cx="2559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Color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0" name="Google Shape;800;p61"/>
          <p:cNvSpPr txBox="1"/>
          <p:nvPr/>
        </p:nvSpPr>
        <p:spPr>
          <a:xfrm>
            <a:off x="355798" y="3077285"/>
            <a:ext cx="51306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a color from the available options below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1" name="Google Shape;801;p61"/>
          <p:cNvSpPr/>
          <p:nvPr/>
        </p:nvSpPr>
        <p:spPr>
          <a:xfrm>
            <a:off x="2237163" y="591944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4D1A"/>
              </a:gs>
              <a:gs pos="50000">
                <a:srgbClr val="456F27"/>
              </a:gs>
              <a:gs pos="100000">
                <a:srgbClr val="52862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Background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61">
            <a:hlinkClick action="ppaction://hlinksldjump" r:id="rId4"/>
          </p:cNvPr>
          <p:cNvSpPr/>
          <p:nvPr/>
        </p:nvSpPr>
        <p:spPr>
          <a:xfrm>
            <a:off x="11635409" y="49036"/>
            <a:ext cx="437321" cy="4239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61">
            <a:hlinkClick action="ppaction://hlinksldjump" r:id="rId5"/>
          </p:cNvPr>
          <p:cNvSpPr/>
          <p:nvPr/>
        </p:nvSpPr>
        <p:spPr>
          <a:xfrm>
            <a:off x="10151164" y="1343230"/>
            <a:ext cx="1616645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4D1A"/>
              </a:gs>
              <a:gs pos="50000">
                <a:srgbClr val="456F27"/>
              </a:gs>
              <a:gs pos="100000">
                <a:srgbClr val="52862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1"/>
          <p:cNvSpPr txBox="1"/>
          <p:nvPr/>
        </p:nvSpPr>
        <p:spPr>
          <a:xfrm>
            <a:off x="7214765" y="2327156"/>
            <a:ext cx="16697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Preview: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5" name="Google Shape;805;p61"/>
          <p:cNvSpPr/>
          <p:nvPr/>
        </p:nvSpPr>
        <p:spPr>
          <a:xfrm>
            <a:off x="430306" y="3459162"/>
            <a:ext cx="560742" cy="5968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61"/>
          <p:cNvSpPr/>
          <p:nvPr/>
        </p:nvSpPr>
        <p:spPr>
          <a:xfrm>
            <a:off x="1078783" y="3452406"/>
            <a:ext cx="595494" cy="596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1"/>
          <p:cNvSpPr/>
          <p:nvPr/>
        </p:nvSpPr>
        <p:spPr>
          <a:xfrm>
            <a:off x="1768195" y="3459162"/>
            <a:ext cx="560742" cy="596882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61"/>
          <p:cNvSpPr/>
          <p:nvPr/>
        </p:nvSpPr>
        <p:spPr>
          <a:xfrm>
            <a:off x="2419396" y="3452406"/>
            <a:ext cx="560742" cy="596882"/>
          </a:xfrm>
          <a:prstGeom prst="rect">
            <a:avLst/>
          </a:prstGeom>
          <a:solidFill>
            <a:srgbClr val="C464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61"/>
          <p:cNvSpPr/>
          <p:nvPr/>
        </p:nvSpPr>
        <p:spPr>
          <a:xfrm>
            <a:off x="3090508" y="3459162"/>
            <a:ext cx="560742" cy="596882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61"/>
          <p:cNvSpPr/>
          <p:nvPr/>
        </p:nvSpPr>
        <p:spPr>
          <a:xfrm>
            <a:off x="430306" y="4128716"/>
            <a:ext cx="560742" cy="5968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1"/>
          <p:cNvSpPr/>
          <p:nvPr/>
        </p:nvSpPr>
        <p:spPr>
          <a:xfrm>
            <a:off x="1085148" y="4132195"/>
            <a:ext cx="560742" cy="5968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1756615" y="4128716"/>
            <a:ext cx="560742" cy="596882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1"/>
          <p:cNvSpPr/>
          <p:nvPr/>
        </p:nvSpPr>
        <p:spPr>
          <a:xfrm>
            <a:off x="2392969" y="4128716"/>
            <a:ext cx="560742" cy="596882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3090508" y="4128716"/>
            <a:ext cx="560742" cy="596882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430306" y="4798270"/>
            <a:ext cx="560742" cy="5968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1100519" y="4798270"/>
            <a:ext cx="560742" cy="596882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1768195" y="4798270"/>
            <a:ext cx="560742" cy="596882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3718531" y="4128716"/>
            <a:ext cx="587325" cy="5968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3745115" y="3452406"/>
            <a:ext cx="560742" cy="5968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37" name="Google Shape;137;p17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3747350" y="2164725"/>
            <a:ext cx="438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 up your os: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4104150" y="272355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2"/>
          <p:cNvSpPr/>
          <p:nvPr/>
        </p:nvSpPr>
        <p:spPr>
          <a:xfrm>
            <a:off x="0" y="11465"/>
            <a:ext cx="12192000" cy="6937438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62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Prompt</a:t>
            </a:r>
            <a:endParaRPr/>
          </a:p>
        </p:txBody>
      </p:sp>
      <p:sp>
        <p:nvSpPr>
          <p:cNvPr id="826" name="Google Shape;826;p62">
            <a:hlinkClick action="ppaction://hlinksldjump" r:id="rId3"/>
          </p:cNvPr>
          <p:cNvSpPr/>
          <p:nvPr/>
        </p:nvSpPr>
        <p:spPr>
          <a:xfrm>
            <a:off x="11635409" y="49036"/>
            <a:ext cx="437321" cy="4239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62"/>
          <p:cNvSpPr/>
          <p:nvPr/>
        </p:nvSpPr>
        <p:spPr>
          <a:xfrm>
            <a:off x="0" y="522030"/>
            <a:ext cx="12192000" cy="68090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62"/>
          <p:cNvSpPr/>
          <p:nvPr/>
        </p:nvSpPr>
        <p:spPr>
          <a:xfrm>
            <a:off x="99452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62"/>
          <p:cNvSpPr txBox="1"/>
          <p:nvPr/>
        </p:nvSpPr>
        <p:spPr>
          <a:xfrm>
            <a:off x="0" y="6517182"/>
            <a:ext cx="12072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a command, then click run. To clear, make sure you are in the typing mode, now click ctrl+a and backspace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/>
          <p:nvPr/>
        </p:nvSpPr>
        <p:spPr>
          <a:xfrm>
            <a:off x="1444487" y="596348"/>
            <a:ext cx="82030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Oh Sheet, your os is bricked, but we can fix it, click the button in the bottom right, next time your os will be gone :(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5" name="Google Shape;835;p63"/>
          <p:cNvSpPr txBox="1"/>
          <p:nvPr/>
        </p:nvSpPr>
        <p:spPr>
          <a:xfrm>
            <a:off x="1219200" y="2192513"/>
            <a:ext cx="531412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:(</a:t>
            </a:r>
            <a:endParaRPr b="1" sz="9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6" name="Google Shape;836;p63"/>
          <p:cNvSpPr txBox="1"/>
          <p:nvPr/>
        </p:nvSpPr>
        <p:spPr>
          <a:xfrm>
            <a:off x="1537252" y="3762173"/>
            <a:ext cx="75802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Please click the button :(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4"/>
          <p:cNvSpPr txBox="1"/>
          <p:nvPr/>
        </p:nvSpPr>
        <p:spPr>
          <a:xfrm>
            <a:off x="1444487" y="596348"/>
            <a:ext cx="82030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Oh Sheet, your os is bricked, but we can fix it, click the button in the bottom right, next time your os will be gone :(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2" name="Google Shape;842;p64"/>
          <p:cNvSpPr txBox="1"/>
          <p:nvPr/>
        </p:nvSpPr>
        <p:spPr>
          <a:xfrm>
            <a:off x="1219200" y="2192513"/>
            <a:ext cx="531412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:(</a:t>
            </a:r>
            <a:endParaRPr b="1" sz="9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3" name="Google Shape;843;p64"/>
          <p:cNvSpPr txBox="1"/>
          <p:nvPr/>
        </p:nvSpPr>
        <p:spPr>
          <a:xfrm>
            <a:off x="1537252" y="3762173"/>
            <a:ext cx="75802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Please click the button :(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4" name="Google Shape;844;p64">
            <a:hlinkClick action="ppaction://hlinksldjump" r:id="rId3"/>
          </p:cNvPr>
          <p:cNvSpPr/>
          <p:nvPr/>
        </p:nvSpPr>
        <p:spPr>
          <a:xfrm>
            <a:off x="8534401" y="5910470"/>
            <a:ext cx="3193774" cy="7686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Repair Your OS!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5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Prompt</a:t>
            </a:r>
            <a:endParaRPr/>
          </a:p>
        </p:txBody>
      </p:sp>
      <p:sp>
        <p:nvSpPr>
          <p:cNvPr id="850" name="Google Shape;850;p65"/>
          <p:cNvSpPr/>
          <p:nvPr/>
        </p:nvSpPr>
        <p:spPr>
          <a:xfrm>
            <a:off x="11635409" y="49036"/>
            <a:ext cx="437321" cy="4239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0" y="522030"/>
            <a:ext cx="12192000" cy="68090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65"/>
          <p:cNvSpPr/>
          <p:nvPr/>
        </p:nvSpPr>
        <p:spPr>
          <a:xfrm>
            <a:off x="99452" y="601469"/>
            <a:ext cx="1994332" cy="5220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65"/>
          <p:cNvSpPr txBox="1"/>
          <p:nvPr/>
        </p:nvSpPr>
        <p:spPr>
          <a:xfrm>
            <a:off x="5367133" y="2623929"/>
            <a:ext cx="30745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WinToons 11.1</a:t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4" name="Google Shape;854;p65"/>
          <p:cNvSpPr/>
          <p:nvPr/>
        </p:nvSpPr>
        <p:spPr>
          <a:xfrm>
            <a:off x="4102657" y="2179124"/>
            <a:ext cx="3723900" cy="3769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4502990" y="2426212"/>
            <a:ext cx="610920" cy="432540"/>
            <a:chOff x="3323007" y="4351366"/>
            <a:chExt cx="1767708" cy="967219"/>
          </a:xfrm>
        </p:grpSpPr>
        <p:grpSp>
          <p:nvGrpSpPr>
            <p:cNvPr id="856" name="Google Shape;856;p65"/>
            <p:cNvGrpSpPr/>
            <p:nvPr/>
          </p:nvGrpSpPr>
          <p:grpSpPr>
            <a:xfrm>
              <a:off x="3323007" y="4355257"/>
              <a:ext cx="1767708" cy="963328"/>
              <a:chOff x="3323007" y="4355257"/>
              <a:chExt cx="1767708" cy="963328"/>
            </a:xfrm>
          </p:grpSpPr>
          <p:sp>
            <p:nvSpPr>
              <p:cNvPr id="857" name="Google Shape;857;p65"/>
              <p:cNvSpPr/>
              <p:nvPr/>
            </p:nvSpPr>
            <p:spPr>
              <a:xfrm>
                <a:off x="3508747" y="4355257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65"/>
              <p:cNvSpPr/>
              <p:nvPr/>
            </p:nvSpPr>
            <p:spPr>
              <a:xfrm>
                <a:off x="4206861" y="4355257"/>
                <a:ext cx="883854" cy="481665"/>
              </a:xfrm>
              <a:prstGeom prst="flowChartInputOutput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65"/>
              <p:cNvSpPr/>
              <p:nvPr/>
            </p:nvSpPr>
            <p:spPr>
              <a:xfrm>
                <a:off x="3323007" y="4836920"/>
                <a:ext cx="883854" cy="481665"/>
              </a:xfrm>
              <a:prstGeom prst="flowChartInputOutput">
                <a:avLst/>
              </a:prstGeom>
              <a:solidFill>
                <a:srgbClr val="92D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65"/>
              <p:cNvSpPr/>
              <p:nvPr/>
            </p:nvSpPr>
            <p:spPr>
              <a:xfrm>
                <a:off x="4021121" y="4836920"/>
                <a:ext cx="883854" cy="481665"/>
              </a:xfrm>
              <a:prstGeom prst="flowChartInputOutpu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1" name="Google Shape;861;p65"/>
            <p:cNvGrpSpPr/>
            <p:nvPr/>
          </p:nvGrpSpPr>
          <p:grpSpPr>
            <a:xfrm rot="416805">
              <a:off x="3479256" y="4418138"/>
              <a:ext cx="1150965" cy="771255"/>
              <a:chOff x="6609290" y="962320"/>
              <a:chExt cx="1355267" cy="1057797"/>
            </a:xfrm>
          </p:grpSpPr>
          <p:sp>
            <p:nvSpPr>
              <p:cNvPr id="862" name="Google Shape;862;p65"/>
              <p:cNvSpPr/>
              <p:nvPr/>
            </p:nvSpPr>
            <p:spPr>
              <a:xfrm>
                <a:off x="7104578" y="1092242"/>
                <a:ext cx="430352" cy="77789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65"/>
              <p:cNvSpPr/>
              <p:nvPr/>
            </p:nvSpPr>
            <p:spPr>
              <a:xfrm rot="4944362">
                <a:off x="6836481" y="867643"/>
                <a:ext cx="900885" cy="1247151"/>
              </a:xfrm>
              <a:prstGeom prst="blockArc">
                <a:avLst>
                  <a:gd fmla="val 10800000" name="adj1"/>
                  <a:gd fmla="val 1104563" name="adj2"/>
                  <a:gd fmla="val 10716" name="adj3"/>
                </a:avLst>
              </a:prstGeom>
              <a:gradFill>
                <a:gsLst>
                  <a:gs pos="0">
                    <a:srgbClr val="547D28"/>
                  </a:gs>
                  <a:gs pos="50000">
                    <a:srgbClr val="7AB539"/>
                  </a:gs>
                  <a:gs pos="100000">
                    <a:srgbClr val="92D946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4" name="Google Shape;864;p65"/>
          <p:cNvSpPr txBox="1"/>
          <p:nvPr/>
        </p:nvSpPr>
        <p:spPr>
          <a:xfrm>
            <a:off x="4559762" y="3088503"/>
            <a:ext cx="2809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version is up to date!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5" name="Google Shape;865;p65">
            <a:hlinkClick action="ppaction://hlinksldjump" r:id="rId3"/>
          </p:cNvPr>
          <p:cNvSpPr/>
          <p:nvPr/>
        </p:nvSpPr>
        <p:spPr>
          <a:xfrm>
            <a:off x="5044869" y="4395553"/>
            <a:ext cx="2102400" cy="606000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To Cmd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6"/>
          <p:cNvSpPr/>
          <p:nvPr/>
        </p:nvSpPr>
        <p:spPr>
          <a:xfrm>
            <a:off x="0" y="11465"/>
            <a:ext cx="12192000" cy="69375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66"/>
          <p:cNvSpPr/>
          <p:nvPr/>
        </p:nvSpPr>
        <p:spPr>
          <a:xfrm>
            <a:off x="0" y="0"/>
            <a:ext cx="12192000" cy="52200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2" name="Google Shape;872;p66">
            <a:hlinkClick action="ppaction://hlinksldjump" r:id="rId3"/>
          </p:cNvPr>
          <p:cNvSpPr/>
          <p:nvPr/>
        </p:nvSpPr>
        <p:spPr>
          <a:xfrm>
            <a:off x="11635409" y="49036"/>
            <a:ext cx="437400" cy="42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66"/>
          <p:cNvSpPr/>
          <p:nvPr/>
        </p:nvSpPr>
        <p:spPr>
          <a:xfrm>
            <a:off x="0" y="521975"/>
            <a:ext cx="12192000" cy="6810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66">
            <a:hlinkClick action="ppaction://hlinksldjump" r:id="rId4"/>
          </p:cNvPr>
          <p:cNvSpPr/>
          <p:nvPr/>
        </p:nvSpPr>
        <p:spPr>
          <a:xfrm>
            <a:off x="2143397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66">
            <a:hlinkClick action="ppaction://hlinksldjump" r:id="rId5"/>
          </p:cNvPr>
          <p:cNvSpPr/>
          <p:nvPr/>
        </p:nvSpPr>
        <p:spPr>
          <a:xfrm>
            <a:off x="3945039" y="601464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66">
            <a:hlinkClick action="ppaction://hlinksldjump" r:id="rId6"/>
          </p:cNvPr>
          <p:cNvSpPr/>
          <p:nvPr/>
        </p:nvSpPr>
        <p:spPr>
          <a:xfrm>
            <a:off x="5746685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6"/>
          <p:cNvSpPr/>
          <p:nvPr/>
        </p:nvSpPr>
        <p:spPr>
          <a:xfrm>
            <a:off x="288422" y="601487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7900"/>
              </a:gs>
              <a:gs pos="50000">
                <a:srgbClr val="00AF00"/>
              </a:gs>
              <a:gs pos="100000">
                <a:srgbClr val="00D200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66"/>
          <p:cNvSpPr/>
          <p:nvPr/>
        </p:nvSpPr>
        <p:spPr>
          <a:xfrm>
            <a:off x="127475" y="1338825"/>
            <a:ext cx="1255200" cy="11823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66"/>
          <p:cNvGrpSpPr/>
          <p:nvPr/>
        </p:nvGrpSpPr>
        <p:grpSpPr>
          <a:xfrm>
            <a:off x="273275" y="1442063"/>
            <a:ext cx="963600" cy="900900"/>
            <a:chOff x="273275" y="1442063"/>
            <a:chExt cx="963600" cy="900900"/>
          </a:xfrm>
        </p:grpSpPr>
        <p:sp>
          <p:nvSpPr>
            <p:cNvPr id="880" name="Google Shape;880;p66"/>
            <p:cNvSpPr/>
            <p:nvPr/>
          </p:nvSpPr>
          <p:spPr>
            <a:xfrm>
              <a:off x="273275" y="1442063"/>
              <a:ext cx="963600" cy="9009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6"/>
            <p:cNvSpPr/>
            <p:nvPr/>
          </p:nvSpPr>
          <p:spPr>
            <a:xfrm>
              <a:off x="518525" y="1684275"/>
              <a:ext cx="473100" cy="4914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66"/>
          <p:cNvSpPr txBox="1"/>
          <p:nvPr/>
        </p:nvSpPr>
        <p:spPr>
          <a:xfrm>
            <a:off x="1421356" y="1381952"/>
            <a:ext cx="300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Settings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3" name="Google Shape;883;p66"/>
          <p:cNvSpPr txBox="1"/>
          <p:nvPr/>
        </p:nvSpPr>
        <p:spPr>
          <a:xfrm>
            <a:off x="1421356" y="1882646"/>
            <a:ext cx="6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you can customize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os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7"/>
          <p:cNvSpPr/>
          <p:nvPr/>
        </p:nvSpPr>
        <p:spPr>
          <a:xfrm>
            <a:off x="0" y="11465"/>
            <a:ext cx="12192000" cy="6937438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67"/>
          <p:cNvSpPr/>
          <p:nvPr/>
        </p:nvSpPr>
        <p:spPr>
          <a:xfrm>
            <a:off x="0" y="0"/>
            <a:ext cx="12192000" cy="52203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0" name="Google Shape;890;p67">
            <a:hlinkClick action="ppaction://hlinksldjump" r:id="rId3"/>
          </p:cNvPr>
          <p:cNvSpPr/>
          <p:nvPr/>
        </p:nvSpPr>
        <p:spPr>
          <a:xfrm>
            <a:off x="11635409" y="49036"/>
            <a:ext cx="437321" cy="4239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1" name="Google Shape;89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06" y="1451565"/>
            <a:ext cx="1005094" cy="1013339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67"/>
          <p:cNvSpPr txBox="1"/>
          <p:nvPr/>
        </p:nvSpPr>
        <p:spPr>
          <a:xfrm>
            <a:off x="1421356" y="1381952"/>
            <a:ext cx="30048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Customization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3" name="Google Shape;893;p67"/>
          <p:cNvSpPr txBox="1"/>
          <p:nvPr/>
        </p:nvSpPr>
        <p:spPr>
          <a:xfrm>
            <a:off x="1421356" y="1882646"/>
            <a:ext cx="67287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the look of the OS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4" name="Google Shape;894;p67"/>
          <p:cNvSpPr/>
          <p:nvPr/>
        </p:nvSpPr>
        <p:spPr>
          <a:xfrm>
            <a:off x="0" y="521975"/>
            <a:ext cx="12192000" cy="6810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67">
            <a:hlinkClick action="ppaction://hlinksldjump" r:id="rId5"/>
          </p:cNvPr>
          <p:cNvSpPr/>
          <p:nvPr/>
        </p:nvSpPr>
        <p:spPr>
          <a:xfrm>
            <a:off x="2143397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7900"/>
              </a:gs>
              <a:gs pos="50000">
                <a:srgbClr val="00AF00"/>
              </a:gs>
              <a:gs pos="100000">
                <a:srgbClr val="00D200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67">
            <a:hlinkClick action="ppaction://hlinksldjump" r:id="rId6"/>
          </p:cNvPr>
          <p:cNvSpPr/>
          <p:nvPr/>
        </p:nvSpPr>
        <p:spPr>
          <a:xfrm>
            <a:off x="3945039" y="601464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67">
            <a:hlinkClick action="ppaction://hlinksldjump" r:id="rId7"/>
          </p:cNvPr>
          <p:cNvSpPr/>
          <p:nvPr/>
        </p:nvSpPr>
        <p:spPr>
          <a:xfrm>
            <a:off x="5746685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67">
            <a:hlinkClick action="ppaction://hlinksldjump" r:id="rId8"/>
          </p:cNvPr>
          <p:cNvSpPr/>
          <p:nvPr/>
        </p:nvSpPr>
        <p:spPr>
          <a:xfrm>
            <a:off x="288422" y="601487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8"/>
          <p:cNvSpPr/>
          <p:nvPr/>
        </p:nvSpPr>
        <p:spPr>
          <a:xfrm>
            <a:off x="0" y="11465"/>
            <a:ext cx="12192000" cy="69375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68"/>
          <p:cNvSpPr/>
          <p:nvPr/>
        </p:nvSpPr>
        <p:spPr>
          <a:xfrm>
            <a:off x="0" y="0"/>
            <a:ext cx="12192000" cy="52200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5" name="Google Shape;905;p68">
            <a:hlinkClick action="ppaction://hlinksldjump" r:id="rId3"/>
          </p:cNvPr>
          <p:cNvSpPr/>
          <p:nvPr/>
        </p:nvSpPr>
        <p:spPr>
          <a:xfrm>
            <a:off x="11635409" y="49036"/>
            <a:ext cx="437400" cy="42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6" name="Google Shape;90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06" y="1451565"/>
            <a:ext cx="1005094" cy="1013339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68"/>
          <p:cNvSpPr txBox="1"/>
          <p:nvPr/>
        </p:nvSpPr>
        <p:spPr>
          <a:xfrm>
            <a:off x="1421356" y="1381952"/>
            <a:ext cx="300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Account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8" name="Google Shape;908;p68"/>
          <p:cNvSpPr txBox="1"/>
          <p:nvPr/>
        </p:nvSpPr>
        <p:spPr>
          <a:xfrm>
            <a:off x="1421356" y="1882646"/>
            <a:ext cx="6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your username or password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9" name="Google Shape;909;p68"/>
          <p:cNvSpPr/>
          <p:nvPr/>
        </p:nvSpPr>
        <p:spPr>
          <a:xfrm>
            <a:off x="0" y="521975"/>
            <a:ext cx="12192000" cy="6810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68">
            <a:hlinkClick action="ppaction://hlinksldjump" r:id="rId5"/>
          </p:cNvPr>
          <p:cNvSpPr/>
          <p:nvPr/>
        </p:nvSpPr>
        <p:spPr>
          <a:xfrm>
            <a:off x="2143397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68">
            <a:hlinkClick action="ppaction://hlinksldjump" r:id="rId6"/>
          </p:cNvPr>
          <p:cNvSpPr/>
          <p:nvPr/>
        </p:nvSpPr>
        <p:spPr>
          <a:xfrm>
            <a:off x="3945039" y="601464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7900"/>
              </a:gs>
              <a:gs pos="50000">
                <a:srgbClr val="00AF00"/>
              </a:gs>
              <a:gs pos="100000">
                <a:srgbClr val="00D2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68">
            <a:hlinkClick action="ppaction://hlinksldjump" r:id="rId7"/>
          </p:cNvPr>
          <p:cNvSpPr/>
          <p:nvPr/>
        </p:nvSpPr>
        <p:spPr>
          <a:xfrm>
            <a:off x="5746685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68">
            <a:hlinkClick action="ppaction://hlinksldjump" r:id="rId8"/>
          </p:cNvPr>
          <p:cNvSpPr/>
          <p:nvPr/>
        </p:nvSpPr>
        <p:spPr>
          <a:xfrm>
            <a:off x="288422" y="601487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68"/>
          <p:cNvSpPr/>
          <p:nvPr/>
        </p:nvSpPr>
        <p:spPr>
          <a:xfrm>
            <a:off x="291050" y="1509850"/>
            <a:ext cx="927900" cy="8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8"/>
          <p:cNvSpPr/>
          <p:nvPr/>
        </p:nvSpPr>
        <p:spPr>
          <a:xfrm>
            <a:off x="600300" y="1600800"/>
            <a:ext cx="327600" cy="4002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"/>
          <p:cNvSpPr/>
          <p:nvPr/>
        </p:nvSpPr>
        <p:spPr>
          <a:xfrm>
            <a:off x="436575" y="1964625"/>
            <a:ext cx="618600" cy="5220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9"/>
          <p:cNvSpPr/>
          <p:nvPr/>
        </p:nvSpPr>
        <p:spPr>
          <a:xfrm>
            <a:off x="0" y="11465"/>
            <a:ext cx="12192000" cy="69375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69"/>
          <p:cNvSpPr/>
          <p:nvPr/>
        </p:nvSpPr>
        <p:spPr>
          <a:xfrm>
            <a:off x="0" y="0"/>
            <a:ext cx="12192000" cy="522000"/>
          </a:xfrm>
          <a:prstGeom prst="rect">
            <a:avLst/>
          </a:prstGeom>
          <a:gradFill>
            <a:gsLst>
              <a:gs pos="0">
                <a:srgbClr val="C4E0B2"/>
              </a:gs>
              <a:gs pos="4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3" name="Google Shape;923;p69">
            <a:hlinkClick action="ppaction://hlinksldjump" r:id="rId3"/>
          </p:cNvPr>
          <p:cNvSpPr/>
          <p:nvPr/>
        </p:nvSpPr>
        <p:spPr>
          <a:xfrm>
            <a:off x="11635409" y="49036"/>
            <a:ext cx="437400" cy="42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4" name="Google Shape;92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06" y="1451565"/>
            <a:ext cx="1005094" cy="101333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69"/>
          <p:cNvSpPr txBox="1"/>
          <p:nvPr/>
        </p:nvSpPr>
        <p:spPr>
          <a:xfrm>
            <a:off x="1421356" y="1381952"/>
            <a:ext cx="300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6" name="Google Shape;926;p69"/>
          <p:cNvSpPr txBox="1"/>
          <p:nvPr/>
        </p:nvSpPr>
        <p:spPr>
          <a:xfrm>
            <a:off x="1421356" y="1882646"/>
            <a:ext cx="6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using the latest version.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7" name="Google Shape;927;p69"/>
          <p:cNvSpPr/>
          <p:nvPr/>
        </p:nvSpPr>
        <p:spPr>
          <a:xfrm>
            <a:off x="214150" y="1381938"/>
            <a:ext cx="1005000" cy="10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9"/>
          <p:cNvSpPr/>
          <p:nvPr/>
        </p:nvSpPr>
        <p:spPr>
          <a:xfrm>
            <a:off x="600300" y="1509850"/>
            <a:ext cx="200100" cy="423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9"/>
          <p:cNvSpPr/>
          <p:nvPr/>
        </p:nvSpPr>
        <p:spPr>
          <a:xfrm flipH="1">
            <a:off x="691200" y="2073775"/>
            <a:ext cx="109200" cy="209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9"/>
          <p:cNvSpPr/>
          <p:nvPr/>
        </p:nvSpPr>
        <p:spPr>
          <a:xfrm>
            <a:off x="0" y="521975"/>
            <a:ext cx="12192000" cy="6810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69">
            <a:hlinkClick action="ppaction://hlinksldjump" r:id="rId5"/>
          </p:cNvPr>
          <p:cNvSpPr/>
          <p:nvPr/>
        </p:nvSpPr>
        <p:spPr>
          <a:xfrm>
            <a:off x="2143397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69">
            <a:hlinkClick action="ppaction://hlinksldjump" r:id="rId6"/>
          </p:cNvPr>
          <p:cNvSpPr/>
          <p:nvPr/>
        </p:nvSpPr>
        <p:spPr>
          <a:xfrm>
            <a:off x="3945039" y="601464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69">
            <a:hlinkClick action="ppaction://hlinksldjump" r:id="rId7"/>
          </p:cNvPr>
          <p:cNvSpPr/>
          <p:nvPr/>
        </p:nvSpPr>
        <p:spPr>
          <a:xfrm>
            <a:off x="5746685" y="608012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7900"/>
              </a:gs>
              <a:gs pos="50000">
                <a:srgbClr val="00AF00"/>
              </a:gs>
              <a:gs pos="100000">
                <a:srgbClr val="00D2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9">
            <a:hlinkClick action="ppaction://hlinksldjump" r:id="rId8"/>
          </p:cNvPr>
          <p:cNvSpPr/>
          <p:nvPr/>
        </p:nvSpPr>
        <p:spPr>
          <a:xfrm>
            <a:off x="288422" y="601487"/>
            <a:ext cx="1634400" cy="52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F3311"/>
              </a:gs>
              <a:gs pos="50000">
                <a:srgbClr val="2D4A19"/>
              </a:gs>
              <a:gs pos="100000">
                <a:srgbClr val="37591F"/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46" name="Google Shape;146;p18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031375" y="3051000"/>
            <a:ext cx="5640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55" name="Google Shape;155;p19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7" name="Google Shape;157;p19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031375" y="3051000"/>
            <a:ext cx="8256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0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64" name="Google Shape;164;p20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6" name="Google Shape;166;p20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031375" y="3051000"/>
            <a:ext cx="10257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1"/>
          <p:cNvGrpSpPr/>
          <p:nvPr/>
        </p:nvGrpSpPr>
        <p:grpSpPr>
          <a:xfrm>
            <a:off x="3571488" y="1212891"/>
            <a:ext cx="5049000" cy="4149300"/>
            <a:chOff x="4558749" y="2257725"/>
            <a:chExt cx="5049000" cy="4149300"/>
          </a:xfrm>
        </p:grpSpPr>
        <p:sp>
          <p:nvSpPr>
            <p:cNvPr id="173" name="Google Shape;173;p21"/>
            <p:cNvSpPr/>
            <p:nvPr/>
          </p:nvSpPr>
          <p:spPr>
            <a:xfrm>
              <a:off x="4558749" y="2257725"/>
              <a:ext cx="5049000" cy="4149300"/>
            </a:xfrm>
            <a:prstGeom prst="rect">
              <a:avLst/>
            </a:prstGeom>
            <a:solidFill>
              <a:srgbClr val="A64D7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6076171" y="2339863"/>
              <a:ext cx="201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inToons Setup</a:t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5" name="Google Shape;175;p21"/>
          <p:cNvSpPr/>
          <p:nvPr/>
        </p:nvSpPr>
        <p:spPr>
          <a:xfrm>
            <a:off x="4031375" y="3051000"/>
            <a:ext cx="3983700" cy="473100"/>
          </a:xfrm>
          <a:prstGeom prst="bevel">
            <a:avLst>
              <a:gd fmla="val 12500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4031375" y="3051000"/>
            <a:ext cx="1171200" cy="473100"/>
          </a:xfrm>
          <a:prstGeom prst="bevel">
            <a:avLst>
              <a:gd fmla="val 125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