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4520"/>
    <a:srgbClr val="48A23F"/>
    <a:srgbClr val="008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50" d="100"/>
          <a:sy n="150" d="100"/>
        </p:scale>
        <p:origin x="-1848" y="-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3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1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2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1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6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8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6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4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E5056-CFED-4EFF-9BD5-4AA3836C5A3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42430" y="120060"/>
            <a:ext cx="3476366" cy="601362"/>
          </a:xfrm>
          <a:prstGeom prst="rect">
            <a:avLst/>
          </a:prstGeom>
          <a:solidFill>
            <a:srgbClr val="48A23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MicroEJ</a:t>
            </a:r>
            <a:r>
              <a:rPr lang="en-US" dirty="0" smtClean="0"/>
              <a:t> API</a:t>
            </a:r>
          </a:p>
          <a:p>
            <a:pPr algn="ctr"/>
            <a:r>
              <a:rPr lang="en-US" sz="1000" b="1" dirty="0" smtClean="0"/>
              <a:t>Javadoc</a:t>
            </a:r>
          </a:p>
          <a:p>
            <a:pPr algn="ctr"/>
            <a:r>
              <a:rPr lang="en-US" sz="1000" b="1" dirty="0" smtClean="0"/>
              <a:t>Types, Methods and Fields</a:t>
            </a:r>
          </a:p>
        </p:txBody>
      </p:sp>
      <p:sp>
        <p:nvSpPr>
          <p:cNvPr id="6" name="Rectangle 5"/>
          <p:cNvSpPr/>
          <p:nvPr/>
        </p:nvSpPr>
        <p:spPr>
          <a:xfrm>
            <a:off x="2342429" y="1160505"/>
            <a:ext cx="3476367" cy="601362"/>
          </a:xfrm>
          <a:prstGeom prst="rect">
            <a:avLst/>
          </a:prstGeom>
          <a:solidFill>
            <a:srgbClr val="CF452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MicroEJ</a:t>
            </a:r>
            <a:r>
              <a:rPr lang="en-US" dirty="0"/>
              <a:t> </a:t>
            </a:r>
            <a:r>
              <a:rPr lang="en-US" dirty="0" smtClean="0"/>
              <a:t>Implementation</a:t>
            </a:r>
            <a:endParaRPr lang="en-US" dirty="0"/>
          </a:p>
          <a:p>
            <a:pPr algn="ctr"/>
            <a:r>
              <a:rPr lang="en-US" sz="1000" b="1" dirty="0" smtClean="0"/>
              <a:t>Code </a:t>
            </a:r>
          </a:p>
          <a:p>
            <a:pPr algn="ctr"/>
            <a:r>
              <a:rPr lang="en-US" sz="1000" b="1" dirty="0" smtClean="0"/>
              <a:t>Natives Methods &amp; C header file</a:t>
            </a:r>
            <a:r>
              <a:rPr lang="en-US" sz="1000" dirty="0" smtClean="0"/>
              <a:t>  </a:t>
            </a:r>
            <a:endParaRPr lang="en-US" sz="10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4169116" y="2186116"/>
            <a:ext cx="1649679" cy="58076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Mock-up</a:t>
            </a:r>
          </a:p>
          <a:p>
            <a:pPr algn="ctr"/>
            <a:r>
              <a:rPr lang="en-US" sz="1000" b="1" dirty="0"/>
              <a:t>Natives </a:t>
            </a:r>
            <a:r>
              <a:rPr lang="en-US" sz="1000" b="1" dirty="0" smtClean="0"/>
              <a:t>methods Implementation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342429" y="2186115"/>
            <a:ext cx="1715582" cy="580769"/>
          </a:xfrm>
          <a:prstGeom prst="rect">
            <a:avLst/>
          </a:prstGeom>
          <a:solidFill>
            <a:srgbClr val="008E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Code</a:t>
            </a:r>
          </a:p>
          <a:p>
            <a:pPr algn="ctr"/>
            <a:r>
              <a:rPr lang="en-US" sz="1000" b="1" smtClean="0"/>
              <a:t>Natives </a:t>
            </a:r>
            <a:r>
              <a:rPr lang="en-US" sz="1000" b="1" dirty="0" smtClean="0"/>
              <a:t>methods Implementation</a:t>
            </a:r>
            <a:r>
              <a:rPr lang="en-US" sz="1000" dirty="0" smtClean="0"/>
              <a:t>  </a:t>
            </a:r>
            <a:endParaRPr lang="en-US" sz="1000" b="1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108894" y="1761867"/>
            <a:ext cx="0" cy="100501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" idx="2"/>
            <a:endCxn id="6" idx="0"/>
          </p:cNvCxnSpPr>
          <p:nvPr/>
        </p:nvCxnSpPr>
        <p:spPr>
          <a:xfrm>
            <a:off x="4080613" y="721422"/>
            <a:ext cx="0" cy="439083"/>
          </a:xfrm>
          <a:prstGeom prst="straightConnector1">
            <a:avLst/>
          </a:prstGeom>
          <a:ln w="6350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621170" y="1768559"/>
            <a:ext cx="1" cy="4108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428351" y="1769467"/>
            <a:ext cx="1" cy="41086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384099" y="1852260"/>
            <a:ext cx="1434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Execute on Simulator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597423" y="1836736"/>
            <a:ext cx="153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Execute on Device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44211" y="790097"/>
            <a:ext cx="1593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Launch-time mapping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5591917" y="399968"/>
            <a:ext cx="975314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b="1" dirty="0" err="1" smtClean="0"/>
              <a:t>MicroEJ</a:t>
            </a:r>
            <a:r>
              <a:rPr lang="en-US" sz="1050" b="1" dirty="0" smtClean="0"/>
              <a:t> SDK</a:t>
            </a:r>
          </a:p>
          <a:p>
            <a:pPr algn="ctr"/>
            <a:r>
              <a:rPr lang="en-US" sz="1050" b="1" dirty="0" smtClean="0"/>
              <a:t>(Compilation)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5276383" y="1755945"/>
            <a:ext cx="1606379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Platform </a:t>
            </a:r>
          </a:p>
          <a:p>
            <a:pPr algn="ctr"/>
            <a:r>
              <a:rPr lang="en-US" sz="1050" b="1" dirty="0" smtClean="0"/>
              <a:t>(Runtime)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54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Mickaël Martins</dc:creator>
  <cp:lastModifiedBy>Frédéric RIVIERE</cp:lastModifiedBy>
  <cp:revision>31</cp:revision>
  <dcterms:created xsi:type="dcterms:W3CDTF">2017-08-25T11:42:19Z</dcterms:created>
  <dcterms:modified xsi:type="dcterms:W3CDTF">2018-03-05T13:56:49Z</dcterms:modified>
</cp:coreProperties>
</file>