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23B539C-E758-4EB0-A847-43819CC53FB9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18/09/2024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40C4DF1-1809-4856-8143-E1C507DC3232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68360" y="700920"/>
            <a:ext cx="2368080" cy="3575880"/>
          </a:xfrm>
          <a:prstGeom prst="roundRect">
            <a:avLst>
              <a:gd name="adj" fmla="val 5059"/>
            </a:avLst>
          </a:prstGeom>
          <a:solidFill>
            <a:srgbClr val="F2F2F2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 rot="5400000">
            <a:off x="288432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FFFFFF"/>
                </a:solidFill>
                <a:latin typeface="Source Sans Pro"/>
              </a:rPr>
              <a:t>Green thread 1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 rot="5400000">
            <a:off x="2927520" y="3395160"/>
            <a:ext cx="1155240" cy="338760"/>
          </a:xfrm>
          <a:prstGeom prst="rightArrow">
            <a:avLst>
              <a:gd name="adj1" fmla="val 100000"/>
              <a:gd name="adj2" fmla="val 41014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50" b="0" strike="noStrike" spc="-1">
                <a:solidFill>
                  <a:srgbClr val="FFFFFF"/>
                </a:solidFill>
                <a:latin typeface="Source Sans Pro"/>
              </a:rPr>
              <a:t>1</a:t>
            </a:r>
            <a:endParaRPr lang="en-GB" sz="125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 rot="5400000">
            <a:off x="338544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 dirty="0">
                <a:solidFill>
                  <a:srgbClr val="FFFFFF"/>
                </a:solidFill>
                <a:latin typeface="Source Sans Pro"/>
              </a:rPr>
              <a:t>Green thread 2</a:t>
            </a:r>
            <a:endParaRPr lang="en-GB" sz="1100" b="0" strike="noStrike" spc="-1" dirty="0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 rot="5400000">
            <a:off x="3428640" y="3395160"/>
            <a:ext cx="11552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50" b="0" strike="noStrike" spc="-1">
                <a:solidFill>
                  <a:srgbClr val="FFFFFF"/>
                </a:solidFill>
                <a:latin typeface="Source Sans Pro"/>
              </a:rPr>
              <a:t>2</a:t>
            </a:r>
            <a:endParaRPr lang="en-GB" sz="125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rot="5400000">
            <a:off x="388656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 dirty="0">
                <a:solidFill>
                  <a:srgbClr val="FFFFFF"/>
                </a:solidFill>
                <a:latin typeface="Source Sans Pro"/>
              </a:rPr>
              <a:t>Green thread 3</a:t>
            </a:r>
            <a:endParaRPr lang="en-GB" sz="1100" b="0" strike="noStrike" spc="-1" dirty="0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 rot="5400000">
            <a:off x="4170960" y="3636720"/>
            <a:ext cx="6728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50" b="0" strike="noStrike" spc="-1">
                <a:solidFill>
                  <a:srgbClr val="FFFFFF"/>
                </a:solidFill>
                <a:latin typeface="Source Sans Pro"/>
              </a:rPr>
              <a:t>3</a:t>
            </a:r>
            <a:endParaRPr lang="en-GB" sz="1250" b="0" strike="noStrike" spc="-1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 rot="5400000">
            <a:off x="4763520" y="2375280"/>
            <a:ext cx="8834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EE50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GB" sz="1100" spc="-1" dirty="0">
                <a:solidFill>
                  <a:srgbClr val="FFFFFF"/>
                </a:solidFill>
                <a:latin typeface="Source Sans Pro"/>
              </a:rPr>
              <a:t> Native code</a:t>
            </a:r>
            <a:endParaRPr lang="en-US" dirty="0"/>
          </a:p>
        </p:txBody>
      </p:sp>
      <p:sp>
        <p:nvSpPr>
          <p:cNvPr id="50" name="Line 11"/>
          <p:cNvSpPr/>
          <p:nvPr/>
        </p:nvSpPr>
        <p:spPr>
          <a:xfrm>
            <a:off x="4506840" y="2103120"/>
            <a:ext cx="52884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2"/>
          <p:cNvSpPr/>
          <p:nvPr/>
        </p:nvSpPr>
        <p:spPr>
          <a:xfrm flipH="1">
            <a:off x="4676400" y="2986920"/>
            <a:ext cx="52884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3372480" y="4282920"/>
            <a:ext cx="192924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200" b="1" strike="noStrike" spc="-1" dirty="0">
                <a:solidFill>
                  <a:srgbClr val="4B5357"/>
                </a:solidFill>
                <a:latin typeface="Source Sans Pro Light"/>
                <a:ea typeface="Source Sans Pro Light"/>
              </a:rPr>
              <a:t>Core Engine Task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61" name="CustomShape 22"/>
          <p:cNvSpPr/>
          <p:nvPr/>
        </p:nvSpPr>
        <p:spPr>
          <a:xfrm rot="5400000">
            <a:off x="4176180" y="2396880"/>
            <a:ext cx="3382920" cy="1839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717D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50" b="0" strike="noStrike" spc="-1">
                <a:solidFill>
                  <a:srgbClr val="FFFFFF"/>
                </a:solidFill>
                <a:latin typeface="Source Sans Pro"/>
              </a:rPr>
              <a:t>Time</a:t>
            </a:r>
            <a:endParaRPr lang="en-GB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Félix Pinel</dc:creator>
  <dc:description/>
  <cp:lastModifiedBy>Frédéric Rivière</cp:lastModifiedBy>
  <cp:revision>11</cp:revision>
  <dcterms:created xsi:type="dcterms:W3CDTF">2020-03-27T15:34:51Z</dcterms:created>
  <dcterms:modified xsi:type="dcterms:W3CDTF">2024-09-18T14:19:36Z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