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97"/>
    <a:srgbClr val="FFD365"/>
    <a:srgbClr val="A4D98F"/>
    <a:srgbClr val="97D37F"/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6347" autoAdjust="0"/>
  </p:normalViewPr>
  <p:slideViewPr>
    <p:cSldViewPr snapToGrid="0">
      <p:cViewPr varScale="1">
        <p:scale>
          <a:sx n="110" d="100"/>
          <a:sy n="110" d="100"/>
        </p:scale>
        <p:origin x="5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jeudi 10 juillet 2025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jeudi 10 juillet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.emf"/><Relationship Id="rId5" Type="http://schemas.openxmlformats.org/officeDocument/2006/relationships/hyperlink" Target="mailto:sales@microej.com" TargetMode="External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Picture+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952786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4" y="6453337"/>
            <a:ext cx="6488045" cy="14400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4" y="6453337"/>
            <a:ext cx="6331927" cy="14399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4" y="6453337"/>
            <a:ext cx="6164659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186962" cy="14399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6120054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6120054" cy="14399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26502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6354230" cy="15933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4" y="6453337"/>
            <a:ext cx="6398835" cy="14400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6"/>
            <a:ext cx="7380142" cy="22624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Picture+Title+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6554952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889488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990009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20779"/>
            <a:ext cx="386427" cy="3663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285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547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4" name="Content Placeholder 52">
            <a:extLst>
              <a:ext uri="{FF2B5EF4-FFF2-40B4-BE49-F238E27FC236}">
                <a16:creationId xmlns:a16="http://schemas.microsoft.com/office/drawing/2014/main" id="{BAB2FB2F-E2C3-E44B-954B-782EFA4C3D04}"/>
              </a:ext>
            </a:extLst>
          </p:cNvPr>
          <p:cNvSpPr txBox="1">
            <a:spLocks/>
          </p:cNvSpPr>
          <p:nvPr userDrawn="1"/>
        </p:nvSpPr>
        <p:spPr>
          <a:xfrm>
            <a:off x="3420895" y="2435319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C63FA4C-B7AD-D04E-941B-87DA556066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47" y="2465562"/>
            <a:ext cx="386427" cy="3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hlinkClick r:id="rId5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5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5" name="Content Placeholder 52">
            <a:extLst>
              <a:ext uri="{FF2B5EF4-FFF2-40B4-BE49-F238E27FC236}">
                <a16:creationId xmlns:a16="http://schemas.microsoft.com/office/drawing/2014/main" id="{7836E82A-D72A-F84C-B8FB-6F7CEC34ACBA}"/>
              </a:ext>
            </a:extLst>
          </p:cNvPr>
          <p:cNvSpPr txBox="1">
            <a:spLocks/>
          </p:cNvSpPr>
          <p:nvPr userDrawn="1"/>
        </p:nvSpPr>
        <p:spPr>
          <a:xfrm>
            <a:off x="1104190" y="2855935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6" name="Content Placeholder 52">
            <a:extLst>
              <a:ext uri="{FF2B5EF4-FFF2-40B4-BE49-F238E27FC236}">
                <a16:creationId xmlns:a16="http://schemas.microsoft.com/office/drawing/2014/main" id="{EC74826C-826B-B843-A8FE-E94FAD31E1D3}"/>
              </a:ext>
            </a:extLst>
          </p:cNvPr>
          <p:cNvSpPr txBox="1">
            <a:spLocks/>
          </p:cNvSpPr>
          <p:nvPr userDrawn="1"/>
        </p:nvSpPr>
        <p:spPr>
          <a:xfrm>
            <a:off x="1102927" y="3424917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69" name="Content Placeholder 52">
            <a:extLst>
              <a:ext uri="{FF2B5EF4-FFF2-40B4-BE49-F238E27FC236}">
                <a16:creationId xmlns:a16="http://schemas.microsoft.com/office/drawing/2014/main" id="{EB50F150-67DC-E74B-B624-1E50F78A7FAB}"/>
              </a:ext>
            </a:extLst>
          </p:cNvPr>
          <p:cNvSpPr txBox="1">
            <a:spLocks/>
          </p:cNvSpPr>
          <p:nvPr userDrawn="1"/>
        </p:nvSpPr>
        <p:spPr>
          <a:xfrm>
            <a:off x="3420895" y="33970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447AE86-4EDC-D94B-9BC2-BCCF325F972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93213"/>
            <a:ext cx="386427" cy="36639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292D11A-EB7B-F64C-9F89-77FF7534A96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27820"/>
            <a:ext cx="386427" cy="36639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3C92FAE-168D-C047-9C8B-99BE70B6A16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44376"/>
            <a:ext cx="386427" cy="36639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31417D2-6B59-2F4D-8F6B-BC4B42A9E68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62556"/>
            <a:ext cx="386427" cy="366390"/>
          </a:xfrm>
          <a:prstGeom prst="rect">
            <a:avLst/>
          </a:prstGeom>
        </p:spPr>
      </p:pic>
      <p:sp>
        <p:nvSpPr>
          <p:cNvPr id="75" name="Content Placeholder 52">
            <a:extLst>
              <a:ext uri="{FF2B5EF4-FFF2-40B4-BE49-F238E27FC236}">
                <a16:creationId xmlns:a16="http://schemas.microsoft.com/office/drawing/2014/main" id="{ADA14229-ACC3-3345-BACA-2EEF95982D06}"/>
              </a:ext>
            </a:extLst>
          </p:cNvPr>
          <p:cNvSpPr txBox="1">
            <a:spLocks/>
          </p:cNvSpPr>
          <p:nvPr userDrawn="1"/>
        </p:nvSpPr>
        <p:spPr>
          <a:xfrm>
            <a:off x="1083877" y="3966493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76" name="Content Placeholder 52">
            <a:extLst>
              <a:ext uri="{FF2B5EF4-FFF2-40B4-BE49-F238E27FC236}">
                <a16:creationId xmlns:a16="http://schemas.microsoft.com/office/drawing/2014/main" id="{5DD81A65-5B93-D046-841F-8BFD4626D575}"/>
              </a:ext>
            </a:extLst>
          </p:cNvPr>
          <p:cNvSpPr txBox="1">
            <a:spLocks/>
          </p:cNvSpPr>
          <p:nvPr userDrawn="1"/>
        </p:nvSpPr>
        <p:spPr>
          <a:xfrm>
            <a:off x="3411994" y="396632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6AE1DF3-B4D4-2C49-AACD-FBE65BC3362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95588"/>
            <a:ext cx="386427" cy="366390"/>
          </a:xfrm>
          <a:prstGeom prst="rect">
            <a:avLst/>
          </a:prstGeom>
        </p:spPr>
      </p:pic>
      <p:sp>
        <p:nvSpPr>
          <p:cNvPr id="78" name="Content Placeholder 52">
            <a:extLst>
              <a:ext uri="{FF2B5EF4-FFF2-40B4-BE49-F238E27FC236}">
                <a16:creationId xmlns:a16="http://schemas.microsoft.com/office/drawing/2014/main" id="{05A595AE-20E5-2145-8547-FAFA9F05B71F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75BFAA7-B463-984D-994A-90B01C55D83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47" y="2872603"/>
            <a:ext cx="386427" cy="36639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E491F5B-D5CD-B44B-ADEC-B372D952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6"/>
            <a:ext cx="6242718" cy="14815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4" y="6453337"/>
            <a:ext cx="6253869" cy="143999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499196" cy="14400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6265020" cy="144008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521498" cy="144008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4" y="6453337"/>
            <a:ext cx="6198113" cy="14400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833732" cy="144008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0" r:id="rId2"/>
    <p:sldLayoutId id="2147483713" r:id="rId3"/>
    <p:sldLayoutId id="2147483667" r:id="rId4"/>
    <p:sldLayoutId id="2147483773" r:id="rId5"/>
    <p:sldLayoutId id="2147483696" r:id="rId6"/>
    <p:sldLayoutId id="2147483662" r:id="rId7"/>
    <p:sldLayoutId id="2147483802" r:id="rId8"/>
    <p:sldLayoutId id="2147483803" r:id="rId9"/>
    <p:sldLayoutId id="2147483665" r:id="rId10"/>
    <p:sldLayoutId id="2147483807" r:id="rId11"/>
    <p:sldLayoutId id="2147483699" r:id="rId12"/>
    <p:sldLayoutId id="2147483716" r:id="rId13"/>
    <p:sldLayoutId id="2147483808" r:id="rId14"/>
    <p:sldLayoutId id="2147483700" r:id="rId15"/>
    <p:sldLayoutId id="2147483711" r:id="rId16"/>
    <p:sldLayoutId id="2147483804" r:id="rId17"/>
    <p:sldLayoutId id="2147483715" r:id="rId18"/>
    <p:sldLayoutId id="2147483712" r:id="rId19"/>
    <p:sldLayoutId id="2147483801" r:id="rId20"/>
    <p:sldLayoutId id="2147483806" r:id="rId21"/>
    <p:sldLayoutId id="2147483809" r:id="rId22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5" orient="horz" pos="3952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35F23-1764-E3F4-8E9B-954AE1E3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7B7AA-C8E3-03A6-B0E9-40474827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854B3D-2FBB-CCF7-65CC-794A74959247}"/>
              </a:ext>
            </a:extLst>
          </p:cNvPr>
          <p:cNvSpPr txBox="1"/>
          <p:nvPr/>
        </p:nvSpPr>
        <p:spPr>
          <a:xfrm>
            <a:off x="336944" y="260647"/>
            <a:ext cx="1768113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Green Threads Overview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7B700EBA-290A-ED4C-BA67-860025D94553}"/>
              </a:ext>
            </a:extLst>
          </p:cNvPr>
          <p:cNvSpPr/>
          <p:nvPr/>
        </p:nvSpPr>
        <p:spPr>
          <a:xfrm rot="16200000">
            <a:off x="3201196" y="1762173"/>
            <a:ext cx="1361728" cy="2912588"/>
          </a:xfrm>
          <a:prstGeom prst="roundRect">
            <a:avLst>
              <a:gd name="adj" fmla="val 9271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75000"/>
              </a:srgbClr>
            </a:solidFill>
            <a:prstDash val="solid"/>
          </a:ln>
          <a:effectLst/>
        </p:spPr>
        <p:txBody>
          <a:bodyPr lIns="180000" t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77" name="Round Same Side Corner Rectangle 101">
            <a:extLst>
              <a:ext uri="{FF2B5EF4-FFF2-40B4-BE49-F238E27FC236}">
                <a16:creationId xmlns:a16="http://schemas.microsoft.com/office/drawing/2014/main" id="{73F7B064-9C3F-2240-9A91-A618CBC1BB57}"/>
              </a:ext>
            </a:extLst>
          </p:cNvPr>
          <p:cNvSpPr/>
          <p:nvPr/>
        </p:nvSpPr>
        <p:spPr>
          <a:xfrm rot="10800000">
            <a:off x="2738746" y="2621517"/>
            <a:ext cx="2529939" cy="1219087"/>
          </a:xfrm>
          <a:prstGeom prst="round2SameRect">
            <a:avLst>
              <a:gd name="adj1" fmla="val 9357"/>
              <a:gd name="adj2" fmla="val 0"/>
            </a:avLst>
          </a:prstGeom>
          <a:gradFill>
            <a:gsLst>
              <a:gs pos="57000">
                <a:srgbClr val="EE502E"/>
              </a:gs>
              <a:gs pos="100000">
                <a:srgbClr val="717D83"/>
              </a:gs>
            </a:gsLst>
            <a:lin ang="16200000" scaled="0"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4B5357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8" name="Round Same Side Corner Rectangle 98">
            <a:extLst>
              <a:ext uri="{FF2B5EF4-FFF2-40B4-BE49-F238E27FC236}">
                <a16:creationId xmlns:a16="http://schemas.microsoft.com/office/drawing/2014/main" id="{62C0FE9E-84FD-FB4A-B9E2-2BFDD29E8265}"/>
              </a:ext>
            </a:extLst>
          </p:cNvPr>
          <p:cNvSpPr/>
          <p:nvPr/>
        </p:nvSpPr>
        <p:spPr>
          <a:xfrm rot="10800000">
            <a:off x="2859764" y="2621518"/>
            <a:ext cx="2321835" cy="468184"/>
          </a:xfrm>
          <a:prstGeom prst="round2SameRect">
            <a:avLst>
              <a:gd name="adj1" fmla="val 29929"/>
              <a:gd name="adj2" fmla="val 0"/>
            </a:avLst>
          </a:prstGeom>
          <a:solidFill>
            <a:srgbClr val="717D83">
              <a:lumMod val="20000"/>
              <a:lumOff val="80000"/>
            </a:srgbClr>
          </a:solidFill>
          <a:ln w="12700" cap="flat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44A1B58-76CF-8D47-A199-8D087ADCF583}"/>
              </a:ext>
            </a:extLst>
          </p:cNvPr>
          <p:cNvSpPr/>
          <p:nvPr/>
        </p:nvSpPr>
        <p:spPr>
          <a:xfrm>
            <a:off x="3422499" y="3415276"/>
            <a:ext cx="1159637" cy="359571"/>
          </a:xfrm>
          <a:prstGeom prst="roundRect">
            <a:avLst>
              <a:gd name="adj" fmla="val 12736"/>
            </a:avLst>
          </a:prstGeom>
          <a:solidFill>
            <a:srgbClr val="FFFFFF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FCAE15D-A842-2247-B3B8-C3CD6E00EBE3}"/>
              </a:ext>
            </a:extLst>
          </p:cNvPr>
          <p:cNvGrpSpPr/>
          <p:nvPr/>
        </p:nvGrpSpPr>
        <p:grpSpPr>
          <a:xfrm>
            <a:off x="3501583" y="3450733"/>
            <a:ext cx="1083348" cy="312800"/>
            <a:chOff x="3760494" y="3990159"/>
            <a:chExt cx="1219401" cy="352084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863CF84-3F53-4641-9CB4-E8F4BC751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9422" y="3992059"/>
              <a:ext cx="900473" cy="350184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AC88CDED-584E-E048-AF8A-BB91CE480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0494" y="3990159"/>
              <a:ext cx="322073" cy="324658"/>
            </a:xfrm>
            <a:prstGeom prst="rect">
              <a:avLst/>
            </a:prstGeom>
          </p:spPr>
        </p:pic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588ED5A-8853-E248-B047-D817CAB378FF}"/>
              </a:ext>
            </a:extLst>
          </p:cNvPr>
          <p:cNvGrpSpPr/>
          <p:nvPr/>
        </p:nvGrpSpPr>
        <p:grpSpPr>
          <a:xfrm>
            <a:off x="3424080" y="1781017"/>
            <a:ext cx="457006" cy="1249080"/>
            <a:chOff x="2035374" y="1665402"/>
            <a:chExt cx="457006" cy="1249080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21A435B2-D1D4-924E-881F-EFDD75B14444}"/>
                </a:ext>
              </a:extLst>
            </p:cNvPr>
            <p:cNvSpPr/>
            <p:nvPr/>
          </p:nvSpPr>
          <p:spPr>
            <a:xfrm rot="16200000">
              <a:off x="1639337" y="2061439"/>
              <a:ext cx="1249080" cy="457006"/>
            </a:xfrm>
            <a:prstGeom prst="roundRect">
              <a:avLst>
                <a:gd name="adj" fmla="val 26239"/>
              </a:avLst>
            </a:prstGeom>
            <a:solidFill>
              <a:srgbClr val="FFFFFF"/>
            </a:solidFill>
            <a:ln w="12700" cap="flat" cmpd="sng" algn="ctr">
              <a:solidFill>
                <a:srgbClr val="CBD3D7">
                  <a:lumMod val="75000"/>
                </a:srgbClr>
              </a:solidFill>
              <a:prstDash val="solid"/>
            </a:ln>
            <a:effectLst/>
          </p:spPr>
          <p:txBody>
            <a:bodyPr lIns="180000" tIns="0" bIns="0" rtlCol="0" anchor="ctr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1A2CEBA-9424-CE4B-8875-9F4EF9B80405}"/>
                </a:ext>
              </a:extLst>
            </p:cNvPr>
            <p:cNvGrpSpPr/>
            <p:nvPr/>
          </p:nvGrpSpPr>
          <p:grpSpPr>
            <a:xfrm>
              <a:off x="2070728" y="1671500"/>
              <a:ext cx="386296" cy="1198121"/>
              <a:chOff x="6408118" y="2620915"/>
              <a:chExt cx="386296" cy="1198121"/>
            </a:xfrm>
          </p:grpSpPr>
          <p:sp>
            <p:nvSpPr>
              <p:cNvPr id="87" name="Round Same Side Corner Rectangle 50">
                <a:extLst>
                  <a:ext uri="{FF2B5EF4-FFF2-40B4-BE49-F238E27FC236}">
                    <a16:creationId xmlns:a16="http://schemas.microsoft.com/office/drawing/2014/main" id="{D4C5EF9C-AE46-8844-9C31-32C4F403BBF6}"/>
                  </a:ext>
                </a:extLst>
              </p:cNvPr>
              <p:cNvSpPr/>
              <p:nvPr/>
            </p:nvSpPr>
            <p:spPr>
              <a:xfrm rot="10800000">
                <a:off x="6413930" y="3536977"/>
                <a:ext cx="380481" cy="282059"/>
              </a:xfrm>
              <a:prstGeom prst="round2SameRect">
                <a:avLst>
                  <a:gd name="adj1" fmla="val 24382"/>
                  <a:gd name="adj2" fmla="val 0"/>
                </a:avLst>
              </a:prstGeom>
              <a:solidFill>
                <a:srgbClr val="EE502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88" name="Rounded Rectangle 87">
                <a:extLst>
                  <a:ext uri="{FF2B5EF4-FFF2-40B4-BE49-F238E27FC236}">
                    <a16:creationId xmlns:a16="http://schemas.microsoft.com/office/drawing/2014/main" id="{91AB64CB-4F0F-F24E-95B8-BC5C2470ECF1}"/>
                  </a:ext>
                </a:extLst>
              </p:cNvPr>
              <p:cNvSpPr/>
              <p:nvPr/>
            </p:nvSpPr>
            <p:spPr>
              <a:xfrm rot="16200000">
                <a:off x="6002205" y="3026828"/>
                <a:ext cx="1198121" cy="386296"/>
              </a:xfrm>
              <a:prstGeom prst="roundRect">
                <a:avLst>
                  <a:gd name="adj" fmla="val 17902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72000" tIns="0" rIns="0" bIns="0" rtlCol="0" anchor="ctr"/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E502E">
                        <a:lumMod val="50000"/>
                      </a:srgbClr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rPr>
                  <a:t>Thread 02 stack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6F898C3-EA75-634D-87ED-FBE9F7FD21E4}"/>
              </a:ext>
            </a:extLst>
          </p:cNvPr>
          <p:cNvGrpSpPr/>
          <p:nvPr/>
        </p:nvGrpSpPr>
        <p:grpSpPr>
          <a:xfrm>
            <a:off x="2905889" y="1781018"/>
            <a:ext cx="457006" cy="1249079"/>
            <a:chOff x="1478332" y="1665403"/>
            <a:chExt cx="457006" cy="1249079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08B87B98-DDE2-B344-8732-DCD1CE8BF92F}"/>
                </a:ext>
              </a:extLst>
            </p:cNvPr>
            <p:cNvSpPr/>
            <p:nvPr/>
          </p:nvSpPr>
          <p:spPr>
            <a:xfrm rot="16200000">
              <a:off x="1082295" y="2061440"/>
              <a:ext cx="1249079" cy="457006"/>
            </a:xfrm>
            <a:prstGeom prst="roundRect">
              <a:avLst>
                <a:gd name="adj" fmla="val 26239"/>
              </a:avLst>
            </a:prstGeom>
            <a:solidFill>
              <a:srgbClr val="FFFFFF"/>
            </a:solidFill>
            <a:ln w="12700" cap="flat" cmpd="sng" algn="ctr">
              <a:solidFill>
                <a:srgbClr val="CBD3D7">
                  <a:lumMod val="75000"/>
                </a:srgbClr>
              </a:solidFill>
              <a:prstDash val="solid"/>
            </a:ln>
            <a:effectLst/>
          </p:spPr>
          <p:txBody>
            <a:bodyPr lIns="180000" tIns="0" bIns="0" rtlCol="0" anchor="ctr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59B9267-E3E2-8847-9195-9F7079E18415}"/>
                </a:ext>
              </a:extLst>
            </p:cNvPr>
            <p:cNvGrpSpPr/>
            <p:nvPr/>
          </p:nvGrpSpPr>
          <p:grpSpPr>
            <a:xfrm>
              <a:off x="1513686" y="1671500"/>
              <a:ext cx="386296" cy="1198122"/>
              <a:chOff x="6408118" y="2620915"/>
              <a:chExt cx="386296" cy="1198122"/>
            </a:xfrm>
          </p:grpSpPr>
          <p:sp>
            <p:nvSpPr>
              <p:cNvPr id="92" name="Round Same Side Corner Rectangle 50">
                <a:extLst>
                  <a:ext uri="{FF2B5EF4-FFF2-40B4-BE49-F238E27FC236}">
                    <a16:creationId xmlns:a16="http://schemas.microsoft.com/office/drawing/2014/main" id="{02CEE8DD-4399-314A-9870-E299038E7973}"/>
                  </a:ext>
                </a:extLst>
              </p:cNvPr>
              <p:cNvSpPr/>
              <p:nvPr/>
            </p:nvSpPr>
            <p:spPr>
              <a:xfrm rot="10800000">
                <a:off x="6413932" y="2837437"/>
                <a:ext cx="380481" cy="981600"/>
              </a:xfrm>
              <a:prstGeom prst="round2SameRect">
                <a:avLst>
                  <a:gd name="adj1" fmla="val 24382"/>
                  <a:gd name="adj2" fmla="val 0"/>
                </a:avLst>
              </a:prstGeom>
              <a:solidFill>
                <a:srgbClr val="EE502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CE725D48-A97E-9843-B343-73B099DDD6DD}"/>
                  </a:ext>
                </a:extLst>
              </p:cNvPr>
              <p:cNvSpPr/>
              <p:nvPr/>
            </p:nvSpPr>
            <p:spPr>
              <a:xfrm rot="16200000">
                <a:off x="6002205" y="3026828"/>
                <a:ext cx="1198121" cy="386296"/>
              </a:xfrm>
              <a:prstGeom prst="roundRect">
                <a:avLst>
                  <a:gd name="adj" fmla="val 17902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72000" tIns="0" rIns="0" bIns="0" rtlCol="0" anchor="ctr"/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E502E">
                        <a:lumMod val="50000"/>
                      </a:srgbClr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rPr>
                  <a:t>Thread 01 stack</a:t>
                </a:r>
              </a:p>
            </p:txBody>
          </p:sp>
        </p:grp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38E1CC46-0252-844D-BDCC-00ADE42A00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403" y="3133976"/>
            <a:ext cx="1276237" cy="215542"/>
          </a:xfrm>
          <a:prstGeom prst="rect">
            <a:avLst/>
          </a:prstGeom>
        </p:spPr>
      </p:pic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ED572452-17D4-214A-A23B-707FEE9619E8}"/>
              </a:ext>
            </a:extLst>
          </p:cNvPr>
          <p:cNvSpPr/>
          <p:nvPr/>
        </p:nvSpPr>
        <p:spPr>
          <a:xfrm rot="16200000">
            <a:off x="1859061" y="2946063"/>
            <a:ext cx="1459406" cy="386296"/>
          </a:xfrm>
          <a:prstGeom prst="roundRect">
            <a:avLst>
              <a:gd name="adj" fmla="val 17902"/>
            </a:avLst>
          </a:prstGeom>
          <a:noFill/>
          <a:ln w="12700" cap="flat" cmpd="sng" algn="ctr">
            <a:noFill/>
            <a:prstDash val="solid"/>
          </a:ln>
          <a:effectLst/>
        </p:spPr>
        <p:txBody>
          <a:bodyPr lIns="72000" tIns="0" r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rPr>
              <a:t>Core Engine Task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18D16E-E46D-0EF6-15AA-EAAB44B289FB}"/>
              </a:ext>
            </a:extLst>
          </p:cNvPr>
          <p:cNvGrpSpPr/>
          <p:nvPr/>
        </p:nvGrpSpPr>
        <p:grpSpPr>
          <a:xfrm>
            <a:off x="4626719" y="1781017"/>
            <a:ext cx="457006" cy="1249080"/>
            <a:chOff x="2035374" y="1665402"/>
            <a:chExt cx="457006" cy="1249080"/>
          </a:xfrm>
        </p:grpSpPr>
        <p:sp>
          <p:nvSpPr>
            <p:cNvPr id="16" name="Rounded Rectangle 84">
              <a:extLst>
                <a:ext uri="{FF2B5EF4-FFF2-40B4-BE49-F238E27FC236}">
                  <a16:creationId xmlns:a16="http://schemas.microsoft.com/office/drawing/2014/main" id="{21BCD85A-0C04-712A-FBA4-C63F7EE81553}"/>
                </a:ext>
              </a:extLst>
            </p:cNvPr>
            <p:cNvSpPr/>
            <p:nvPr/>
          </p:nvSpPr>
          <p:spPr>
            <a:xfrm rot="16200000">
              <a:off x="1639337" y="2061439"/>
              <a:ext cx="1249080" cy="457006"/>
            </a:xfrm>
            <a:prstGeom prst="roundRect">
              <a:avLst>
                <a:gd name="adj" fmla="val 26239"/>
              </a:avLst>
            </a:prstGeom>
            <a:solidFill>
              <a:srgbClr val="FFFFFF"/>
            </a:solidFill>
            <a:ln w="12700" cap="flat" cmpd="sng" algn="ctr">
              <a:solidFill>
                <a:srgbClr val="CBD3D7">
                  <a:lumMod val="75000"/>
                </a:srgbClr>
              </a:solidFill>
              <a:prstDash val="solid"/>
            </a:ln>
            <a:effectLst/>
          </p:spPr>
          <p:txBody>
            <a:bodyPr lIns="180000" tIns="0" bIns="0" rtlCol="0" anchor="ctr"/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55DE6A8-A124-A360-AD41-20BB73D64CF2}"/>
                </a:ext>
              </a:extLst>
            </p:cNvPr>
            <p:cNvGrpSpPr/>
            <p:nvPr/>
          </p:nvGrpSpPr>
          <p:grpSpPr>
            <a:xfrm>
              <a:off x="2070728" y="1671500"/>
              <a:ext cx="386296" cy="1198121"/>
              <a:chOff x="6408118" y="2620915"/>
              <a:chExt cx="386296" cy="1198121"/>
            </a:xfrm>
          </p:grpSpPr>
          <p:sp>
            <p:nvSpPr>
              <p:cNvPr id="25" name="Round Same Side Corner Rectangle 50">
                <a:extLst>
                  <a:ext uri="{FF2B5EF4-FFF2-40B4-BE49-F238E27FC236}">
                    <a16:creationId xmlns:a16="http://schemas.microsoft.com/office/drawing/2014/main" id="{C2B6D314-1315-CDF1-0676-0EA6BEABDEB9}"/>
                  </a:ext>
                </a:extLst>
              </p:cNvPr>
              <p:cNvSpPr/>
              <p:nvPr/>
            </p:nvSpPr>
            <p:spPr>
              <a:xfrm rot="10800000">
                <a:off x="6413930" y="3536977"/>
                <a:ext cx="380481" cy="282059"/>
              </a:xfrm>
              <a:prstGeom prst="round2SameRect">
                <a:avLst>
                  <a:gd name="adj1" fmla="val 24382"/>
                  <a:gd name="adj2" fmla="val 0"/>
                </a:avLst>
              </a:prstGeom>
              <a:solidFill>
                <a:srgbClr val="EE502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26" name="Rounded Rectangle 87">
                <a:extLst>
                  <a:ext uri="{FF2B5EF4-FFF2-40B4-BE49-F238E27FC236}">
                    <a16:creationId xmlns:a16="http://schemas.microsoft.com/office/drawing/2014/main" id="{3D5ED472-FF68-866E-4DAA-61A4EE17015D}"/>
                  </a:ext>
                </a:extLst>
              </p:cNvPr>
              <p:cNvSpPr/>
              <p:nvPr/>
            </p:nvSpPr>
            <p:spPr>
              <a:xfrm rot="16200000">
                <a:off x="6002205" y="3026828"/>
                <a:ext cx="1198121" cy="386296"/>
              </a:xfrm>
              <a:prstGeom prst="roundRect">
                <a:avLst>
                  <a:gd name="adj" fmla="val 17902"/>
                </a:avLst>
              </a:prstGeom>
              <a:noFill/>
              <a:ln w="12700" cap="flat" cmpd="sng" algn="ctr">
                <a:noFill/>
                <a:prstDash val="solid"/>
              </a:ln>
              <a:effectLst/>
            </p:spPr>
            <p:txBody>
              <a:bodyPr lIns="72000" tIns="0" rIns="0" bIns="0" rtlCol="0" anchor="ctr"/>
              <a:lstStyle/>
              <a:p>
                <a:pPr marL="0" marR="0" lvl="0" indent="0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EE502E">
                        <a:lumMod val="50000"/>
                      </a:srgbClr>
                    </a:solidFill>
                    <a:effectLst/>
                    <a:uLnTx/>
                    <a:uFillTx/>
                    <a:latin typeface="Source Sans Pro" panose="020B0503030403020204" pitchFamily="34" charset="0"/>
                    <a:ea typeface="Source Sans Pro" panose="020B0503030403020204" pitchFamily="34" charset="0"/>
                    <a:cs typeface="+mn-cs"/>
                  </a:rPr>
                  <a:t>Thread N stack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2518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EC39E-441B-F1F6-E962-42650E558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90AF1-9219-9160-0318-E89D1430D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72B71-D968-1360-29F0-251FA290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7" name="Round Same Side Corner Rectangle 101">
            <a:extLst>
              <a:ext uri="{FF2B5EF4-FFF2-40B4-BE49-F238E27FC236}">
                <a16:creationId xmlns:a16="http://schemas.microsoft.com/office/drawing/2014/main" id="{BF1D5044-7433-3116-66AF-89AC773685A4}"/>
              </a:ext>
            </a:extLst>
          </p:cNvPr>
          <p:cNvSpPr/>
          <p:nvPr/>
        </p:nvSpPr>
        <p:spPr>
          <a:xfrm rot="10800000">
            <a:off x="3616519" y="3723367"/>
            <a:ext cx="3425880" cy="1219087"/>
          </a:xfrm>
          <a:prstGeom prst="round2SameRect">
            <a:avLst>
              <a:gd name="adj1" fmla="val 9357"/>
              <a:gd name="adj2" fmla="val 0"/>
            </a:avLst>
          </a:prstGeom>
          <a:gradFill>
            <a:gsLst>
              <a:gs pos="57000">
                <a:srgbClr val="EE502E"/>
              </a:gs>
              <a:gs pos="100000">
                <a:srgbClr val="717D83"/>
              </a:gs>
            </a:gsLst>
            <a:lin ang="16200000" scaled="0"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4B5357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676065-DF44-FBA5-44DE-EC4D7D78CF2E}"/>
              </a:ext>
            </a:extLst>
          </p:cNvPr>
          <p:cNvGrpSpPr/>
          <p:nvPr/>
        </p:nvGrpSpPr>
        <p:grpSpPr>
          <a:xfrm>
            <a:off x="4649357" y="4516693"/>
            <a:ext cx="1162432" cy="359571"/>
            <a:chOff x="3671478" y="3950249"/>
            <a:chExt cx="1308417" cy="404729"/>
          </a:xfrm>
        </p:grpSpPr>
        <p:sp>
          <p:nvSpPr>
            <p:cNvPr id="19" name="Rounded Rectangle 79">
              <a:extLst>
                <a:ext uri="{FF2B5EF4-FFF2-40B4-BE49-F238E27FC236}">
                  <a16:creationId xmlns:a16="http://schemas.microsoft.com/office/drawing/2014/main" id="{31E6638F-658F-DA43-EEF9-ECD83374B57C}"/>
                </a:ext>
              </a:extLst>
            </p:cNvPr>
            <p:cNvSpPr/>
            <p:nvPr/>
          </p:nvSpPr>
          <p:spPr>
            <a:xfrm>
              <a:off x="3671478" y="3950249"/>
              <a:ext cx="1305271" cy="404729"/>
            </a:xfrm>
            <a:prstGeom prst="roundRect">
              <a:avLst>
                <a:gd name="adj" fmla="val 12736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tIns="36000" bIns="36000" rtlCol="0" anchor="ctr">
              <a:no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89C8232-7BC6-C36D-F593-2BF94EB953EC}"/>
                </a:ext>
              </a:extLst>
            </p:cNvPr>
            <p:cNvGrpSpPr/>
            <p:nvPr/>
          </p:nvGrpSpPr>
          <p:grpSpPr>
            <a:xfrm>
              <a:off x="3760494" y="3990159"/>
              <a:ext cx="1219401" cy="352084"/>
              <a:chOff x="3760494" y="3990159"/>
              <a:chExt cx="1219401" cy="352084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6A1EC6A-DB00-4DD9-2AFC-78238B60E1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9422" y="3992059"/>
                <a:ext cx="900473" cy="35018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4927338-6530-3DA7-8615-5E211F8343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0494" y="3990159"/>
                <a:ext cx="322073" cy="324658"/>
              </a:xfrm>
              <a:prstGeom prst="rect">
                <a:avLst/>
              </a:prstGeom>
            </p:spPr>
          </p:pic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D386A6C-0F1C-367E-F1A0-67B615E85E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6" y="4274963"/>
            <a:ext cx="1276237" cy="215542"/>
          </a:xfrm>
          <a:prstGeom prst="rect">
            <a:avLst/>
          </a:prstGeom>
        </p:spPr>
      </p:pic>
      <p:sp>
        <p:nvSpPr>
          <p:cNvPr id="5" name="Rounded Rectangle 89">
            <a:extLst>
              <a:ext uri="{FF2B5EF4-FFF2-40B4-BE49-F238E27FC236}">
                <a16:creationId xmlns:a16="http://schemas.microsoft.com/office/drawing/2014/main" id="{34202250-F517-EDAA-C780-808E1451D2CC}"/>
              </a:ext>
            </a:extLst>
          </p:cNvPr>
          <p:cNvSpPr/>
          <p:nvPr/>
        </p:nvSpPr>
        <p:spPr>
          <a:xfrm rot="16200000">
            <a:off x="3284078" y="2250313"/>
            <a:ext cx="2503213" cy="1389776"/>
          </a:xfrm>
          <a:prstGeom prst="roundRect">
            <a:avLst>
              <a:gd name="adj" fmla="val 17549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75000"/>
              </a:srgbClr>
            </a:solidFill>
            <a:prstDash val="solid"/>
          </a:ln>
          <a:effectLst/>
        </p:spPr>
        <p:txBody>
          <a:bodyPr lIns="180000" t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8" name="Rounded Rectangle 92">
            <a:extLst>
              <a:ext uri="{FF2B5EF4-FFF2-40B4-BE49-F238E27FC236}">
                <a16:creationId xmlns:a16="http://schemas.microsoft.com/office/drawing/2014/main" id="{F8E04EB7-1898-EBEE-2C4F-7DA9400EA0B9}"/>
              </a:ext>
            </a:extLst>
          </p:cNvPr>
          <p:cNvSpPr/>
          <p:nvPr/>
        </p:nvSpPr>
        <p:spPr>
          <a:xfrm rot="16200000">
            <a:off x="4846078" y="2857133"/>
            <a:ext cx="3019391" cy="1174744"/>
          </a:xfrm>
          <a:prstGeom prst="roundRect">
            <a:avLst>
              <a:gd name="adj" fmla="val 17902"/>
            </a:avLst>
          </a:prstGeom>
          <a:noFill/>
          <a:ln w="12700" cap="flat" cmpd="sng" algn="ctr">
            <a:noFill/>
            <a:prstDash val="solid"/>
          </a:ln>
          <a:effectLst/>
        </p:spPr>
        <p:txBody>
          <a:bodyPr lIns="72000" tIns="0" r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EE502E">
                  <a:lumMod val="50000"/>
                </a:srgbClr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6115D4-E2E6-3A02-AC04-9C53508061C2}"/>
              </a:ext>
            </a:extLst>
          </p:cNvPr>
          <p:cNvGrpSpPr/>
          <p:nvPr/>
        </p:nvGrpSpPr>
        <p:grpSpPr>
          <a:xfrm>
            <a:off x="3965993" y="3617284"/>
            <a:ext cx="1157060" cy="451104"/>
            <a:chOff x="3349075" y="4157931"/>
            <a:chExt cx="1157060" cy="451104"/>
          </a:xfrm>
        </p:grpSpPr>
        <p:sp>
          <p:nvSpPr>
            <p:cNvPr id="7" name="Round Same Side Corner Rectangle 50">
              <a:extLst>
                <a:ext uri="{FF2B5EF4-FFF2-40B4-BE49-F238E27FC236}">
                  <a16:creationId xmlns:a16="http://schemas.microsoft.com/office/drawing/2014/main" id="{E6D5F551-3DEC-1BF1-09F5-D1C336D27340}"/>
                </a:ext>
              </a:extLst>
            </p:cNvPr>
            <p:cNvSpPr/>
            <p:nvPr/>
          </p:nvSpPr>
          <p:spPr>
            <a:xfrm rot="10800000">
              <a:off x="3349075" y="4157931"/>
              <a:ext cx="1157060" cy="451104"/>
            </a:xfrm>
            <a:prstGeom prst="round2SameRect">
              <a:avLst>
                <a:gd name="adj1" fmla="val 30831"/>
                <a:gd name="adj2" fmla="val 0"/>
              </a:avLst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DD9F74-A354-5DCE-A37E-B95BD4C347D6}"/>
                </a:ext>
              </a:extLst>
            </p:cNvPr>
            <p:cNvSpPr txBox="1"/>
            <p:nvPr/>
          </p:nvSpPr>
          <p:spPr>
            <a:xfrm>
              <a:off x="3707631" y="4275761"/>
              <a:ext cx="439947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main</a:t>
              </a:r>
            </a:p>
          </p:txBody>
        </p:sp>
      </p:grpSp>
      <p:sp>
        <p:nvSpPr>
          <p:cNvPr id="10" name="Round Same Side Corner Rectangle 50">
            <a:extLst>
              <a:ext uri="{FF2B5EF4-FFF2-40B4-BE49-F238E27FC236}">
                <a16:creationId xmlns:a16="http://schemas.microsoft.com/office/drawing/2014/main" id="{7D57CE69-672F-BC89-5A2C-B81233952021}"/>
              </a:ext>
            </a:extLst>
          </p:cNvPr>
          <p:cNvSpPr/>
          <p:nvPr/>
        </p:nvSpPr>
        <p:spPr>
          <a:xfrm rot="10800000">
            <a:off x="3965993" y="3304226"/>
            <a:ext cx="1157060" cy="21544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8C8063-4324-075A-7163-70AA4336AD3B}"/>
              </a:ext>
            </a:extLst>
          </p:cNvPr>
          <p:cNvSpPr txBox="1"/>
          <p:nvPr/>
        </p:nvSpPr>
        <p:spPr>
          <a:xfrm>
            <a:off x="3957153" y="3316410"/>
            <a:ext cx="115706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foo</a:t>
            </a:r>
          </a:p>
        </p:txBody>
      </p:sp>
      <p:sp>
        <p:nvSpPr>
          <p:cNvPr id="13" name="Round Same Side Corner Rectangle 50">
            <a:extLst>
              <a:ext uri="{FF2B5EF4-FFF2-40B4-BE49-F238E27FC236}">
                <a16:creationId xmlns:a16="http://schemas.microsoft.com/office/drawing/2014/main" id="{FD6DC93C-EC93-5FC9-698C-8B91ACDD2981}"/>
              </a:ext>
            </a:extLst>
          </p:cNvPr>
          <p:cNvSpPr/>
          <p:nvPr/>
        </p:nvSpPr>
        <p:spPr>
          <a:xfrm rot="10800000">
            <a:off x="3965993" y="2516969"/>
            <a:ext cx="1157060" cy="689643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A4D98F"/>
          </a:solidFill>
          <a:ln w="12700" cap="flat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7C5ECF-38EC-6412-1AD6-B3C0BA290A71}"/>
              </a:ext>
            </a:extLst>
          </p:cNvPr>
          <p:cNvSpPr txBox="1"/>
          <p:nvPr/>
        </p:nvSpPr>
        <p:spPr>
          <a:xfrm>
            <a:off x="3965992" y="2721366"/>
            <a:ext cx="115706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bar</a:t>
            </a:r>
          </a:p>
        </p:txBody>
      </p:sp>
      <p:sp>
        <p:nvSpPr>
          <p:cNvPr id="4" name="Round Same Side Corner Rectangle 50">
            <a:extLst>
              <a:ext uri="{FF2B5EF4-FFF2-40B4-BE49-F238E27FC236}">
                <a16:creationId xmlns:a16="http://schemas.microsoft.com/office/drawing/2014/main" id="{81969FFB-882B-A79A-2D18-FD1DA30B7286}"/>
              </a:ext>
            </a:extLst>
          </p:cNvPr>
          <p:cNvSpPr/>
          <p:nvPr/>
        </p:nvSpPr>
        <p:spPr>
          <a:xfrm rot="10800000">
            <a:off x="3965993" y="1963939"/>
            <a:ext cx="1157060" cy="45110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E197"/>
          </a:solidFill>
          <a:ln w="12700" cap="flat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E75223-66A4-8B2C-4EC6-B4E2D50E937E}"/>
              </a:ext>
            </a:extLst>
          </p:cNvPr>
          <p:cNvSpPr txBox="1"/>
          <p:nvPr/>
        </p:nvSpPr>
        <p:spPr>
          <a:xfrm>
            <a:off x="3965992" y="2081769"/>
            <a:ext cx="115706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 err="1">
                <a:ln>
                  <a:noFill/>
                </a:ln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zork</a:t>
            </a:r>
            <a:endParaRPr lang="en-US" sz="1400" b="0" i="0" spc="0" dirty="0">
              <a:ln>
                <a:noFill/>
              </a:ln>
              <a:latin typeface="Consolas" panose="020B0609020204030204" pitchFamily="49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Rounded Rectangle 89">
            <a:extLst>
              <a:ext uri="{FF2B5EF4-FFF2-40B4-BE49-F238E27FC236}">
                <a16:creationId xmlns:a16="http://schemas.microsoft.com/office/drawing/2014/main" id="{9833AF9A-F855-5827-9612-545EE72D9F29}"/>
              </a:ext>
            </a:extLst>
          </p:cNvPr>
          <p:cNvSpPr/>
          <p:nvPr/>
        </p:nvSpPr>
        <p:spPr>
          <a:xfrm rot="16200000">
            <a:off x="4866901" y="2250313"/>
            <a:ext cx="2503213" cy="1389776"/>
          </a:xfrm>
          <a:prstGeom prst="roundRect">
            <a:avLst>
              <a:gd name="adj" fmla="val 17549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75000"/>
              </a:srgbClr>
            </a:solidFill>
            <a:prstDash val="solid"/>
          </a:ln>
          <a:effectLst/>
        </p:spPr>
        <p:txBody>
          <a:bodyPr lIns="180000" t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56E2D64-0396-E095-7ACD-DF8AA7A8C96E}"/>
              </a:ext>
            </a:extLst>
          </p:cNvPr>
          <p:cNvGrpSpPr/>
          <p:nvPr/>
        </p:nvGrpSpPr>
        <p:grpSpPr>
          <a:xfrm>
            <a:off x="5548817" y="3617284"/>
            <a:ext cx="1157060" cy="451104"/>
            <a:chOff x="3349076" y="4157931"/>
            <a:chExt cx="1157060" cy="451104"/>
          </a:xfrm>
        </p:grpSpPr>
        <p:sp>
          <p:nvSpPr>
            <p:cNvPr id="25" name="Round Same Side Corner Rectangle 50">
              <a:extLst>
                <a:ext uri="{FF2B5EF4-FFF2-40B4-BE49-F238E27FC236}">
                  <a16:creationId xmlns:a16="http://schemas.microsoft.com/office/drawing/2014/main" id="{2E24F13E-62D1-1A9E-8218-8807CCE1E7FF}"/>
                </a:ext>
              </a:extLst>
            </p:cNvPr>
            <p:cNvSpPr/>
            <p:nvPr/>
          </p:nvSpPr>
          <p:spPr>
            <a:xfrm rot="10800000">
              <a:off x="3349076" y="4157931"/>
              <a:ext cx="1157060" cy="451104"/>
            </a:xfrm>
            <a:prstGeom prst="round2SameRect">
              <a:avLst>
                <a:gd name="adj1" fmla="val 30831"/>
                <a:gd name="adj2" fmla="val 0"/>
              </a:avLst>
            </a:prstGeom>
            <a:solidFill>
              <a:srgbClr val="EE502E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DE4167-B5C5-A526-E47C-DDC78ECB73B3}"/>
                </a:ext>
              </a:extLst>
            </p:cNvPr>
            <p:cNvSpPr txBox="1"/>
            <p:nvPr/>
          </p:nvSpPr>
          <p:spPr>
            <a:xfrm>
              <a:off x="3688084" y="4275761"/>
              <a:ext cx="561706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start</a:t>
              </a:r>
            </a:p>
          </p:txBody>
        </p:sp>
      </p:grpSp>
      <p:sp>
        <p:nvSpPr>
          <p:cNvPr id="27" name="Round Same Side Corner Rectangle 50">
            <a:extLst>
              <a:ext uri="{FF2B5EF4-FFF2-40B4-BE49-F238E27FC236}">
                <a16:creationId xmlns:a16="http://schemas.microsoft.com/office/drawing/2014/main" id="{D2E3E5C7-61F5-63D3-9173-CD5AAE4E7E0F}"/>
              </a:ext>
            </a:extLst>
          </p:cNvPr>
          <p:cNvSpPr/>
          <p:nvPr/>
        </p:nvSpPr>
        <p:spPr>
          <a:xfrm rot="10800000">
            <a:off x="5548816" y="3068566"/>
            <a:ext cx="1157060" cy="4511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tx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E56E1F-EBF4-5ACF-0AAB-72654252D69A}"/>
              </a:ext>
            </a:extLst>
          </p:cNvPr>
          <p:cNvSpPr txBox="1"/>
          <p:nvPr/>
        </p:nvSpPr>
        <p:spPr>
          <a:xfrm>
            <a:off x="5548815" y="3186396"/>
            <a:ext cx="115706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 err="1">
                <a:ln>
                  <a:noFill/>
                </a:ln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flarp</a:t>
            </a:r>
            <a:r>
              <a:rPr lang="en-US" sz="1400" b="0" i="0" spc="0" dirty="0">
                <a:ln>
                  <a:noFill/>
                </a:ln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152A68-7A17-77BF-B845-E6700C9CA0A1}"/>
              </a:ext>
            </a:extLst>
          </p:cNvPr>
          <p:cNvCxnSpPr>
            <a:cxnSpLocks/>
          </p:cNvCxnSpPr>
          <p:nvPr/>
        </p:nvCxnSpPr>
        <p:spPr>
          <a:xfrm flipV="1">
            <a:off x="5329459" y="1860884"/>
            <a:ext cx="0" cy="175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77FDB8-67C2-0A26-07C4-263980567C93}"/>
              </a:ext>
            </a:extLst>
          </p:cNvPr>
          <p:cNvSpPr txBox="1"/>
          <p:nvPr/>
        </p:nvSpPr>
        <p:spPr>
          <a:xfrm>
            <a:off x="4223921" y="1439073"/>
            <a:ext cx="641201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Thread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3550EF-6034-9665-DCC2-A7B5D8753F0A}"/>
              </a:ext>
            </a:extLst>
          </p:cNvPr>
          <p:cNvSpPr txBox="1"/>
          <p:nvPr/>
        </p:nvSpPr>
        <p:spPr>
          <a:xfrm>
            <a:off x="5797293" y="1411960"/>
            <a:ext cx="641201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Thread 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0B2E17E-AD6B-69BC-7AB8-5B5A5EFEE2FF}"/>
              </a:ext>
            </a:extLst>
          </p:cNvPr>
          <p:cNvSpPr txBox="1"/>
          <p:nvPr/>
        </p:nvSpPr>
        <p:spPr>
          <a:xfrm>
            <a:off x="336944" y="260647"/>
            <a:ext cx="1792157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Threads and Call Frames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96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987E3-AAD3-6F84-50F2-2DA592B4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CAB14-B685-6D97-CB92-77CBE18A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29ED135-A31E-6016-D2B3-43D3C3972183}"/>
              </a:ext>
            </a:extLst>
          </p:cNvPr>
          <p:cNvSpPr/>
          <p:nvPr/>
        </p:nvSpPr>
        <p:spPr>
          <a:xfrm rot="5400000">
            <a:off x="7876542" y="3004149"/>
            <a:ext cx="1389777" cy="1127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AB85456-E1EF-4563-80B9-454BB6374988}"/>
              </a:ext>
            </a:extLst>
          </p:cNvPr>
          <p:cNvSpPr/>
          <p:nvPr/>
        </p:nvSpPr>
        <p:spPr>
          <a:xfrm>
            <a:off x="3385395" y="1376234"/>
            <a:ext cx="986308" cy="9441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EF6825-7D7B-DE2F-43FA-94DC806C18F6}"/>
              </a:ext>
            </a:extLst>
          </p:cNvPr>
          <p:cNvSpPr/>
          <p:nvPr/>
        </p:nvSpPr>
        <p:spPr>
          <a:xfrm>
            <a:off x="4371703" y="1376234"/>
            <a:ext cx="986308" cy="9441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80405A-18C3-6551-7BD3-61BB15951C65}"/>
              </a:ext>
            </a:extLst>
          </p:cNvPr>
          <p:cNvSpPr/>
          <p:nvPr/>
        </p:nvSpPr>
        <p:spPr>
          <a:xfrm>
            <a:off x="5358011" y="1376234"/>
            <a:ext cx="986308" cy="9441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D21D6E-A0ED-5FBF-262E-CE80D33AAD35}"/>
              </a:ext>
            </a:extLst>
          </p:cNvPr>
          <p:cNvSpPr/>
          <p:nvPr/>
        </p:nvSpPr>
        <p:spPr>
          <a:xfrm>
            <a:off x="7273742" y="1376234"/>
            <a:ext cx="986308" cy="9441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EF840C-7A6D-2052-B6D0-9295A299D0DA}"/>
              </a:ext>
            </a:extLst>
          </p:cNvPr>
          <p:cNvSpPr txBox="1"/>
          <p:nvPr/>
        </p:nvSpPr>
        <p:spPr>
          <a:xfrm>
            <a:off x="6705600" y="1848295"/>
            <a:ext cx="166712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8CDFC0-C960-8481-7FFB-F62DF9D38149}"/>
              </a:ext>
            </a:extLst>
          </p:cNvPr>
          <p:cNvSpPr txBox="1"/>
          <p:nvPr/>
        </p:nvSpPr>
        <p:spPr>
          <a:xfrm>
            <a:off x="4865715" y="869193"/>
            <a:ext cx="1575752" cy="153888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000" b="0" i="0" spc="0" dirty="0">
                <a:ln>
                  <a:noFill/>
                </a:ln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rPr>
              <a:t>Maximum number of Threads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1BB3E9-2F68-8787-5DC6-314033F82BF0}"/>
              </a:ext>
            </a:extLst>
          </p:cNvPr>
          <p:cNvCxnSpPr/>
          <p:nvPr/>
        </p:nvCxnSpPr>
        <p:spPr>
          <a:xfrm>
            <a:off x="3369152" y="1041845"/>
            <a:ext cx="487465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CF5840-A42D-AE43-8E79-577B1D0C929D}"/>
              </a:ext>
            </a:extLst>
          </p:cNvPr>
          <p:cNvSpPr txBox="1"/>
          <p:nvPr/>
        </p:nvSpPr>
        <p:spPr>
          <a:xfrm>
            <a:off x="5530564" y="1740573"/>
            <a:ext cx="641201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Thread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73D69F-8AED-8B7D-9EC7-6CA5F7D7E4AA}"/>
              </a:ext>
            </a:extLst>
          </p:cNvPr>
          <p:cNvSpPr txBox="1"/>
          <p:nvPr/>
        </p:nvSpPr>
        <p:spPr>
          <a:xfrm>
            <a:off x="3590542" y="1740573"/>
            <a:ext cx="641201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Thread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072074-40CC-9C60-EE50-3054FE5BD471}"/>
              </a:ext>
            </a:extLst>
          </p:cNvPr>
          <p:cNvSpPr txBox="1"/>
          <p:nvPr/>
        </p:nvSpPr>
        <p:spPr>
          <a:xfrm>
            <a:off x="4544256" y="1735952"/>
            <a:ext cx="639599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Free Slot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9DD1C6-7C11-9A0C-CE0A-2F93710B919B}"/>
              </a:ext>
            </a:extLst>
          </p:cNvPr>
          <p:cNvSpPr txBox="1"/>
          <p:nvPr/>
        </p:nvSpPr>
        <p:spPr>
          <a:xfrm>
            <a:off x="7447096" y="1735952"/>
            <a:ext cx="639599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Free Slot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F0F74F-F68E-4703-BDC2-449627B6ABBC}"/>
              </a:ext>
            </a:extLst>
          </p:cNvPr>
          <p:cNvSpPr/>
          <p:nvPr/>
        </p:nvSpPr>
        <p:spPr>
          <a:xfrm rot="5400000">
            <a:off x="2245334" y="3004149"/>
            <a:ext cx="1389777" cy="1127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BECB8A-4018-2C70-80C4-3B2B14DD7BE8}"/>
              </a:ext>
            </a:extLst>
          </p:cNvPr>
          <p:cNvGrpSpPr/>
          <p:nvPr/>
        </p:nvGrpSpPr>
        <p:grpSpPr>
          <a:xfrm rot="5400000">
            <a:off x="2361691" y="3077468"/>
            <a:ext cx="1157062" cy="999822"/>
            <a:chOff x="5162553" y="4531122"/>
            <a:chExt cx="1157062" cy="999822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ED5D9BC-7E72-ED01-9837-887C33B07D00}"/>
                </a:ext>
              </a:extLst>
            </p:cNvPr>
            <p:cNvGrpSpPr/>
            <p:nvPr/>
          </p:nvGrpSpPr>
          <p:grpSpPr>
            <a:xfrm>
              <a:off x="5162555" y="5079840"/>
              <a:ext cx="1157060" cy="451104"/>
              <a:chOff x="3349076" y="4157931"/>
              <a:chExt cx="1157060" cy="451104"/>
            </a:xfrm>
          </p:grpSpPr>
          <p:sp>
            <p:nvSpPr>
              <p:cNvPr id="58" name="Round Same Side Corner Rectangle 50">
                <a:extLst>
                  <a:ext uri="{FF2B5EF4-FFF2-40B4-BE49-F238E27FC236}">
                    <a16:creationId xmlns:a16="http://schemas.microsoft.com/office/drawing/2014/main" id="{4D70B3C8-F3BC-C2AF-7D60-42426D3275BE}"/>
                  </a:ext>
                </a:extLst>
              </p:cNvPr>
              <p:cNvSpPr/>
              <p:nvPr/>
            </p:nvSpPr>
            <p:spPr>
              <a:xfrm rot="10800000">
                <a:off x="3349076" y="4157931"/>
                <a:ext cx="1157060" cy="451104"/>
              </a:xfrm>
              <a:prstGeom prst="round2SameRect">
                <a:avLst>
                  <a:gd name="adj1" fmla="val 30831"/>
                  <a:gd name="adj2" fmla="val 0"/>
                </a:avLst>
              </a:prstGeom>
              <a:solidFill>
                <a:srgbClr val="EE502E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CA0C66-8E08-E617-3E50-5D6E438F4D4C}"/>
                  </a:ext>
                </a:extLst>
              </p:cNvPr>
              <p:cNvSpPr txBox="1"/>
              <p:nvPr/>
            </p:nvSpPr>
            <p:spPr>
              <a:xfrm>
                <a:off x="3688084" y="4275761"/>
                <a:ext cx="561706" cy="21544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numCol="1" spcCol="288000" rtlCol="0" anchor="t" anchorCtr="0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0" i="0" spc="0" dirty="0">
                    <a:ln>
                      <a:noFill/>
                    </a:ln>
                    <a:latin typeface="Consolas" panose="020B0609020204030204" pitchFamily="49" charset="0"/>
                    <a:ea typeface="Source Sans Pro Light" charset="0"/>
                    <a:cs typeface="Source Sans Pro Light" charset="0"/>
                  </a:rPr>
                  <a:t>start</a:t>
                </a:r>
              </a:p>
            </p:txBody>
          </p:sp>
        </p:grpSp>
        <p:sp>
          <p:nvSpPr>
            <p:cNvPr id="60" name="Round Same Side Corner Rectangle 50">
              <a:extLst>
                <a:ext uri="{FF2B5EF4-FFF2-40B4-BE49-F238E27FC236}">
                  <a16:creationId xmlns:a16="http://schemas.microsoft.com/office/drawing/2014/main" id="{98841C0C-1391-F0B5-7C13-4B674FC4D337}"/>
                </a:ext>
              </a:extLst>
            </p:cNvPr>
            <p:cNvSpPr/>
            <p:nvPr/>
          </p:nvSpPr>
          <p:spPr>
            <a:xfrm rot="10800000">
              <a:off x="5162554" y="4531122"/>
              <a:ext cx="1157060" cy="4511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tx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72AE34-38DA-0EC7-B9C1-A223A309010F}"/>
                </a:ext>
              </a:extLst>
            </p:cNvPr>
            <p:cNvSpPr txBox="1"/>
            <p:nvPr/>
          </p:nvSpPr>
          <p:spPr>
            <a:xfrm>
              <a:off x="5162553" y="4648952"/>
              <a:ext cx="1157061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 err="1">
                  <a:ln>
                    <a:noFill/>
                  </a:ln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flarp</a:t>
              </a:r>
              <a:r>
                <a:rPr lang="en-US" sz="1400" b="0" i="0" spc="0" dirty="0">
                  <a:ln>
                    <a:noFill/>
                  </a:ln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 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A7D6A8C5-BC57-0A67-A41B-46649683268B}"/>
              </a:ext>
            </a:extLst>
          </p:cNvPr>
          <p:cNvSpPr/>
          <p:nvPr/>
        </p:nvSpPr>
        <p:spPr>
          <a:xfrm rot="5400000">
            <a:off x="5622493" y="3004149"/>
            <a:ext cx="1389777" cy="1127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B4CA589-CDC5-0725-3B8B-1160887CB13E}"/>
              </a:ext>
            </a:extLst>
          </p:cNvPr>
          <p:cNvGrpSpPr/>
          <p:nvPr/>
        </p:nvGrpSpPr>
        <p:grpSpPr>
          <a:xfrm rot="5400000">
            <a:off x="5596261" y="3222839"/>
            <a:ext cx="1157061" cy="689643"/>
            <a:chOff x="4673657" y="4842446"/>
            <a:chExt cx="1157061" cy="689643"/>
          </a:xfrm>
        </p:grpSpPr>
        <p:sp>
          <p:nvSpPr>
            <p:cNvPr id="72" name="Round Same Side Corner Rectangle 50">
              <a:extLst>
                <a:ext uri="{FF2B5EF4-FFF2-40B4-BE49-F238E27FC236}">
                  <a16:creationId xmlns:a16="http://schemas.microsoft.com/office/drawing/2014/main" id="{DFD71D1D-6E1E-84C3-913A-556936561298}"/>
                </a:ext>
              </a:extLst>
            </p:cNvPr>
            <p:cNvSpPr/>
            <p:nvPr/>
          </p:nvSpPr>
          <p:spPr>
            <a:xfrm rot="10800000">
              <a:off x="4673658" y="4842446"/>
              <a:ext cx="1157060" cy="68964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A4D98F"/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487E475-6CC2-6570-88A9-79DBE07E3494}"/>
                </a:ext>
              </a:extLst>
            </p:cNvPr>
            <p:cNvSpPr txBox="1"/>
            <p:nvPr/>
          </p:nvSpPr>
          <p:spPr>
            <a:xfrm>
              <a:off x="4673657" y="5046843"/>
              <a:ext cx="1157061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bar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F5B683F-6FCB-3DD4-B343-B11C0FA16675}"/>
              </a:ext>
            </a:extLst>
          </p:cNvPr>
          <p:cNvGrpSpPr/>
          <p:nvPr/>
        </p:nvGrpSpPr>
        <p:grpSpPr>
          <a:xfrm rot="5400000">
            <a:off x="7905482" y="3180420"/>
            <a:ext cx="1165900" cy="764162"/>
            <a:chOff x="5013638" y="4722540"/>
            <a:chExt cx="1165900" cy="76416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12D7E40-1E9C-8B4F-CC29-8D45529777BA}"/>
                </a:ext>
              </a:extLst>
            </p:cNvPr>
            <p:cNvGrpSpPr/>
            <p:nvPr/>
          </p:nvGrpSpPr>
          <p:grpSpPr>
            <a:xfrm>
              <a:off x="5022478" y="5035598"/>
              <a:ext cx="1157060" cy="451104"/>
              <a:chOff x="3349075" y="4157931"/>
              <a:chExt cx="1157060" cy="451104"/>
            </a:xfrm>
          </p:grpSpPr>
          <p:sp>
            <p:nvSpPr>
              <p:cNvPr id="76" name="Round Same Side Corner Rectangle 50">
                <a:extLst>
                  <a:ext uri="{FF2B5EF4-FFF2-40B4-BE49-F238E27FC236}">
                    <a16:creationId xmlns:a16="http://schemas.microsoft.com/office/drawing/2014/main" id="{0BC7DAC0-40B7-B985-C971-0A6F32ABE342}"/>
                  </a:ext>
                </a:extLst>
              </p:cNvPr>
              <p:cNvSpPr/>
              <p:nvPr/>
            </p:nvSpPr>
            <p:spPr>
              <a:xfrm rot="10800000">
                <a:off x="3349075" y="4157931"/>
                <a:ext cx="1157060" cy="451104"/>
              </a:xfrm>
              <a:prstGeom prst="round2SameRect">
                <a:avLst>
                  <a:gd name="adj1" fmla="val 30831"/>
                  <a:gd name="adj2" fmla="val 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noFill/>
                <a:prstDash val="solid"/>
                <a:round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endParaRP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D9ABEFC-3DD9-5140-9676-203232229652}"/>
                  </a:ext>
                </a:extLst>
              </p:cNvPr>
              <p:cNvSpPr txBox="1"/>
              <p:nvPr/>
            </p:nvSpPr>
            <p:spPr>
              <a:xfrm>
                <a:off x="3707631" y="4275761"/>
                <a:ext cx="439947" cy="21544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numCol="1" spcCol="288000" rtlCol="0" anchor="t" anchorCtr="0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0" i="0" spc="0" dirty="0">
                    <a:ln>
                      <a:noFill/>
                    </a:ln>
                    <a:latin typeface="Consolas" panose="020B0609020204030204" pitchFamily="49" charset="0"/>
                    <a:ea typeface="Source Sans Pro Light" charset="0"/>
                    <a:cs typeface="Source Sans Pro Light" charset="0"/>
                  </a:rPr>
                  <a:t>main</a:t>
                </a:r>
              </a:p>
            </p:txBody>
          </p:sp>
        </p:grpSp>
        <p:sp>
          <p:nvSpPr>
            <p:cNvPr id="97" name="Round Same Side Corner Rectangle 50">
              <a:extLst>
                <a:ext uri="{FF2B5EF4-FFF2-40B4-BE49-F238E27FC236}">
                  <a16:creationId xmlns:a16="http://schemas.microsoft.com/office/drawing/2014/main" id="{60311947-05BF-ED8E-C17D-47085C67F222}"/>
                </a:ext>
              </a:extLst>
            </p:cNvPr>
            <p:cNvSpPr/>
            <p:nvPr/>
          </p:nvSpPr>
          <p:spPr>
            <a:xfrm rot="10800000">
              <a:off x="5022478" y="4722540"/>
              <a:ext cx="1157060" cy="21544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75C956-74F2-E94F-036D-7ACAF6AC720B}"/>
                </a:ext>
              </a:extLst>
            </p:cNvPr>
            <p:cNvSpPr txBox="1"/>
            <p:nvPr/>
          </p:nvSpPr>
          <p:spPr>
            <a:xfrm>
              <a:off x="5013638" y="4734724"/>
              <a:ext cx="1157061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foo</a:t>
              </a:r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DC645C0-811D-580F-8FF9-7BDB79AD3D10}"/>
              </a:ext>
            </a:extLst>
          </p:cNvPr>
          <p:cNvSpPr/>
          <p:nvPr/>
        </p:nvSpPr>
        <p:spPr>
          <a:xfrm rot="5400000">
            <a:off x="4488966" y="3004149"/>
            <a:ext cx="1389777" cy="1127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02" name="Round Same Side Corner Rectangle 50">
            <a:extLst>
              <a:ext uri="{FF2B5EF4-FFF2-40B4-BE49-F238E27FC236}">
                <a16:creationId xmlns:a16="http://schemas.microsoft.com/office/drawing/2014/main" id="{A1F8AF35-89CB-79B3-5DE3-99D70384D3B0}"/>
              </a:ext>
            </a:extLst>
          </p:cNvPr>
          <p:cNvSpPr/>
          <p:nvPr/>
        </p:nvSpPr>
        <p:spPr>
          <a:xfrm rot="16200000">
            <a:off x="4346735" y="3342109"/>
            <a:ext cx="1157060" cy="45110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E197"/>
          </a:solidFill>
          <a:ln w="12700" cap="flat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DEE93C-4A27-508C-7C25-9FFB9CB70EA3}"/>
              </a:ext>
            </a:extLst>
          </p:cNvPr>
          <p:cNvSpPr txBox="1"/>
          <p:nvPr/>
        </p:nvSpPr>
        <p:spPr>
          <a:xfrm rot="5400000">
            <a:off x="4346735" y="3445779"/>
            <a:ext cx="115706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 err="1">
                <a:ln>
                  <a:noFill/>
                </a:ln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zork</a:t>
            </a:r>
            <a:endParaRPr lang="en-US" sz="1400" b="0" i="0" spc="0" dirty="0">
              <a:ln>
                <a:noFill/>
              </a:ln>
              <a:latin typeface="Consolas" panose="020B0609020204030204" pitchFamily="49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1A0169A9-634E-DD54-ED91-7C64181BCC98}"/>
              </a:ext>
            </a:extLst>
          </p:cNvPr>
          <p:cNvCxnSpPr>
            <a:cxnSpLocks/>
            <a:stCxn id="100" idx="0"/>
            <a:endCxn id="101" idx="0"/>
          </p:cNvCxnSpPr>
          <p:nvPr/>
        </p:nvCxnSpPr>
        <p:spPr>
          <a:xfrm flipH="1">
            <a:off x="5747367" y="3567662"/>
            <a:ext cx="3387576" cy="12700"/>
          </a:xfrm>
          <a:prstGeom prst="bentConnector5">
            <a:avLst>
              <a:gd name="adj1" fmla="val -6748"/>
              <a:gd name="adj2" fmla="val 6482890"/>
              <a:gd name="adj3" fmla="val 104029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5A039D9E-2B26-362B-D75B-E0C136FBD59A}"/>
              </a:ext>
            </a:extLst>
          </p:cNvPr>
          <p:cNvCxnSpPr>
            <a:cxnSpLocks/>
            <a:stCxn id="38" idx="2"/>
            <a:endCxn id="51" idx="2"/>
          </p:cNvCxnSpPr>
          <p:nvPr/>
        </p:nvCxnSpPr>
        <p:spPr>
          <a:xfrm rot="5400000">
            <a:off x="2503977" y="2193090"/>
            <a:ext cx="1247306" cy="1501839"/>
          </a:xfrm>
          <a:prstGeom prst="bentConnector4">
            <a:avLst>
              <a:gd name="adj1" fmla="val 27411"/>
              <a:gd name="adj2" fmla="val 115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53D72EB-64E0-F53A-AC7A-14B65590293A}"/>
              </a:ext>
            </a:extLst>
          </p:cNvPr>
          <p:cNvSpPr/>
          <p:nvPr/>
        </p:nvSpPr>
        <p:spPr>
          <a:xfrm rot="5400000">
            <a:off x="3372358" y="3004149"/>
            <a:ext cx="1389777" cy="1127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959C6-3114-9426-0F88-50C80390715D}"/>
              </a:ext>
            </a:extLst>
          </p:cNvPr>
          <p:cNvSpPr txBox="1"/>
          <p:nvPr/>
        </p:nvSpPr>
        <p:spPr>
          <a:xfrm>
            <a:off x="3726176" y="3456738"/>
            <a:ext cx="639599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Free Slot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6A2B80-EDD9-FBD8-6A27-9CEAB2ED3EE7}"/>
              </a:ext>
            </a:extLst>
          </p:cNvPr>
          <p:cNvSpPr/>
          <p:nvPr/>
        </p:nvSpPr>
        <p:spPr>
          <a:xfrm rot="5400000">
            <a:off x="6749517" y="3004149"/>
            <a:ext cx="1389777" cy="1127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B156BD-EBB7-B332-F847-946070D5CF90}"/>
              </a:ext>
            </a:extLst>
          </p:cNvPr>
          <p:cNvSpPr txBox="1"/>
          <p:nvPr/>
        </p:nvSpPr>
        <p:spPr>
          <a:xfrm>
            <a:off x="7124606" y="3425875"/>
            <a:ext cx="639599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Free Slot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328D514-D13D-81EB-8AFE-EA6354BCE545}"/>
              </a:ext>
            </a:extLst>
          </p:cNvPr>
          <p:cNvCxnSpPr>
            <a:cxnSpLocks/>
            <a:stCxn id="14" idx="2"/>
            <a:endCxn id="101" idx="2"/>
          </p:cNvCxnSpPr>
          <p:nvPr/>
        </p:nvCxnSpPr>
        <p:spPr>
          <a:xfrm rot="10800000">
            <a:off x="4620343" y="3567662"/>
            <a:ext cx="2260551" cy="12700"/>
          </a:xfrm>
          <a:prstGeom prst="bentConnector5">
            <a:avLst>
              <a:gd name="adj1" fmla="val -5460"/>
              <a:gd name="adj2" fmla="val -6962898"/>
              <a:gd name="adj3" fmla="val 110113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E1436639-89BD-B284-FCBB-327C432E4C01}"/>
              </a:ext>
            </a:extLst>
          </p:cNvPr>
          <p:cNvCxnSpPr>
            <a:cxnSpLocks/>
            <a:stCxn id="40" idx="2"/>
            <a:endCxn id="14" idx="0"/>
          </p:cNvCxnSpPr>
          <p:nvPr/>
        </p:nvCxnSpPr>
        <p:spPr>
          <a:xfrm rot="16200000" flipH="1">
            <a:off x="6305888" y="1865632"/>
            <a:ext cx="1247306" cy="2156753"/>
          </a:xfrm>
          <a:prstGeom prst="bentConnector4">
            <a:avLst>
              <a:gd name="adj1" fmla="val 27411"/>
              <a:gd name="adj2" fmla="val 93675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32A1EC8-AE32-274D-E716-5EDBD682FC3F}"/>
              </a:ext>
            </a:extLst>
          </p:cNvPr>
          <p:cNvSpPr txBox="1"/>
          <p:nvPr/>
        </p:nvSpPr>
        <p:spPr>
          <a:xfrm>
            <a:off x="4691374" y="4795669"/>
            <a:ext cx="1795363" cy="153888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600"/>
              </a:spcAft>
              <a:defRPr sz="1000" b="0" i="0" spc="0">
                <a:ln>
                  <a:noFill/>
                </a:ln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defRPr>
            </a:lvl1pPr>
          </a:lstStyle>
          <a:p>
            <a:r>
              <a:rPr lang="en-US" dirty="0"/>
              <a:t>Maximum number of stack blocks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75AD89D-10A7-299F-E7C5-C4B3A1506830}"/>
              </a:ext>
            </a:extLst>
          </p:cNvPr>
          <p:cNvCxnSpPr>
            <a:cxnSpLocks/>
          </p:cNvCxnSpPr>
          <p:nvPr/>
        </p:nvCxnSpPr>
        <p:spPr>
          <a:xfrm>
            <a:off x="2382204" y="4965737"/>
            <a:ext cx="675472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D319797-5DD9-8D06-E81B-93D7DC2C1745}"/>
              </a:ext>
            </a:extLst>
          </p:cNvPr>
          <p:cNvSpPr txBox="1"/>
          <p:nvPr/>
        </p:nvSpPr>
        <p:spPr>
          <a:xfrm>
            <a:off x="101024" y="65196"/>
            <a:ext cx="3361498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Threads and Call Frames Allocation in Memory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62493-B7B1-7D28-E30A-2829DC1A2489}"/>
              </a:ext>
            </a:extLst>
          </p:cNvPr>
          <p:cNvSpPr txBox="1"/>
          <p:nvPr/>
        </p:nvSpPr>
        <p:spPr>
          <a:xfrm>
            <a:off x="769585" y="1086029"/>
            <a:ext cx="960199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1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Threads Pool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447B4B9-1B34-2F60-182A-7645544A9A51}"/>
              </a:ext>
            </a:extLst>
          </p:cNvPr>
          <p:cNvSpPr txBox="1"/>
          <p:nvPr/>
        </p:nvSpPr>
        <p:spPr>
          <a:xfrm>
            <a:off x="769585" y="2598646"/>
            <a:ext cx="1284006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1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Stack Blocks Pool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ED343-F1EA-46E0-8D9A-12FBE4991252}"/>
              </a:ext>
            </a:extLst>
          </p:cNvPr>
          <p:cNvSpPr txBox="1"/>
          <p:nvPr/>
        </p:nvSpPr>
        <p:spPr>
          <a:xfrm>
            <a:off x="3564602" y="1101500"/>
            <a:ext cx="621965" cy="153888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600"/>
              </a:spcAft>
              <a:defRPr sz="1000" b="0" i="0" spc="0">
                <a:ln>
                  <a:noFill/>
                </a:ln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defRPr>
            </a:lvl1pPr>
          </a:lstStyle>
          <a:p>
            <a:r>
              <a:rPr lang="en-US" dirty="0"/>
              <a:t>Thread Slot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4B1FEE-2822-84C8-F480-5690308655FE}"/>
              </a:ext>
            </a:extLst>
          </p:cNvPr>
          <p:cNvCxnSpPr>
            <a:cxnSpLocks/>
          </p:cNvCxnSpPr>
          <p:nvPr/>
        </p:nvCxnSpPr>
        <p:spPr>
          <a:xfrm>
            <a:off x="3385395" y="1265215"/>
            <a:ext cx="9803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18E703-E9E4-7202-E93F-68477924D450}"/>
              </a:ext>
            </a:extLst>
          </p:cNvPr>
          <p:cNvSpPr txBox="1"/>
          <p:nvPr/>
        </p:nvSpPr>
        <p:spPr>
          <a:xfrm>
            <a:off x="2582421" y="4530993"/>
            <a:ext cx="621965" cy="153888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600"/>
              </a:spcAft>
              <a:defRPr sz="1000" b="0" i="0" spc="0">
                <a:ln>
                  <a:noFill/>
                </a:ln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defRPr>
            </a:lvl1pPr>
          </a:lstStyle>
          <a:p>
            <a:r>
              <a:rPr lang="en-US" dirty="0"/>
              <a:t>Stack Block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2E176D-406A-B5FE-CC24-D16DF7C2EED6}"/>
              </a:ext>
            </a:extLst>
          </p:cNvPr>
          <p:cNvCxnSpPr>
            <a:cxnSpLocks/>
          </p:cNvCxnSpPr>
          <p:nvPr/>
        </p:nvCxnSpPr>
        <p:spPr>
          <a:xfrm>
            <a:off x="2387430" y="4692971"/>
            <a:ext cx="1080325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E991F4-9408-561D-D339-538E46F1451F}"/>
              </a:ext>
            </a:extLst>
          </p:cNvPr>
          <p:cNvSpPr txBox="1"/>
          <p:nvPr/>
        </p:nvSpPr>
        <p:spPr>
          <a:xfrm>
            <a:off x="5899638" y="4511143"/>
            <a:ext cx="621965" cy="1538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>
            <a:defPPr>
              <a:defRPr lang="en-US"/>
            </a:defPPr>
            <a:lvl1pPr>
              <a:spcBef>
                <a:spcPts val="0"/>
              </a:spcBef>
              <a:spcAft>
                <a:spcPts val="600"/>
              </a:spcAft>
              <a:defRPr sz="1000" b="0" i="0" spc="0">
                <a:ln>
                  <a:noFill/>
                </a:ln>
                <a:solidFill>
                  <a:schemeClr val="tx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defRPr>
            </a:lvl1pPr>
          </a:lstStyle>
          <a:p>
            <a:r>
              <a:rPr lang="en-US" dirty="0"/>
              <a:t>Call Frame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223EEE-C05B-E2AE-2AAD-3D1993F87B39}"/>
              </a:ext>
            </a:extLst>
          </p:cNvPr>
          <p:cNvCxnSpPr>
            <a:cxnSpLocks/>
          </p:cNvCxnSpPr>
          <p:nvPr/>
        </p:nvCxnSpPr>
        <p:spPr>
          <a:xfrm>
            <a:off x="5832199" y="4684881"/>
            <a:ext cx="6905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294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1F1F8FFB-92D9-478E-B56F-6A6DF600906E}" vid="{075F9A7C-59CF-444D-AF74-B0CCF4DD4D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1227</TotalTime>
  <Words>159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Brandon Grotesque Black</vt:lpstr>
      <vt:lpstr>Calibri Light</vt:lpstr>
      <vt:lpstr>Calibri Regular</vt:lpstr>
      <vt:lpstr>Consolas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Frédéric Rivière</dc:creator>
  <cp:keywords/>
  <dc:description/>
  <cp:lastModifiedBy>Frédéric Rivière</cp:lastModifiedBy>
  <cp:revision>28</cp:revision>
  <cp:lastPrinted>2019-09-26T12:34:57Z</cp:lastPrinted>
  <dcterms:created xsi:type="dcterms:W3CDTF">2025-01-14T16:49:45Z</dcterms:created>
  <dcterms:modified xsi:type="dcterms:W3CDTF">2025-07-10T16:18:13Z</dcterms:modified>
  <cp:category/>
</cp:coreProperties>
</file>