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324" r:id="rId2"/>
    <p:sldId id="312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99" autoAdjust="0"/>
    <p:restoredTop sz="96942" autoAdjust="0"/>
  </p:normalViewPr>
  <p:slideViewPr>
    <p:cSldViewPr snapToGrid="0">
      <p:cViewPr varScale="1">
        <p:scale>
          <a:sx n="101" d="100"/>
          <a:sy n="101" d="100"/>
        </p:scale>
        <p:origin x="126" y="4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9 mars 2022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9 mars 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xmlns="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xmlns="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xmlns="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xmlns="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xmlns="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xmlns="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xmlns="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xmlns="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xmlns="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xmlns="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xmlns="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xmlns="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xmlns="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xmlns="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xmlns="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xmlns="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xmlns="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xmlns="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xmlns="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xmlns="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xmlns="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xmlns="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xmlns="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xmlns="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xmlns="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xmlns="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xmlns="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xmlns="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xmlns="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/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xmlns="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xmlns="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xmlns="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xmlns="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  <a:t/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xmlns="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xmlns="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xmlns="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xmlns="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xmlns="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xmlns="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xmlns="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xmlns="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timing>
    <p:tnLst>
      <p:par>
        <p:cTn id="1" dur="indefinite" restart="never" nodeType="tmRoot"/>
      </p:par>
    </p:tnLst>
  </p:timing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Jan. 2021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© MICROEJ 2021 - C O N F I D E N T I A L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34438" y="3325999"/>
            <a:ext cx="2768005" cy="1254239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453675" y="3642875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096863" y="3639919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@2F2A73EF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@142A723F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@4D2B73EF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458077" y="3639920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269858" y="3307508"/>
            <a:ext cx="344751" cy="303135"/>
            <a:chOff x="3528000" y="4663584"/>
            <a:chExt cx="344751" cy="303135"/>
          </a:xfrm>
        </p:grpSpPr>
        <p:sp>
          <p:nvSpPr>
            <p:cNvPr id="13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14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02686" y="3637880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567" y="3857624"/>
            <a:ext cx="456454" cy="45949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334439" y="3347618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470584" y="3304380"/>
            <a:ext cx="2768005" cy="1275858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8589821" y="3621256"/>
            <a:ext cx="494911" cy="805558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7233009" y="3618300"/>
            <a:ext cx="1288888" cy="80851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#foo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@4182EA80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#bar 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@91B5C144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#</a:t>
            </a:r>
            <a:r>
              <a:rPr lang="en-GB" sz="1000" dirty="0" err="1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@8519F820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6594223" y="3618301"/>
            <a:ext cx="583396" cy="80851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406004" y="3285889"/>
            <a:ext cx="344751" cy="303135"/>
            <a:chOff x="3528000" y="4663584"/>
            <a:chExt cx="344751" cy="303135"/>
          </a:xfrm>
        </p:grpSpPr>
        <p:sp>
          <p:nvSpPr>
            <p:cNvPr id="25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6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538832" y="3616261"/>
            <a:ext cx="63878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 smtClean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</a:t>
            </a:r>
            <a:endParaRPr lang="en-US" sz="1000" b="1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713" y="3836005"/>
            <a:ext cx="456454" cy="459496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6470585" y="3325999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#4321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349033" y="4907566"/>
            <a:ext cx="4918334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#1234 can be installed on Kernel  #4321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A .</a:t>
            </a:r>
            <a:r>
              <a:rPr lang="en-US" sz="1400" dirty="0" err="1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fo</a:t>
            </a:r>
            <a:r>
              <a:rPr lang="en-US" sz="1400" dirty="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rPr>
              <a:t> built on Kernel #4321 can be installed on Kernel  #1234</a:t>
            </a:r>
          </a:p>
          <a:p>
            <a:endParaRPr lang="en-US" dirty="0">
              <a:solidFill>
                <a:schemeClr val="tx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394442" y="3357487"/>
            <a:ext cx="1784143" cy="100027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ct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 smtClean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Same Kernel APIs</a:t>
            </a:r>
          </a:p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name=“foo”/&gt;</a:t>
            </a:r>
          </a:p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=“bar”/&gt;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  <a:p>
            <a:pPr>
              <a:spcAft>
                <a:spcPts val="600"/>
              </a:spcAft>
            </a:pP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&lt;</a:t>
            </a:r>
            <a:r>
              <a:rPr lang="en-US" sz="1200" dirty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method name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=“</a:t>
            </a:r>
            <a:r>
              <a:rPr lang="en-US" sz="1200" dirty="0" err="1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zork</a:t>
            </a:r>
            <a:r>
              <a:rPr lang="en-US" sz="1200" dirty="0" smtClean="0">
                <a:solidFill>
                  <a:schemeClr val="tx2"/>
                </a:solidFill>
                <a:latin typeface="Consolas" panose="020B0609020204030204" pitchFamily="49" charset="0"/>
                <a:ea typeface="Source Sans Pro Light" charset="0"/>
                <a:cs typeface="Source Sans Pro Light" charset="0"/>
              </a:rPr>
              <a:t>”/&gt;</a:t>
            </a:r>
            <a:endParaRPr lang="en-US" sz="1200" dirty="0">
              <a:solidFill>
                <a:schemeClr val="tx2"/>
              </a:solidFill>
              <a:latin typeface="Consolas" panose="020B0609020204030204" pitchFamily="49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2" name="Title 2"/>
          <p:cNvSpPr>
            <a:spLocks noGrp="1"/>
          </p:cNvSpPr>
          <p:nvPr>
            <p:ph type="title"/>
          </p:nvPr>
        </p:nvSpPr>
        <p:spPr>
          <a:xfrm>
            <a:off x="550863" y="332656"/>
            <a:ext cx="8631237" cy="921672"/>
          </a:xfrm>
        </p:spPr>
        <p:txBody>
          <a:bodyPr/>
          <a:lstStyle/>
          <a:p>
            <a:r>
              <a:rPr lang="en-US" dirty="0"/>
              <a:t>feature_portability_overview.png</a:t>
            </a:r>
          </a:p>
        </p:txBody>
      </p:sp>
    </p:spTree>
    <p:extLst>
      <p:ext uri="{BB962C8B-B14F-4D97-AF65-F5344CB8AC3E}">
        <p14:creationId xmlns:p14="http://schemas.microsoft.com/office/powerpoint/2010/main" val="315102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3634997" y="4101445"/>
            <a:ext cx="3861382" cy="1358786"/>
          </a:xfrm>
          <a:prstGeom prst="roundRect">
            <a:avLst>
              <a:gd name="adj" fmla="val 6304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/>
            </a:r>
            <a:br>
              <a:rPr lang="en-US" sz="100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11DD0F-109E-46C2-A486-47D107A0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876106" y="6066156"/>
            <a:ext cx="1296144" cy="144016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F8E408F-E4B6-4443-9119-5286D2FBA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xmlns="" id="{07F49BEE-8DB9-44C9-B1F4-9FE76BEC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32656"/>
            <a:ext cx="10051234" cy="921672"/>
          </a:xfrm>
        </p:spPr>
        <p:txBody>
          <a:bodyPr/>
          <a:lstStyle/>
          <a:p>
            <a:r>
              <a:rPr lang="en-US" dirty="0" smtClean="0"/>
              <a:t>feature_portability_control_principle.png</a:t>
            </a:r>
            <a:endParaRPr lang="en-US" dirty="0"/>
          </a:p>
        </p:txBody>
      </p:sp>
      <p:sp>
        <p:nvSpPr>
          <p:cNvPr id="37" name="Rounded Rectangle 36"/>
          <p:cNvSpPr/>
          <p:nvPr/>
        </p:nvSpPr>
        <p:spPr>
          <a:xfrm>
            <a:off x="2713511" y="1512739"/>
            <a:ext cx="1342377" cy="1140401"/>
          </a:xfrm>
          <a:prstGeom prst="roundRect">
            <a:avLst>
              <a:gd name="adj" fmla="val 11196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 Code</a:t>
            </a:r>
          </a:p>
          <a:p>
            <a:pPr algn="ctr">
              <a:defRPr/>
            </a:pP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Libraries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38" name="Connecteur droit avec flèche 148"/>
          <p:cNvCxnSpPr>
            <a:stCxn id="37" idx="2"/>
          </p:cNvCxnSpPr>
          <p:nvPr/>
        </p:nvCxnSpPr>
        <p:spPr>
          <a:xfrm>
            <a:off x="3384700" y="2653140"/>
            <a:ext cx="0" cy="55998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152"/>
          <p:cNvSpPr txBox="1"/>
          <p:nvPr/>
        </p:nvSpPr>
        <p:spPr>
          <a:xfrm>
            <a:off x="3325398" y="2922114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(*.class, *.</a:t>
            </a:r>
            <a:r>
              <a:rPr lang="en-US" sz="1000" dirty="0">
                <a:solidFill>
                  <a:srgbClr val="97A7AF"/>
                </a:solidFill>
              </a:rPr>
              <a:t>jar)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2713511" y="3213124"/>
            <a:ext cx="5518841" cy="385889"/>
          </a:xfrm>
          <a:prstGeom prst="round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SOAR (</a:t>
            </a:r>
            <a:r>
              <a:rPr lang="en-US" sz="1000" dirty="0" err="1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Compiler+Optimizer</a:t>
            </a: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41" name="Connecteur droit avec flèche 148"/>
          <p:cNvCxnSpPr/>
          <p:nvPr/>
        </p:nvCxnSpPr>
        <p:spPr>
          <a:xfrm flipH="1">
            <a:off x="5545471" y="3631456"/>
            <a:ext cx="1560" cy="48819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148"/>
          <p:cNvCxnSpPr>
            <a:stCxn id="44" idx="2"/>
          </p:cNvCxnSpPr>
          <p:nvPr/>
        </p:nvCxnSpPr>
        <p:spPr>
          <a:xfrm flipH="1">
            <a:off x="4903716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4266832" y="1534282"/>
            <a:ext cx="1273769" cy="1118858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APIs</a:t>
            </a:r>
          </a:p>
          <a:p>
            <a:pPr algn="ctr"/>
            <a:endParaRPr lang="en-US" sz="1000" dirty="0" smtClean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foo()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bar ()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- </a:t>
            </a:r>
            <a:r>
              <a:rPr lang="en-GB" sz="1000" dirty="0" err="1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zork</a:t>
            </a:r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()</a:t>
            </a:r>
            <a:endParaRPr lang="en-GB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r>
              <a:rPr lang="en-GB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5" name="ZoneTexte 152"/>
          <p:cNvSpPr txBox="1"/>
          <p:nvPr/>
        </p:nvSpPr>
        <p:spPr>
          <a:xfrm>
            <a:off x="4841371" y="2899361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err="1">
                <a:solidFill>
                  <a:srgbClr val="97A7AF"/>
                </a:solidFill>
              </a:rPr>
              <a:t>k</a:t>
            </a:r>
            <a:r>
              <a:rPr lang="en-US" sz="1000" dirty="0" err="1" smtClean="0">
                <a:solidFill>
                  <a:srgbClr val="97A7AF"/>
                </a:solidFill>
              </a:rPr>
              <a:t>ernel.api</a:t>
            </a:r>
            <a:endParaRPr lang="en-US" sz="1000" dirty="0">
              <a:solidFill>
                <a:srgbClr val="97A7AF"/>
              </a:solidFill>
            </a:endParaRPr>
          </a:p>
        </p:txBody>
      </p:sp>
      <p:cxnSp>
        <p:nvCxnSpPr>
          <p:cNvPr id="46" name="Connecteur droit avec flèche 148"/>
          <p:cNvCxnSpPr/>
          <p:nvPr/>
        </p:nvCxnSpPr>
        <p:spPr>
          <a:xfrm flipH="1">
            <a:off x="6792193" y="2653140"/>
            <a:ext cx="1" cy="559984"/>
          </a:xfrm>
          <a:prstGeom prst="straightConnector1">
            <a:avLst/>
          </a:prstGeom>
          <a:ln w="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152"/>
          <p:cNvSpPr txBox="1"/>
          <p:nvPr/>
        </p:nvSpPr>
        <p:spPr>
          <a:xfrm>
            <a:off x="6892386" y="2933132"/>
            <a:ext cx="5838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(*.</a:t>
            </a:r>
            <a:r>
              <a:rPr lang="en-US" sz="1000" dirty="0" err="1" smtClean="0">
                <a:solidFill>
                  <a:srgbClr val="97A7AF"/>
                </a:solidFill>
              </a:rPr>
              <a:t>kdat</a:t>
            </a:r>
            <a:r>
              <a:rPr lang="en-US" sz="1000" dirty="0" smtClean="0">
                <a:solidFill>
                  <a:srgbClr val="97A7AF"/>
                </a:solidFill>
              </a:rPr>
              <a:t>)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920458" y="1534282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6388429" y="1769793"/>
            <a:ext cx="1231775" cy="94729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Metadata</a:t>
            </a:r>
          </a:p>
          <a:p>
            <a:r>
              <a:rPr lang="en-US" sz="1000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0" name="ZoneTexte 152"/>
          <p:cNvSpPr txBox="1"/>
          <p:nvPr/>
        </p:nvSpPr>
        <p:spPr>
          <a:xfrm>
            <a:off x="6085303" y="2444246"/>
            <a:ext cx="2808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1000" dirty="0" smtClean="0">
                <a:solidFill>
                  <a:srgbClr val="97A7AF"/>
                </a:solidFill>
              </a:rPr>
              <a:t>…</a:t>
            </a:r>
            <a:endParaRPr lang="en-US" sz="1000" dirty="0">
              <a:solidFill>
                <a:srgbClr val="97A7AF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6103778" y="4413325"/>
            <a:ext cx="1273769" cy="972131"/>
          </a:xfrm>
          <a:prstGeom prst="roundRect">
            <a:avLst>
              <a:gd name="adj" fmla="val 7525"/>
            </a:avLst>
          </a:prstGeom>
          <a:solidFill>
            <a:schemeClr val="accent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t" anchorCtr="0">
            <a:noAutofit/>
          </a:bodyPr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Debug Section</a:t>
            </a:r>
          </a:p>
          <a:p>
            <a:pPr algn="ctr"/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 UID  #1234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Compatible UIDs:</a:t>
            </a:r>
          </a:p>
          <a:p>
            <a:r>
              <a:rPr lang="en-GB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#ABCD</a:t>
            </a:r>
          </a:p>
          <a:p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#5678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373016" y="5602994"/>
            <a:ext cx="6683240" cy="307777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tx2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buNone/>
            </a:pP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fo</a:t>
            </a:r>
            <a:r>
              <a:rPr lang="en-US" dirty="0"/>
              <a:t> file built on Kernel UID </a:t>
            </a:r>
            <a:r>
              <a:rPr lang="en-US" dirty="0">
                <a:latin typeface="Consolas" panose="020B0609020204030204" pitchFamily="49" charset="0"/>
              </a:rPr>
              <a:t>#1234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#ABDC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#5678</a:t>
            </a:r>
            <a:r>
              <a:rPr lang="en-US" dirty="0"/>
              <a:t> can be installed on this Kernel.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5500045" y="4417767"/>
            <a:ext cx="494911" cy="985981"/>
          </a:xfrm>
          <a:prstGeom prst="roundRect">
            <a:avLst>
              <a:gd name="adj" fmla="val 7525"/>
            </a:avLst>
          </a:prstGeom>
          <a:solidFill>
            <a:srgbClr val="FFA300"/>
          </a:solidFill>
          <a:ln w="6350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BSP</a:t>
            </a:r>
            <a:endParaRPr lang="en-US" sz="1000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561698" y="4415365"/>
            <a:ext cx="861508" cy="988383"/>
          </a:xfrm>
          <a:prstGeom prst="roundRect">
            <a:avLst>
              <a:gd name="adj" fmla="val 7525"/>
            </a:avLst>
          </a:prstGeom>
          <a:solidFill>
            <a:schemeClr val="accent4"/>
          </a:solidFill>
          <a:ln w="9525">
            <a:solidFill>
              <a:schemeClr val="bg1"/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Kernel</a:t>
            </a:r>
          </a:p>
          <a:p>
            <a:pPr algn="ctr">
              <a:defRPr/>
            </a:pPr>
            <a:r>
              <a:rPr lang="en-US" sz="1000" dirty="0" smtClean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</a:t>
            </a:r>
            <a:endParaRPr lang="en-US" sz="1000" dirty="0" smtClean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758635" y="4415366"/>
            <a:ext cx="740457" cy="988382"/>
          </a:xfrm>
          <a:prstGeom prst="roundRect">
            <a:avLst>
              <a:gd name="adj" fmla="val 7525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 sz="100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3570417" y="4082954"/>
            <a:ext cx="344751" cy="303135"/>
            <a:chOff x="3528000" y="4663584"/>
            <a:chExt cx="344751" cy="303135"/>
          </a:xfrm>
        </p:grpSpPr>
        <p:sp>
          <p:nvSpPr>
            <p:cNvPr id="62" name="Bande diagonale 197"/>
            <p:cNvSpPr/>
            <p:nvPr/>
          </p:nvSpPr>
          <p:spPr>
            <a:xfrm>
              <a:off x="3592923" y="4686891"/>
              <a:ext cx="279828" cy="279828"/>
            </a:xfrm>
            <a:prstGeom prst="diagStripe">
              <a:avLst>
                <a:gd name="adj" fmla="val 4199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63" name="ZoneTexte 198"/>
            <p:cNvSpPr txBox="1"/>
            <p:nvPr/>
          </p:nvSpPr>
          <p:spPr>
            <a:xfrm rot="18945775">
              <a:off x="3528000" y="4663584"/>
              <a:ext cx="3337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FFFFFF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bin</a:t>
              </a:r>
            </a:p>
          </p:txBody>
        </p:sp>
      </p:grpSp>
      <p:sp>
        <p:nvSpPr>
          <p:cNvPr id="64" name="Rectangle 63"/>
          <p:cNvSpPr/>
          <p:nvPr/>
        </p:nvSpPr>
        <p:spPr>
          <a:xfrm>
            <a:off x="3703245" y="4413326"/>
            <a:ext cx="871306" cy="21974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000" b="1" dirty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MEJ32 Core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659" y="4785083"/>
            <a:ext cx="456454" cy="459496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3634998" y="4123064"/>
            <a:ext cx="295232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000" b="1" dirty="0" smtClean="0">
                <a:solidFill>
                  <a:srgbClr val="FFFFFF"/>
                </a:solidFill>
                <a:cs typeface="Arial" panose="020B0604020202020204" pitchFamily="34" charset="0"/>
              </a:rPr>
              <a:t>Kernel UID #1234</a:t>
            </a:r>
            <a:endParaRPr lang="en-US" sz="1000" b="1" dirty="0">
              <a:solidFill>
                <a:srgbClr val="FFFFFF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820</TotalTime>
  <Words>223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Brandon Grotesque Black</vt:lpstr>
      <vt:lpstr>Calibri Light</vt:lpstr>
      <vt:lpstr>Calibri Regular</vt:lpstr>
      <vt:lpstr>Consolas</vt:lpstr>
      <vt:lpstr>Courier New</vt:lpstr>
      <vt:lpstr>Source Sans Pro</vt:lpstr>
      <vt:lpstr>Source Sans Pro Black</vt:lpstr>
      <vt:lpstr>Source Sans Pro Light</vt:lpstr>
      <vt:lpstr>Template-MicroEJ</vt:lpstr>
      <vt:lpstr>feature_portability_overview.png</vt:lpstr>
      <vt:lpstr>feature_portability_control_principle.png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Frédéric RIVIERE</dc:creator>
  <cp:keywords/>
  <dc:description/>
  <cp:lastModifiedBy>Frédéric RIVIERE</cp:lastModifiedBy>
  <cp:revision>174</cp:revision>
  <cp:lastPrinted>2019-09-26T12:34:57Z</cp:lastPrinted>
  <dcterms:created xsi:type="dcterms:W3CDTF">2021-11-16T13:20:32Z</dcterms:created>
  <dcterms:modified xsi:type="dcterms:W3CDTF">2022-03-09T17:12:52Z</dcterms:modified>
  <cp:category/>
</cp:coreProperties>
</file>