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1" d="100"/>
          <a:sy n="91" d="100"/>
        </p:scale>
        <p:origin x="52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243E3D0-5767-407F-872C-2BAB208E45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B5C0D0C4-6FFE-40AB-AE8E-74B8A93231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7FF27FE-F48A-41D9-AF18-CEC519A88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9874C1E-7A1F-44C5-9BE3-8AACC708A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E5D5769-2CFE-4279-8005-3A358A0C9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88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3B8E1-AB84-4A19-99A8-8FFDBBA42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04EE673-0442-44CD-AD99-883EA8042F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BD4D62BC-979E-414F-ACA2-719E3126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12648AE1-E942-4187-A24B-744428AD1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AD573CE-9206-4A7C-899B-1B52C566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745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8AAB1A3-8764-420F-AD44-A386ECB4FC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FF710454-AC41-4FDA-8919-231447E90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DC499D-E247-4929-9A1C-407F23EA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B3E01FA-FBBE-4A21-A2AC-EBEAABA02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7DE12E-2AF2-48E0-B454-6D04AFB32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64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1B28FB-8487-4D52-88BB-8F326D508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5E60C55-2213-4A0A-8D34-6DC18B74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114A91A5-54C2-41A6-AD1F-295D574EE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1A26EFA-E991-43E7-9C78-B4BB6ECE4A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CD36FE9-589F-4A0F-AAE5-46A53382A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26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7631A-428C-4235-B3B3-5CF0755771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0C4FE9A-A32C-4B26-BC26-8394C7C01A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1DC7A1A-32CE-43D4-A34D-7D167EBE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A62EE10-D047-4BD9-A3F6-DD5EBA209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8FCB72E2-5F2D-4C3C-A573-D36B3498B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04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CB242F-90DA-4932-9B60-1E44AEF49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88E95E5-B64D-46CE-ACF2-6A351D5FB9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59BAA6EB-4BED-4357-983D-EA104F4B06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A25FC22-7C76-457B-B4AA-215CA835C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8AD7C2F-FD59-46E5-85F6-10CBA1C0F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B3FFE0-2B60-4C11-A32E-1FCF8493A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45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C78C062-392B-449C-B8CE-B5DE3D886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6CD22DE-6688-42E5-983F-AB537BC15F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BE71AF3-41EE-4F51-8C21-BC7D3E327C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73B194B6-F36E-4B56-AE2D-FC9E3BE793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B01EC941-0411-4396-BA23-9E4B19E14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E728EBB-506B-4F31-886B-80D8B3A55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B44AF1B1-CDB9-4627-9337-59449F01A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B0C9E1E-6E34-454C-9223-EA62E44F0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355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DA7F72A-1F12-41E4-95DD-89CB88B4C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1230E12-6076-49CB-9E6E-C5C642FE4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09513BE8-E2C4-4578-AD28-62A82C5C8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488EB3D3-86DA-4F31-BDBB-695ABC94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646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7F069B2-016A-4E27-86F1-362553CBF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91F90A9-3720-4BB0-A934-298DAE23A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64794EF-DBBD-482B-A780-21502550A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8997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D0CC981-BC2A-4566-BA54-B1FACDCA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F32CEED-D1F1-4801-84AD-CB77A51AB4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1C6CE86-C87A-4620-91E1-94FBE4804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4A81CCF-6073-4981-805E-B970CA8EA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E1F0BBE-5758-4FEB-B74D-E83097EF1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2DD8899B-B015-4679-B980-75A6FE60E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4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B4C2EBA-5FFF-4E97-9A88-E605A6524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BEEE40D-DDC8-4194-95AE-3F8428D2A7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1A49CA5-9F13-48B1-AD08-99DB2DE254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7763D3E-C535-4B90-814D-77964803AC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E4472C7-A0B9-48B6-AECC-45F7EF14E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9C83EB5-6CC3-45AD-A266-794B610EE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519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C07EE6F-80F7-498F-8FC8-76608786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8F0F1D2-23C3-432E-BF86-FE9C26EB9A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5FBC486-1BCB-4B13-9054-B2C57F6EE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AE657A-D284-404D-960B-6B1864A84D1B}" type="datetimeFigureOut">
              <a:rPr lang="en-US" smtClean="0"/>
              <a:t>4/7/2022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8AAE3E-84DF-43F6-902B-A5E732AF27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579D16B-435A-46BA-B9D4-735DD6980E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5AD74-0C63-4C8D-AACE-3968477C14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6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0">
            <a:extLst>
              <a:ext uri="{FF2B5EF4-FFF2-40B4-BE49-F238E27FC236}">
                <a16:creationId xmlns="" xmlns:a16="http://schemas.microsoft.com/office/drawing/2014/main" id="{237A6621-EDB6-4188-8573-7B8B8746FFD7}"/>
              </a:ext>
            </a:extLst>
          </p:cNvPr>
          <p:cNvSpPr/>
          <p:nvPr/>
        </p:nvSpPr>
        <p:spPr>
          <a:xfrm>
            <a:off x="1415480" y="1268760"/>
            <a:ext cx="5226414" cy="3817892"/>
          </a:xfrm>
          <a:prstGeom prst="roundRect">
            <a:avLst>
              <a:gd name="adj" fmla="val 15733"/>
            </a:avLst>
          </a:prstGeom>
          <a:solidFill>
            <a:srgbClr val="FFFFFF">
              <a:lumMod val="9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6" name="Rounded Rectangle 65"/>
          <p:cNvSpPr/>
          <p:nvPr/>
        </p:nvSpPr>
        <p:spPr>
          <a:xfrm>
            <a:off x="6818301" y="2737797"/>
            <a:ext cx="1713698" cy="979235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vz</a:t>
            </a: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ounded Rectangle 66"/>
          <p:cNvSpPr/>
          <p:nvPr/>
        </p:nvSpPr>
        <p:spPr>
          <a:xfrm>
            <a:off x="4214732" y="2719268"/>
            <a:ext cx="2250756" cy="2149892"/>
          </a:xfrm>
          <a:prstGeom prst="roundRect">
            <a:avLst>
              <a:gd name="adj" fmla="val 11341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8" name="Rounded Rectangle 67"/>
          <p:cNvSpPr/>
          <p:nvPr/>
        </p:nvSpPr>
        <p:spPr>
          <a:xfrm>
            <a:off x="6818300" y="3817070"/>
            <a:ext cx="1695857" cy="1052090"/>
          </a:xfrm>
          <a:prstGeom prst="roundRect">
            <a:avLst>
              <a:gd name="adj" fmla="val 15733"/>
            </a:avLst>
          </a:prstGeom>
          <a:solidFill>
            <a:srgbClr val="FFFFFF"/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818300" y="2813453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72" name="Picture 7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88098" y="4372670"/>
            <a:ext cx="356260" cy="356260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6849785" y="3986584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Source Repositories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1190957" y="3336741"/>
            <a:ext cx="265297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285750" marR="0" lvl="0" indent="-285750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000" b="0" i="0" u="none" strike="noStrike" kern="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Source Sans Pro" charset="0"/>
              <a:ea typeface="Source Sans Pro" charset="0"/>
            </a:endParaRPr>
          </a:p>
        </p:txBody>
      </p:sp>
      <p:sp>
        <p:nvSpPr>
          <p:cNvPr id="75" name="Rounded Rectangle 74"/>
          <p:cNvSpPr/>
          <p:nvPr/>
        </p:nvSpPr>
        <p:spPr>
          <a:xfrm>
            <a:off x="1631503" y="2719268"/>
            <a:ext cx="2332866" cy="1403752"/>
          </a:xfrm>
          <a:prstGeom prst="roundRect">
            <a:avLst>
              <a:gd name="adj" fmla="val 7458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Rounded Rectangle 75"/>
          <p:cNvSpPr/>
          <p:nvPr/>
        </p:nvSpPr>
        <p:spPr>
          <a:xfrm>
            <a:off x="1631503" y="4290046"/>
            <a:ext cx="2427981" cy="579114"/>
          </a:xfrm>
          <a:prstGeom prst="roundRect">
            <a:avLst>
              <a:gd name="adj" fmla="val 15733"/>
            </a:avLst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CBD3D7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xmlns="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2594" y="3615265"/>
            <a:ext cx="1093687" cy="362662"/>
          </a:xfrm>
          <a:prstGeom prst="rect">
            <a:avLst/>
          </a:prstGeom>
        </p:spPr>
      </p:pic>
      <p:sp>
        <p:nvSpPr>
          <p:cNvPr id="78" name="TextBox 77"/>
          <p:cNvSpPr txBox="1"/>
          <p:nvPr/>
        </p:nvSpPr>
        <p:spPr>
          <a:xfrm>
            <a:off x="1381140" y="4425714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Module </a:t>
            </a:r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Manager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0" name="Picture 79">
            <a:extLst>
              <a:ext uri="{FF2B5EF4-FFF2-40B4-BE49-F238E27FC236}">
                <a16:creationId xmlns="" xmlns:a16="http://schemas.microsoft.com/office/drawing/2014/main" id="{B9BC1CCF-31EE-4DC1-ABBF-BD10F1CF41F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850" y="1268759"/>
            <a:ext cx="1242798" cy="1242794"/>
          </a:xfrm>
          <a:prstGeom prst="rect">
            <a:avLst/>
          </a:prstGeom>
        </p:spPr>
      </p:pic>
      <p:sp>
        <p:nvSpPr>
          <p:cNvPr id="81" name="TextBox 80"/>
          <p:cNvSpPr txBox="1"/>
          <p:nvPr/>
        </p:nvSpPr>
        <p:spPr>
          <a:xfrm>
            <a:off x="134748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IDE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2" name="Picture 81">
            <a:extLst>
              <a:ext uri="{FF2B5EF4-FFF2-40B4-BE49-F238E27FC236}">
                <a16:creationId xmlns="" xmlns:a16="http://schemas.microsoft.com/office/drawing/2014/main" id="{579DE3DA-C1FA-49CF-890F-DF5AEF9DE1DD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34" r="18934"/>
          <a:stretch/>
        </p:blipFill>
        <p:spPr>
          <a:xfrm>
            <a:off x="3019840" y="2840679"/>
            <a:ext cx="851029" cy="1130001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2282" y="3146213"/>
            <a:ext cx="457283" cy="457283"/>
          </a:xfrm>
          <a:prstGeom prst="rect">
            <a:avLst/>
          </a:prstGeom>
        </p:spPr>
      </p:pic>
      <p:pic>
        <p:nvPicPr>
          <p:cNvPr id="86" name="Picture 8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51883" y="4371806"/>
            <a:ext cx="328204" cy="328204"/>
          </a:xfrm>
          <a:prstGeom prst="rect">
            <a:avLst/>
          </a:prstGeom>
        </p:spPr>
      </p:pic>
      <p:sp>
        <p:nvSpPr>
          <p:cNvPr id="87" name="TextBox 86"/>
          <p:cNvSpPr txBox="1"/>
          <p:nvPr/>
        </p:nvSpPr>
        <p:spPr>
          <a:xfrm>
            <a:off x="4282726" y="2778778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377"/>
            <a:r>
              <a:rPr lang="en-US" sz="1400" b="1" dirty="0" smtClean="0">
                <a:solidFill>
                  <a:srgbClr val="4B5357"/>
                </a:solidFill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  <a:endParaRPr lang="en-US" sz="1400" b="1" dirty="0">
              <a:solidFill>
                <a:srgbClr val="4B5357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85" name="Picture 8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056" y="3335551"/>
            <a:ext cx="2255279" cy="1228951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="" xmlns:a16="http://schemas.microsoft.com/office/drawing/2014/main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1475" y="3781473"/>
            <a:ext cx="455462" cy="459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435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Sans Pro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Delhoménie</dc:creator>
  <cp:lastModifiedBy>Frédéric RIVIERE</cp:lastModifiedBy>
  <cp:revision>14</cp:revision>
  <dcterms:created xsi:type="dcterms:W3CDTF">2021-09-29T13:01:43Z</dcterms:created>
  <dcterms:modified xsi:type="dcterms:W3CDTF">2022-04-07T12:08:33Z</dcterms:modified>
</cp:coreProperties>
</file>