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839D-2257-4C0F-B5AF-42395A87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C11C-571B-4F89-B5AA-D1D01085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2AF4-6EB3-41FC-BED3-377CA68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50D7-5065-44E5-AE9F-68CD987E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ED49-A4A4-44CE-9A08-8BB6B49A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A25-0DDD-443A-86F7-91EB1B0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00CD-84A0-4802-8C7F-1138B317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C3B1-73DD-447E-B14B-02F8B7E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3B11-A82F-4FA0-B5CD-0E3620AF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1304-04E1-4833-87B7-5D51C88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80AC5-0E87-45A9-A2EF-2C13A52F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B2FB-1DC0-4FCA-85B4-44B0370C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E05C-CE06-4E1A-A0E8-00C36BED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589-C118-4722-8859-0128741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F797-5E4C-4171-ABDF-CD15F926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D578-7FF7-4049-97C0-4ABCD1C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616A-B023-46FD-B81A-78CFE815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3B5C-6682-497F-997B-95175CE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2BFC-225C-4E8B-A0D6-4B6EBA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C809-7C5B-4367-86F6-CC08FE8A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231D-7B72-41B0-86D5-40C3CCB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D22E-C9F2-44AE-B5AC-12577CDF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3E09-D0E8-49CF-8C52-F836DEC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C352-1743-409C-B3D9-E07A673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EF5C-CA77-48C9-B455-6A763E2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C442-F1A4-4C95-A2F9-10DA83D4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E4A5-89F1-4B72-A497-6BF71E37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CCCB-EF8F-436C-99BC-C28C21B7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D291-A62C-49A4-84E2-F3F39CF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9E13-36F3-46A0-A4C6-375C65C1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1263-40E8-4A3F-84F4-5C37B316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24A9-F4C8-4908-85A6-C9A961F7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8A2B-3738-41CB-98C9-835B3B8F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145F-0555-42E5-8A07-E5F5B73E8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CC03E-F353-4F09-9E85-0E11833B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11EEA-405B-41A1-A418-25775C7D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9945-F7E5-4317-BAA2-766E8E0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0E2-C054-4D55-959E-6DBE142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0433D-E2EF-44B0-8D20-FFA2E68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365C-6B41-457A-B524-CB05925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910A2-06E9-4BC4-B158-4E242A7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33CED-A4CE-4266-BFA5-A7025438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82865-58D1-4D98-8EBD-F3439E4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FF006-3CA2-48D3-B9EB-D57F24D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0C26-F810-496D-8B3C-69E950F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1FA7-31C1-4ABE-94AE-37420CE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0ACA-BC56-4786-8539-2076589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BDC-554C-4607-9404-1B3C3666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ABE8-2730-45A5-81B2-97515E87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4C8B-3ADE-43A5-9B31-A17C1E3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5077-D0AF-40E8-A206-1D79876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B97-9712-4B09-9E36-DC17712E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4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381D-14F8-40CD-B5FD-EDCA4044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A680-3B40-44EC-86E6-82DFF2D3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1F0B0-B9F3-43DB-BC3D-C027E0B8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3DE9-0481-4BC1-945B-E64675F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F6CF-7137-47E3-A465-27A0310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36E7-77A5-4FEF-B28A-D6D9BEC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E361-68B4-49A8-8CBB-5CF6B08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5E43-DBA1-4C22-B124-B90317D7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44D3-C88E-4719-A22A-ABB405EA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DA68-A5A9-49AF-ACB5-907080CB2568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CB7C-7010-48FB-9DCE-BE98C5994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5CC3-852F-420E-9275-74FCE5ED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62">
            <a:extLst>
              <a:ext uri="{FF2B5EF4-FFF2-40B4-BE49-F238E27FC236}">
                <a16:creationId xmlns:a16="http://schemas.microsoft.com/office/drawing/2014/main" id="{C0EE68CE-09C9-434A-AAE1-32D3F13E3D8F}"/>
              </a:ext>
            </a:extLst>
          </p:cNvPr>
          <p:cNvSpPr/>
          <p:nvPr/>
        </p:nvSpPr>
        <p:spPr>
          <a:xfrm>
            <a:off x="4247309" y="565035"/>
            <a:ext cx="1891342" cy="400241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62">
            <a:extLst>
              <a:ext uri="{FF2B5EF4-FFF2-40B4-BE49-F238E27FC236}">
                <a16:creationId xmlns:a16="http://schemas.microsoft.com/office/drawing/2014/main" id="{E4D34965-2908-48EE-BC62-BC8AAB17D09A}"/>
              </a:ext>
            </a:extLst>
          </p:cNvPr>
          <p:cNvSpPr/>
          <p:nvPr/>
        </p:nvSpPr>
        <p:spPr>
          <a:xfrm>
            <a:off x="1071077" y="558971"/>
            <a:ext cx="1936572" cy="399459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F84D17E3-A866-4FA4-A059-5BE89DD4E02F}"/>
              </a:ext>
            </a:extLst>
          </p:cNvPr>
          <p:cNvSpPr/>
          <p:nvPr/>
        </p:nvSpPr>
        <p:spPr>
          <a:xfrm>
            <a:off x="1286371" y="2354156"/>
            <a:ext cx="1504781" cy="2047472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CLOSED</a:t>
            </a:r>
          </a:p>
        </p:txBody>
      </p:sp>
      <p:sp>
        <p:nvSpPr>
          <p:cNvPr id="21" name="Rounded Rectangle 62">
            <a:extLst>
              <a:ext uri="{FF2B5EF4-FFF2-40B4-BE49-F238E27FC236}">
                <a16:creationId xmlns:a16="http://schemas.microsoft.com/office/drawing/2014/main" id="{3D2C9F0B-5BE8-4AB4-B759-3924CAA64531}"/>
              </a:ext>
            </a:extLst>
          </p:cNvPr>
          <p:cNvSpPr/>
          <p:nvPr/>
        </p:nvSpPr>
        <p:spPr>
          <a:xfrm>
            <a:off x="7347139" y="565035"/>
            <a:ext cx="1936576" cy="399459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ounded Rectangle 107">
            <a:extLst>
              <a:ext uri="{FF2B5EF4-FFF2-40B4-BE49-F238E27FC236}">
                <a16:creationId xmlns:a16="http://schemas.microsoft.com/office/drawing/2014/main" id="{E238BEF3-45F6-49B6-B400-3B89E389DE78}"/>
              </a:ext>
            </a:extLst>
          </p:cNvPr>
          <p:cNvSpPr/>
          <p:nvPr/>
        </p:nvSpPr>
        <p:spPr>
          <a:xfrm>
            <a:off x="7563603" y="2359699"/>
            <a:ext cx="1503608" cy="205078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STARTED</a:t>
            </a:r>
          </a:p>
        </p:txBody>
      </p:sp>
      <p:sp>
        <p:nvSpPr>
          <p:cNvPr id="33" name="Rounded Rectangle 107">
            <a:extLst>
              <a:ext uri="{FF2B5EF4-FFF2-40B4-BE49-F238E27FC236}">
                <a16:creationId xmlns:a16="http://schemas.microsoft.com/office/drawing/2014/main" id="{CC58F30B-B860-4909-8D3B-66FFCA29237C}"/>
              </a:ext>
            </a:extLst>
          </p:cNvPr>
          <p:cNvSpPr/>
          <p:nvPr/>
        </p:nvSpPr>
        <p:spPr>
          <a:xfrm>
            <a:off x="4441188" y="3795022"/>
            <a:ext cx="1503596" cy="615464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INITIALIZED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A6034C-003C-4930-B5EB-FC1891D4AA4A}"/>
              </a:ext>
            </a:extLst>
          </p:cNvPr>
          <p:cNvSpPr txBox="1"/>
          <p:nvPr/>
        </p:nvSpPr>
        <p:spPr>
          <a:xfrm>
            <a:off x="6330289" y="3848838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switchON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52D271-5CBD-948F-F8AA-21CB46D58074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2789854" y="2668400"/>
            <a:ext cx="1675376" cy="2344"/>
          </a:xfrm>
          <a:prstGeom prst="straightConnector1">
            <a:avLst/>
          </a:prstGeom>
          <a:ln w="28575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3A1595-4B16-5346-5F01-071A98242A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944784" y="4102754"/>
            <a:ext cx="1618819" cy="0"/>
          </a:xfrm>
          <a:prstGeom prst="straightConnector1">
            <a:avLst/>
          </a:prstGeom>
          <a:ln w="28575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107">
            <a:extLst>
              <a:ext uri="{FF2B5EF4-FFF2-40B4-BE49-F238E27FC236}">
                <a16:creationId xmlns:a16="http://schemas.microsoft.com/office/drawing/2014/main" id="{73F4CE58-8D73-0628-A669-364010409A44}"/>
              </a:ext>
            </a:extLst>
          </p:cNvPr>
          <p:cNvSpPr/>
          <p:nvPr/>
        </p:nvSpPr>
        <p:spPr>
          <a:xfrm>
            <a:off x="4465230" y="2363012"/>
            <a:ext cx="1455510" cy="615464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STOPPED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1D7D3B-2EFA-E19C-AC5C-A6E72EF5234D}"/>
              </a:ext>
            </a:extLst>
          </p:cNvPr>
          <p:cNvSpPr txBox="1"/>
          <p:nvPr/>
        </p:nvSpPr>
        <p:spPr>
          <a:xfrm>
            <a:off x="7563604" y="670286"/>
            <a:ext cx="1503607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STARTED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FB7A3D-E784-6E77-0AB0-5ED5C5063A7B}"/>
              </a:ext>
            </a:extLst>
          </p:cNvPr>
          <p:cNvSpPr txBox="1"/>
          <p:nvPr/>
        </p:nvSpPr>
        <p:spPr>
          <a:xfrm>
            <a:off x="4441171" y="670286"/>
            <a:ext cx="1503613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INITIALIZED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7D58054-79D5-DF95-98AB-E158CB084394}"/>
              </a:ext>
            </a:extLst>
          </p:cNvPr>
          <p:cNvSpPr txBox="1"/>
          <p:nvPr/>
        </p:nvSpPr>
        <p:spPr>
          <a:xfrm>
            <a:off x="1286373" y="670286"/>
            <a:ext cx="1503607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CLOSED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E9E59-193C-CEDA-AC74-1370B8D763D4}"/>
              </a:ext>
            </a:extLst>
          </p:cNvPr>
          <p:cNvSpPr txBox="1"/>
          <p:nvPr/>
        </p:nvSpPr>
        <p:spPr>
          <a:xfrm>
            <a:off x="6322922" y="2359699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switchON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BA9C05-0744-CB84-3CEF-B6DC619DF762}"/>
              </a:ext>
            </a:extLst>
          </p:cNvPr>
          <p:cNvSpPr txBox="1"/>
          <p:nvPr/>
        </p:nvSpPr>
        <p:spPr>
          <a:xfrm>
            <a:off x="6330289" y="2725425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switchOFF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22FD0-265C-9674-CCF4-C28B443DCE08}"/>
              </a:ext>
            </a:extLst>
          </p:cNvPr>
          <p:cNvSpPr txBox="1"/>
          <p:nvPr/>
        </p:nvSpPr>
        <p:spPr>
          <a:xfrm>
            <a:off x="3016206" y="4156570"/>
            <a:ext cx="12311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initializeManager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9FDF77-4D8A-3F59-5488-59B6E0397306}"/>
              </a:ext>
            </a:extLst>
          </p:cNvPr>
          <p:cNvSpPr txBox="1"/>
          <p:nvPr/>
        </p:nvSpPr>
        <p:spPr>
          <a:xfrm>
            <a:off x="3057740" y="3789665"/>
            <a:ext cx="1148035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closeManager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A1477C5-CFF4-3627-F86C-C443C8335DD7}"/>
              </a:ext>
            </a:extLst>
          </p:cNvPr>
          <p:cNvSpPr txBox="1"/>
          <p:nvPr/>
        </p:nvSpPr>
        <p:spPr>
          <a:xfrm>
            <a:off x="3100095" y="2687105"/>
            <a:ext cx="106332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closeManager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3382F2-F893-F1DB-897C-AA6F8AFB2F63}"/>
              </a:ext>
            </a:extLst>
          </p:cNvPr>
          <p:cNvGrpSpPr/>
          <p:nvPr/>
        </p:nvGrpSpPr>
        <p:grpSpPr>
          <a:xfrm>
            <a:off x="5915183" y="2635034"/>
            <a:ext cx="1647626" cy="80935"/>
            <a:chOff x="2783425" y="4358082"/>
            <a:chExt cx="2046017" cy="8490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9DD7D0-3EAA-51BF-8909-455EDABF5AD2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06" y="4358082"/>
              <a:ext cx="2043636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C321F6-5D69-E792-8E24-67CB144C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425" y="4442984"/>
              <a:ext cx="2044820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107">
            <a:extLst>
              <a:ext uri="{FF2B5EF4-FFF2-40B4-BE49-F238E27FC236}">
                <a16:creationId xmlns:a16="http://schemas.microsoft.com/office/drawing/2014/main" id="{C7F85A4A-6ABB-B5F6-C888-953C342BF858}"/>
              </a:ext>
            </a:extLst>
          </p:cNvPr>
          <p:cNvSpPr/>
          <p:nvPr/>
        </p:nvSpPr>
        <p:spPr>
          <a:xfrm>
            <a:off x="7563603" y="1052945"/>
            <a:ext cx="1503607" cy="1207783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Underlying GNSS engine is ON, reading of new GNSS data is possible.</a:t>
            </a:r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6E159DF0-623D-44A9-75E0-C89A5F2C4D60}"/>
              </a:ext>
            </a:extLst>
          </p:cNvPr>
          <p:cNvSpPr/>
          <p:nvPr/>
        </p:nvSpPr>
        <p:spPr>
          <a:xfrm>
            <a:off x="1286373" y="1052944"/>
            <a:ext cx="1503609" cy="1195553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The GnssManager Java object exists with default values . nothing is initialized in the natives.</a:t>
            </a:r>
            <a:endParaRPr lang="en-US" sz="1100" b="1" kern="0" dirty="0">
              <a:solidFill>
                <a:srgbClr val="FFFFFF"/>
              </a:solidFill>
              <a:latin typeface="Source Sans Pro Light" charset="0"/>
              <a:ea typeface="Source Sans Pro Light" charset="0"/>
            </a:endParaRPr>
          </a:p>
        </p:txBody>
      </p:sp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3D59F491-A5F6-668B-4EE7-CE6722761AD5}"/>
              </a:ext>
            </a:extLst>
          </p:cNvPr>
          <p:cNvSpPr/>
          <p:nvPr/>
        </p:nvSpPr>
        <p:spPr>
          <a:xfrm>
            <a:off x="1286371" y="1061009"/>
            <a:ext cx="1503607" cy="1203417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The </a:t>
            </a:r>
            <a:r>
              <a:rPr lang="en-US" sz="11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GnssManager</a:t>
            </a:r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 Java object exists with default values . nothing is initialized in the natives.</a:t>
            </a: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1B04877E-D915-F80D-A3F9-9E3CC86A466C}"/>
              </a:ext>
            </a:extLst>
          </p:cNvPr>
          <p:cNvSpPr/>
          <p:nvPr/>
        </p:nvSpPr>
        <p:spPr>
          <a:xfrm>
            <a:off x="4465230" y="1047254"/>
            <a:ext cx="1450747" cy="1228541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Natives are initialized. Stopped state indicate the engine was started once and old data can be retrieved.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82ABE3-93F3-F0E8-00F4-3BE7062E3B6B}"/>
              </a:ext>
            </a:extLst>
          </p:cNvPr>
          <p:cNvGrpSpPr/>
          <p:nvPr/>
        </p:nvGrpSpPr>
        <p:grpSpPr>
          <a:xfrm>
            <a:off x="2795021" y="4062286"/>
            <a:ext cx="1647626" cy="80935"/>
            <a:chOff x="2783425" y="4358082"/>
            <a:chExt cx="2046017" cy="8490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A26069-F67C-8DAA-1220-2CBA28CE64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06" y="4358082"/>
              <a:ext cx="2043636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5C1C25-D3DA-50C5-0C7B-5707AB874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425" y="4442984"/>
              <a:ext cx="2044820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14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Theophane Boue</cp:lastModifiedBy>
  <cp:revision>31</cp:revision>
  <dcterms:created xsi:type="dcterms:W3CDTF">2020-03-27T17:08:41Z</dcterms:created>
  <dcterms:modified xsi:type="dcterms:W3CDTF">2023-08-30T12:26:52Z</dcterms:modified>
</cp:coreProperties>
</file>