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C7"/>
    <a:srgbClr val="EE5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972" y="-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F43-84C6-4C31-96E2-1A996ED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0FF4-DCF5-4810-9C00-F3F06D5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3CF5-DEF1-4561-8FAF-F98066B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1B9A-38D1-4FCE-AE6A-33C92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88BE-B7EA-4171-8C34-CBA90D0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74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D4C-F086-4CD9-8F90-111A2723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62904-E10A-4F1F-B7F5-AAEBED79B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73DC-3E5F-47E9-9CDA-51CB2B5C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33D9-B661-449F-AB94-C18B7A18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1E2C-5A65-43A1-A7CD-BF414FC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1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CA1A5-8592-4248-B536-CBC614B8E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4D69F-DBCE-44C2-ABBE-A52ACD3F2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66C9-6CC8-45E3-885E-20DABC6E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5FC7D-4C0A-47D6-8B54-259E05ED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7763-BB08-42C6-8ACB-3F5EEBFA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49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EC86-E61C-49D6-AAB4-4630B344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F489-7CBF-468E-BA5B-D290A5E9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7153-1222-4EC3-AC9D-ECCB904F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11EA9-EE30-429E-AFBD-917D55FA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1054-D1DB-43F0-8581-E8A1112C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0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77EC-02E6-4AFF-AD6C-768614A5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6D1D3-8B52-4C91-9B9E-17AD5D7D1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268E9-16A3-4BE7-A2E6-E2D5AABA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85F4-F0BA-43B7-97F6-86DB83C1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38FEF-3790-4631-8840-576C6675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23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9C1B-A02D-45FD-A30D-44BA72CD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0539-121C-4851-AF21-61C73EF60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A0A1A-DE48-4EE8-AE16-CEEAE7CAB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32D29-6C94-4E6C-A94C-26D9382E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30D8B-F6CE-4501-A72E-EB1F0522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1E3B-55CD-438E-974F-C755E701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8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1A07-46AB-4F5C-BC2C-0F759892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D8EF1-64E9-4513-834E-C5294BBD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2E047-70B5-4B73-A34D-5BB0E7E06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F72D5-9B66-4386-AD3E-4C00452C5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B0189-D729-41A1-A71C-4974F1F3B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E9C43-9307-4F39-8157-449631F7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C6D11-FC96-4EB6-BA78-A26D1CCA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6095A-B45E-4CBD-A743-6A44D494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F548-5F20-4CDB-8854-48AC9123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0CE11-E770-4AB2-A894-57891DB6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6BBCD-710F-4D14-9DA5-C2D5015E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35110-B72C-4535-BF5C-563B11AC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4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2F87B-792E-4727-B26F-3CDEF741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E001D-D90A-4555-9F96-1EE582F2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57866-3B07-4D2B-82BB-2F7AF60B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91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B04D-014E-4091-9C17-77F22EEF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B130-26E5-412E-8E45-DD310F5F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C0F14-D0CC-43D7-8255-1A34DAAB7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4852D-1D05-4527-9F04-907428DC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7EBB-7990-470C-8F50-7424331F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F7FB4-9F95-4E59-9D75-70F8244A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9887-D220-4EF5-A31D-11B0B59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F76AC-8A79-45D8-8786-2B9BC8DB8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701E9-326C-4A58-B952-73BA1607E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26D51-DCC2-44C6-85EC-9507791A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9AF22-89F7-4976-A4C4-794DA65B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DA8C5-1F53-424F-A875-F4667972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E6A8B-045C-4370-AA4A-5FF97BE7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F7B4-3F9F-40BB-975A-E4CD52A0B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91A15-2E88-4E2B-B68B-2F45728D0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85625-C24A-4341-90BC-6CD71F835625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490F-3C58-4723-900A-BAE1380DB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D2B0-1896-4A16-9B78-47A19CCB2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71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62">
            <a:extLst>
              <a:ext uri="{FF2B5EF4-FFF2-40B4-BE49-F238E27FC236}">
                <a16:creationId xmlns:a16="http://schemas.microsoft.com/office/drawing/2014/main" id="{E52E52AD-3330-4702-ABA2-31316F669B90}"/>
              </a:ext>
            </a:extLst>
          </p:cNvPr>
          <p:cNvSpPr/>
          <p:nvPr/>
        </p:nvSpPr>
        <p:spPr>
          <a:xfrm>
            <a:off x="4448687" y="2245298"/>
            <a:ext cx="1886948" cy="1759012"/>
          </a:xfrm>
          <a:prstGeom prst="roundRect">
            <a:avLst>
              <a:gd name="adj" fmla="val 5059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lIns="0" tIns="0" rIns="0" bIns="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6" name="Rounded Rectangle 62">
            <a:extLst>
              <a:ext uri="{FF2B5EF4-FFF2-40B4-BE49-F238E27FC236}">
                <a16:creationId xmlns:a16="http://schemas.microsoft.com/office/drawing/2014/main" id="{FB032EB6-C850-4E3C-846C-CAD27126DBA1}"/>
              </a:ext>
            </a:extLst>
          </p:cNvPr>
          <p:cNvSpPr/>
          <p:nvPr/>
        </p:nvSpPr>
        <p:spPr>
          <a:xfrm>
            <a:off x="2015635" y="2245298"/>
            <a:ext cx="2372238" cy="1759012"/>
          </a:xfrm>
          <a:prstGeom prst="roundRect">
            <a:avLst>
              <a:gd name="adj" fmla="val 5059"/>
            </a:avLst>
          </a:prstGeom>
          <a:solidFill>
            <a:srgbClr val="FFFFFF">
              <a:lumMod val="95000"/>
            </a:srgbClr>
          </a:solidFill>
          <a:ln w="19050" cap="flat" cmpd="sng" algn="ctr">
            <a:noFill/>
            <a:prstDash val="solid"/>
          </a:ln>
          <a:effectLst/>
        </p:spPr>
        <p:txBody>
          <a:bodyPr wrap="square" lIns="0" tIns="0" rIns="0" bIns="0"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>
                  <a:lumMod val="95000"/>
                </a:srgbClr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Rounded Rectangle 101">
            <a:extLst>
              <a:ext uri="{FF2B5EF4-FFF2-40B4-BE49-F238E27FC236}">
                <a16:creationId xmlns:a16="http://schemas.microsoft.com/office/drawing/2014/main" id="{7C998EF3-DF7C-4F37-B518-ED9426806371}"/>
              </a:ext>
            </a:extLst>
          </p:cNvPr>
          <p:cNvSpPr/>
          <p:nvPr/>
        </p:nvSpPr>
        <p:spPr>
          <a:xfrm>
            <a:off x="2016434" y="1040768"/>
            <a:ext cx="4320000" cy="324000"/>
          </a:xfrm>
          <a:prstGeom prst="roundRect">
            <a:avLst>
              <a:gd name="adj" fmla="val 19644"/>
            </a:avLst>
          </a:prstGeom>
          <a:solidFill>
            <a:srgbClr val="00AEC7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Application</a:t>
            </a:r>
          </a:p>
        </p:txBody>
      </p:sp>
      <p:sp>
        <p:nvSpPr>
          <p:cNvPr id="7" name="Rounded Rectangle 55">
            <a:extLst>
              <a:ext uri="{FF2B5EF4-FFF2-40B4-BE49-F238E27FC236}">
                <a16:creationId xmlns:a16="http://schemas.microsoft.com/office/drawing/2014/main" id="{BF51690B-518F-43A8-B237-F426D5347A08}"/>
              </a:ext>
            </a:extLst>
          </p:cNvPr>
          <p:cNvSpPr/>
          <p:nvPr/>
        </p:nvSpPr>
        <p:spPr>
          <a:xfrm>
            <a:off x="2015635" y="1639761"/>
            <a:ext cx="4320000" cy="32400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MicroUI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and Drawing Libraries</a:t>
            </a:r>
          </a:p>
        </p:txBody>
      </p:sp>
      <p:sp>
        <p:nvSpPr>
          <p:cNvPr id="10" name="Rounded Rectangle 55">
            <a:extLst>
              <a:ext uri="{FF2B5EF4-FFF2-40B4-BE49-F238E27FC236}">
                <a16:creationId xmlns:a16="http://schemas.microsoft.com/office/drawing/2014/main" id="{2B3FC1DC-5706-4E16-9368-EDB11C1A072C}"/>
              </a:ext>
            </a:extLst>
          </p:cNvPr>
          <p:cNvSpPr/>
          <p:nvPr/>
        </p:nvSpPr>
        <p:spPr>
          <a:xfrm>
            <a:off x="2126942" y="2352674"/>
            <a:ext cx="629241" cy="32400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36000" rIns="0" bIns="36000" rtlCol="0" anchor="ctr">
            <a:noAutofit/>
          </a:bodyPr>
          <a:lstStyle/>
          <a:p>
            <a:pPr algn="ctr" defTabSz="914377"/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</a:rPr>
              <a:t>Display</a:t>
            </a:r>
          </a:p>
        </p:txBody>
      </p:sp>
      <p:sp>
        <p:nvSpPr>
          <p:cNvPr id="14" name="Rounded Rectangle 55">
            <a:extLst>
              <a:ext uri="{FF2B5EF4-FFF2-40B4-BE49-F238E27FC236}">
                <a16:creationId xmlns:a16="http://schemas.microsoft.com/office/drawing/2014/main" id="{5143ED21-AAB9-4CCF-AC7D-664D6C00B74D}"/>
              </a:ext>
            </a:extLst>
          </p:cNvPr>
          <p:cNvSpPr/>
          <p:nvPr/>
        </p:nvSpPr>
        <p:spPr>
          <a:xfrm>
            <a:off x="4563132" y="2352674"/>
            <a:ext cx="1665753" cy="32400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Front Panel</a:t>
            </a:r>
          </a:p>
        </p:txBody>
      </p:sp>
      <p:sp>
        <p:nvSpPr>
          <p:cNvPr id="20" name="Rounded Rectangle 101">
            <a:extLst>
              <a:ext uri="{FF2B5EF4-FFF2-40B4-BE49-F238E27FC236}">
                <a16:creationId xmlns:a16="http://schemas.microsoft.com/office/drawing/2014/main" id="{CCB1F329-3B40-4CF0-BE19-C4254EEC5F06}"/>
              </a:ext>
            </a:extLst>
          </p:cNvPr>
          <p:cNvSpPr/>
          <p:nvPr/>
        </p:nvSpPr>
        <p:spPr>
          <a:xfrm>
            <a:off x="2122806" y="2994867"/>
            <a:ext cx="2052825" cy="324000"/>
          </a:xfrm>
          <a:prstGeom prst="roundRect">
            <a:avLst>
              <a:gd name="adj" fmla="val 19644"/>
            </a:avLst>
          </a:prstGeom>
          <a:solidFill>
            <a:srgbClr val="00AEC7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36000" rIns="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Drivers (Board Support Package)</a:t>
            </a:r>
            <a:endParaRPr kumimoji="0" lang="en-US" sz="105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2" name="Rounded Rectangle 107">
            <a:extLst>
              <a:ext uri="{FF2B5EF4-FFF2-40B4-BE49-F238E27FC236}">
                <a16:creationId xmlns:a16="http://schemas.microsoft.com/office/drawing/2014/main" id="{3676B105-4EBC-4E1D-A7BB-2443B7AC700C}"/>
              </a:ext>
            </a:extLst>
          </p:cNvPr>
          <p:cNvSpPr/>
          <p:nvPr/>
        </p:nvSpPr>
        <p:spPr>
          <a:xfrm>
            <a:off x="4563132" y="3620522"/>
            <a:ext cx="1665753" cy="289727"/>
          </a:xfrm>
          <a:prstGeom prst="roundRect">
            <a:avLst>
              <a:gd name="adj" fmla="val 19644"/>
            </a:avLst>
          </a:prstGeom>
          <a:solidFill>
            <a:srgbClr val="CBD3D7">
              <a:lumMod val="50000"/>
            </a:srgbClr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Simulator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76C5218-20B1-49DD-A30B-92A0F0383E3C}"/>
              </a:ext>
            </a:extLst>
          </p:cNvPr>
          <p:cNvGrpSpPr/>
          <p:nvPr/>
        </p:nvGrpSpPr>
        <p:grpSpPr>
          <a:xfrm>
            <a:off x="2122806" y="3642867"/>
            <a:ext cx="2038651" cy="389240"/>
            <a:chOff x="2447475" y="5013345"/>
            <a:chExt cx="2989409" cy="389240"/>
          </a:xfrm>
        </p:grpSpPr>
        <p:sp>
          <p:nvSpPr>
            <p:cNvPr id="28" name="Snip Same Side Corner Rectangle 182">
              <a:extLst>
                <a:ext uri="{FF2B5EF4-FFF2-40B4-BE49-F238E27FC236}">
                  <a16:creationId xmlns:a16="http://schemas.microsoft.com/office/drawing/2014/main" id="{8E2F2DBB-08F9-426A-A733-51A7AAE49453}"/>
                </a:ext>
              </a:extLst>
            </p:cNvPr>
            <p:cNvSpPr/>
            <p:nvPr/>
          </p:nvSpPr>
          <p:spPr>
            <a:xfrm>
              <a:off x="2562687" y="5013345"/>
              <a:ext cx="2751198" cy="261630"/>
            </a:xfrm>
            <a:prstGeom prst="snip2SameRect">
              <a:avLst>
                <a:gd name="adj1" fmla="val 32099"/>
                <a:gd name="adj2" fmla="val 0"/>
              </a:avLst>
            </a:prstGeom>
            <a:solidFill>
              <a:srgbClr val="CBD3D7">
                <a:lumMod val="5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tIns="0" bIns="36000" rtlCol="0" anchor="ctr">
              <a:spAutoFit/>
            </a:bodyPr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ource Sans Pro Semibold" charset="0"/>
                  <a:ea typeface="Source Sans Pro Semibold" charset="0"/>
                  <a:cs typeface="Source Sans Pro Semibold" charset="0"/>
                </a:rPr>
                <a:t>HARDWARE</a:t>
              </a:r>
              <a:endParaRPr kumimoji="0" lang="en-US" sz="12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endParaRPr>
            </a:p>
          </p:txBody>
        </p:sp>
        <p:sp>
          <p:nvSpPr>
            <p:cNvPr id="29" name="Arc 28">
              <a:extLst>
                <a:ext uri="{FF2B5EF4-FFF2-40B4-BE49-F238E27FC236}">
                  <a16:creationId xmlns:a16="http://schemas.microsoft.com/office/drawing/2014/main" id="{17D3FDC2-EC78-4EB0-970D-52E6961C3777}"/>
                </a:ext>
              </a:extLst>
            </p:cNvPr>
            <p:cNvSpPr/>
            <p:nvPr/>
          </p:nvSpPr>
          <p:spPr>
            <a:xfrm>
              <a:off x="5184884" y="5150585"/>
              <a:ext cx="252000" cy="252000"/>
            </a:xfrm>
            <a:prstGeom prst="arc">
              <a:avLst>
                <a:gd name="adj1" fmla="val 16200000"/>
                <a:gd name="adj2" fmla="val 21512081"/>
              </a:avLst>
            </a:prstGeom>
            <a:noFill/>
            <a:ln w="38100" cap="flat" cmpd="sng" algn="ctr">
              <a:solidFill>
                <a:srgbClr val="CBD3D7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20A1D9E0-C4F3-4FD7-849B-D91ECCE41C28}"/>
                </a:ext>
              </a:extLst>
            </p:cNvPr>
            <p:cNvSpPr/>
            <p:nvPr/>
          </p:nvSpPr>
          <p:spPr>
            <a:xfrm flipH="1">
              <a:off x="2447475" y="5150058"/>
              <a:ext cx="252000" cy="252000"/>
            </a:xfrm>
            <a:prstGeom prst="arc">
              <a:avLst>
                <a:gd name="adj1" fmla="val 16200000"/>
                <a:gd name="adj2" fmla="val 21512081"/>
              </a:avLst>
            </a:prstGeom>
            <a:noFill/>
            <a:ln w="38100" cap="flat" cmpd="sng" algn="ctr">
              <a:solidFill>
                <a:srgbClr val="CBD3D7">
                  <a:lumMod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377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Calibri Light"/>
                <a:ea typeface="+mn-ea"/>
                <a:cs typeface="+mn-cs"/>
              </a:endParaRP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1D9A559-4A46-4A91-B5F4-E24A9B75648E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V="1">
            <a:off x="4175635" y="1364768"/>
            <a:ext cx="799" cy="274993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4F28877-66CC-4456-B0B8-00177926D1AF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2441563" y="1963761"/>
            <a:ext cx="0" cy="388913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BC32AFA-07A7-460F-B9C1-BD2B66CD6BB8}"/>
              </a:ext>
            </a:extLst>
          </p:cNvPr>
          <p:cNvCxnSpPr>
            <a:cxnSpLocks/>
          </p:cNvCxnSpPr>
          <p:nvPr/>
        </p:nvCxnSpPr>
        <p:spPr>
          <a:xfrm flipH="1" flipV="1">
            <a:off x="3143842" y="1960489"/>
            <a:ext cx="1" cy="388914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9453AA5-CC0C-41FF-9896-0F3D6E22C3F7}"/>
              </a:ext>
            </a:extLst>
          </p:cNvPr>
          <p:cNvCxnSpPr>
            <a:cxnSpLocks/>
          </p:cNvCxnSpPr>
          <p:nvPr/>
        </p:nvCxnSpPr>
        <p:spPr>
          <a:xfrm flipV="1">
            <a:off x="3860853" y="1960491"/>
            <a:ext cx="0" cy="38891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none"/>
          </a:ln>
          <a:effectLst/>
        </p:spPr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8691AB2-A10F-44B9-80A0-5061AB9ABF29}"/>
              </a:ext>
            </a:extLst>
          </p:cNvPr>
          <p:cNvCxnSpPr>
            <a:cxnSpLocks/>
          </p:cNvCxnSpPr>
          <p:nvPr/>
        </p:nvCxnSpPr>
        <p:spPr>
          <a:xfrm flipV="1">
            <a:off x="5419639" y="1963895"/>
            <a:ext cx="0" cy="388912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2DBCBAA-B426-4660-AA8C-48B52F960726}"/>
              </a:ext>
            </a:extLst>
          </p:cNvPr>
          <p:cNvCxnSpPr>
            <a:cxnSpLocks/>
            <a:endCxn id="10" idx="2"/>
          </p:cNvCxnSpPr>
          <p:nvPr/>
        </p:nvCxnSpPr>
        <p:spPr>
          <a:xfrm flipV="1">
            <a:off x="2441562" y="2676674"/>
            <a:ext cx="1" cy="326604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7838450-8AC3-4B3B-AF0E-344BC2BA196B}"/>
              </a:ext>
            </a:extLst>
          </p:cNvPr>
          <p:cNvCxnSpPr>
            <a:cxnSpLocks/>
          </p:cNvCxnSpPr>
          <p:nvPr/>
        </p:nvCxnSpPr>
        <p:spPr>
          <a:xfrm flipV="1">
            <a:off x="3146499" y="2673437"/>
            <a:ext cx="0" cy="318193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 w="med" len="med"/>
            <a:tailEnd type="triangle" w="med" len="me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8BA56D67-70E4-47B1-82EF-6A888F975E56}"/>
              </a:ext>
            </a:extLst>
          </p:cNvPr>
          <p:cNvCxnSpPr>
            <a:cxnSpLocks/>
            <a:stCxn id="28" idx="3"/>
            <a:endCxn id="20" idx="2"/>
          </p:cNvCxnSpPr>
          <p:nvPr/>
        </p:nvCxnSpPr>
        <p:spPr>
          <a:xfrm flipV="1">
            <a:off x="3139477" y="3318867"/>
            <a:ext cx="9742" cy="32400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D382110-F3B3-48E1-BE81-248F8F1A3ABE}"/>
              </a:ext>
            </a:extLst>
          </p:cNvPr>
          <p:cNvCxnSpPr>
            <a:cxnSpLocks/>
          </p:cNvCxnSpPr>
          <p:nvPr/>
        </p:nvCxnSpPr>
        <p:spPr>
          <a:xfrm flipV="1">
            <a:off x="3863616" y="2664829"/>
            <a:ext cx="0" cy="32680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7888B9F-C15A-493E-BEA2-7507BC6F4150}"/>
              </a:ext>
            </a:extLst>
          </p:cNvPr>
          <p:cNvCxnSpPr>
            <a:cxnSpLocks/>
            <a:stCxn id="22" idx="0"/>
            <a:endCxn id="9" idx="2"/>
          </p:cNvCxnSpPr>
          <p:nvPr/>
        </p:nvCxnSpPr>
        <p:spPr>
          <a:xfrm flipV="1">
            <a:off x="5396009" y="3327278"/>
            <a:ext cx="6040" cy="293244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DF4C7F01-6108-4FF7-9C93-661B71C88779}"/>
              </a:ext>
            </a:extLst>
          </p:cNvPr>
          <p:cNvSpPr txBox="1"/>
          <p:nvPr/>
        </p:nvSpPr>
        <p:spPr>
          <a:xfrm>
            <a:off x="2350142" y="4092481"/>
            <a:ext cx="1281599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Provided by user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42B5BCA-694F-4591-90FD-DC05DB269BD0}"/>
              </a:ext>
            </a:extLst>
          </p:cNvPr>
          <p:cNvSpPr txBox="1"/>
          <p:nvPr/>
        </p:nvSpPr>
        <p:spPr>
          <a:xfrm>
            <a:off x="3931199" y="4101435"/>
            <a:ext cx="1548455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0" dirty="0">
                <a:solidFill>
                  <a:srgbClr val="4B5357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Provided by platform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F62EAB1-3126-4CB0-942B-16052E3151F9}"/>
              </a:ext>
            </a:extLst>
          </p:cNvPr>
          <p:cNvSpPr txBox="1"/>
          <p:nvPr/>
        </p:nvSpPr>
        <p:spPr>
          <a:xfrm>
            <a:off x="3098584" y="2016446"/>
            <a:ext cx="776204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Platform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BBBC615-D88E-48B7-9277-48F0CC4DD097}"/>
              </a:ext>
            </a:extLst>
          </p:cNvPr>
          <p:cNvSpPr txBox="1"/>
          <p:nvPr/>
        </p:nvSpPr>
        <p:spPr>
          <a:xfrm>
            <a:off x="4450702" y="1995234"/>
            <a:ext cx="885931" cy="276999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4B5357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Simulator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EDF3CA6E-93D1-4B79-AC0C-AB762EA3C7FC}"/>
              </a:ext>
            </a:extLst>
          </p:cNvPr>
          <p:cNvSpPr/>
          <p:nvPr/>
        </p:nvSpPr>
        <p:spPr>
          <a:xfrm>
            <a:off x="3772469" y="4138129"/>
            <a:ext cx="202109" cy="187295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pPr algn="ctr" defTabSz="914377">
              <a:lnSpc>
                <a:spcPts val="1600"/>
              </a:lnSpc>
              <a:spcBef>
                <a:spcPts val="100"/>
              </a:spcBef>
              <a:spcAft>
                <a:spcPts val="100"/>
              </a:spcAft>
            </a:pPr>
            <a:endParaRPr lang="en-US" sz="1000" b="1" dirty="0">
              <a:solidFill>
                <a:srgbClr val="FFFFFF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86" name="Rounded Rectangle 164">
            <a:extLst>
              <a:ext uri="{FF2B5EF4-FFF2-40B4-BE49-F238E27FC236}">
                <a16:creationId xmlns:a16="http://schemas.microsoft.com/office/drawing/2014/main" id="{A0BC8463-70F7-4B82-BDC9-F5AB05F31C1D}"/>
              </a:ext>
            </a:extLst>
          </p:cNvPr>
          <p:cNvSpPr/>
          <p:nvPr/>
        </p:nvSpPr>
        <p:spPr>
          <a:xfrm>
            <a:off x="2151716" y="4108666"/>
            <a:ext cx="252000" cy="252000"/>
          </a:xfrm>
          <a:prstGeom prst="roundRect">
            <a:avLst>
              <a:gd name="adj" fmla="val 50000"/>
            </a:avLst>
          </a:prstGeom>
          <a:solidFill>
            <a:srgbClr val="00AEC7"/>
          </a:solidFill>
          <a:ln w="12700" cap="flat" cmpd="sng" algn="ctr">
            <a:noFill/>
            <a:prstDash val="solid"/>
          </a:ln>
          <a:effectLst/>
        </p:spPr>
        <p:txBody>
          <a:bodyPr wrap="square" tIns="10800" rIns="90000" bIns="108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87" name="Rounded Rectangle 164">
            <a:extLst>
              <a:ext uri="{FF2B5EF4-FFF2-40B4-BE49-F238E27FC236}">
                <a16:creationId xmlns:a16="http://schemas.microsoft.com/office/drawing/2014/main" id="{082FDA26-5E98-4B7C-B57A-E58D6E3A5517}"/>
              </a:ext>
            </a:extLst>
          </p:cNvPr>
          <p:cNvSpPr/>
          <p:nvPr/>
        </p:nvSpPr>
        <p:spPr>
          <a:xfrm>
            <a:off x="3714317" y="4108666"/>
            <a:ext cx="252000" cy="252000"/>
          </a:xfrm>
          <a:prstGeom prst="roundRect">
            <a:avLst>
              <a:gd name="adj" fmla="val 50000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10800" rIns="90000" bIns="108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" name="Rounded Rectangle 55">
            <a:extLst>
              <a:ext uri="{FF2B5EF4-FFF2-40B4-BE49-F238E27FC236}">
                <a16:creationId xmlns:a16="http://schemas.microsoft.com/office/drawing/2014/main" id="{79702F0B-C621-4F10-9D4C-72161714DFB3}"/>
              </a:ext>
            </a:extLst>
          </p:cNvPr>
          <p:cNvSpPr/>
          <p:nvPr/>
        </p:nvSpPr>
        <p:spPr>
          <a:xfrm>
            <a:off x="4563132" y="3003278"/>
            <a:ext cx="1677833" cy="32400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Front Panel Widgets</a:t>
            </a:r>
          </a:p>
        </p:txBody>
      </p:sp>
      <p:sp>
        <p:nvSpPr>
          <p:cNvPr id="24" name="Rounded Rectangle 55">
            <a:extLst>
              <a:ext uri="{FF2B5EF4-FFF2-40B4-BE49-F238E27FC236}">
                <a16:creationId xmlns:a16="http://schemas.microsoft.com/office/drawing/2014/main" id="{2F6CAD55-79DD-4FE3-923B-F8989CA59FED}"/>
              </a:ext>
            </a:extLst>
          </p:cNvPr>
          <p:cNvSpPr/>
          <p:nvPr/>
        </p:nvSpPr>
        <p:spPr>
          <a:xfrm>
            <a:off x="2829223" y="2352674"/>
            <a:ext cx="629241" cy="32400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36000" rIns="0" bIns="36000" rtlCol="0" anchor="ctr">
            <a:noAutofit/>
          </a:bodyPr>
          <a:lstStyle/>
          <a:p>
            <a:pPr algn="ctr" defTabSz="914377"/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</a:rPr>
              <a:t>Input</a:t>
            </a:r>
          </a:p>
        </p:txBody>
      </p:sp>
      <p:sp>
        <p:nvSpPr>
          <p:cNvPr id="25" name="Rounded Rectangle 55">
            <a:extLst>
              <a:ext uri="{FF2B5EF4-FFF2-40B4-BE49-F238E27FC236}">
                <a16:creationId xmlns:a16="http://schemas.microsoft.com/office/drawing/2014/main" id="{E0AB377C-1C47-4F65-9D31-722B9CCD3F6B}"/>
              </a:ext>
            </a:extLst>
          </p:cNvPr>
          <p:cNvSpPr/>
          <p:nvPr/>
        </p:nvSpPr>
        <p:spPr>
          <a:xfrm>
            <a:off x="3532216" y="2352674"/>
            <a:ext cx="629241" cy="32400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36000" rIns="0" bIns="36000" rtlCol="0" anchor="ctr">
            <a:noAutofit/>
          </a:bodyPr>
          <a:lstStyle/>
          <a:p>
            <a:pPr algn="ctr" defTabSz="914377"/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</a:rPr>
              <a:t>LEDs</a:t>
            </a:r>
          </a:p>
        </p:txBody>
      </p:sp>
      <p:sp>
        <p:nvSpPr>
          <p:cNvPr id="37" name="Rounded Rectangle 55">
            <a:extLst>
              <a:ext uri="{FF2B5EF4-FFF2-40B4-BE49-F238E27FC236}">
                <a16:creationId xmlns:a16="http://schemas.microsoft.com/office/drawing/2014/main" id="{6EECAB5F-9898-46F8-A7B3-790EAFC2D3D0}"/>
              </a:ext>
            </a:extLst>
          </p:cNvPr>
          <p:cNvSpPr/>
          <p:nvPr/>
        </p:nvSpPr>
        <p:spPr>
          <a:xfrm>
            <a:off x="6432229" y="3003278"/>
            <a:ext cx="629241" cy="324000"/>
          </a:xfrm>
          <a:prstGeom prst="roundRect">
            <a:avLst>
              <a:gd name="adj" fmla="val 19644"/>
            </a:avLst>
          </a:prstGeom>
          <a:solidFill>
            <a:srgbClr val="00AEC7"/>
          </a:solidFill>
          <a:ln w="12700" cap="flat" cmpd="sng" algn="ctr">
            <a:noFill/>
            <a:prstDash val="solid"/>
          </a:ln>
          <a:effectLst/>
        </p:spPr>
        <p:txBody>
          <a:bodyPr wrap="square" lIns="0" tIns="36000" rIns="0" bIns="36000" rtlCol="0" anchor="ctr">
            <a:noAutofit/>
          </a:bodyPr>
          <a:lstStyle/>
          <a:p>
            <a:pPr algn="ctr" defTabSz="914377"/>
            <a:r>
              <a:rPr lang="en-US" sz="9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</a:rPr>
              <a:t>Front Panel definition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BE26B53-4011-46A0-A667-1E17F01F56D4}"/>
              </a:ext>
            </a:extLst>
          </p:cNvPr>
          <p:cNvCxnSpPr>
            <a:cxnSpLocks/>
            <a:stCxn id="9" idx="3"/>
            <a:endCxn id="37" idx="1"/>
          </p:cNvCxnSpPr>
          <p:nvPr/>
        </p:nvCxnSpPr>
        <p:spPr>
          <a:xfrm>
            <a:off x="6240965" y="3165278"/>
            <a:ext cx="191264" cy="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872585C-542C-4593-BB3F-1E8A4D006D86}"/>
              </a:ext>
            </a:extLst>
          </p:cNvPr>
          <p:cNvCxnSpPr>
            <a:cxnSpLocks/>
          </p:cNvCxnSpPr>
          <p:nvPr/>
        </p:nvCxnSpPr>
        <p:spPr>
          <a:xfrm flipV="1">
            <a:off x="5399029" y="2703096"/>
            <a:ext cx="6040" cy="293244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67739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33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Source Sans Pro</vt:lpstr>
      <vt:lpstr>Source Sans Pro Light</vt:lpstr>
      <vt:lpstr>Source Sans Pro Semibold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Guillaume Balan</cp:lastModifiedBy>
  <cp:revision>11</cp:revision>
  <dcterms:created xsi:type="dcterms:W3CDTF">2020-03-20T16:33:07Z</dcterms:created>
  <dcterms:modified xsi:type="dcterms:W3CDTF">2020-11-23T06:56:46Z</dcterms:modified>
</cp:coreProperties>
</file>