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79" r:id="rId2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3" autoAdjust="0"/>
    <p:restoredTop sz="94571" autoAdjust="0"/>
  </p:normalViewPr>
  <p:slideViewPr>
    <p:cSldViewPr>
      <p:cViewPr varScale="1">
        <p:scale>
          <a:sx n="114" d="100"/>
          <a:sy n="114" d="100"/>
        </p:scale>
        <p:origin x="750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436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A78A5-0A8C-BB4A-989B-613D7251D3B1}" type="datetime6">
              <a:rPr lang="fr-FR" smtClean="0">
                <a:latin typeface="Calibri Regular" charset="0"/>
              </a:rPr>
              <a:t>avril 22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79958FA1-9FE8-F149-AB4B-7DC9950B39E9}" type="datetime6">
              <a:rPr lang="fr-FR" smtClean="0"/>
              <a:pPr/>
              <a:t>avril 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6316" y="4149080"/>
            <a:ext cx="10561229" cy="1224136"/>
          </a:xfrm>
        </p:spPr>
        <p:txBody>
          <a:bodyPr>
            <a:noAutofit/>
          </a:bodyPr>
          <a:lstStyle>
            <a:lvl1pPr algn="ctr">
              <a:defRPr sz="44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316" y="5373216"/>
            <a:ext cx="10564261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Calibri Regular" charset="0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859265" y="6453340"/>
            <a:ext cx="2473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/>
                </a:solidFill>
                <a:latin typeface="Calibri Regular" charset="0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468" y="747907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8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75"/>
            <a:ext cx="6815667" cy="58531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772816"/>
            <a:ext cx="4011084" cy="43533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43" indent="0">
              <a:buNone/>
              <a:defRPr sz="1200"/>
            </a:lvl2pPr>
            <a:lvl3pPr marL="914286" indent="0">
              <a:buNone/>
              <a:defRPr sz="10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09603" y="274640"/>
            <a:ext cx="4011084" cy="13541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AAE0-7A9E-9F46-B84D-C44AC8DB25A2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784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4869170"/>
            <a:ext cx="10972800" cy="92211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2307-04DB-2F4D-BDB0-614E4902BA9E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2" name="Espace réservé pour une image  9"/>
          <p:cNvSpPr>
            <a:spLocks noGrp="1"/>
          </p:cNvSpPr>
          <p:nvPr>
            <p:ph type="pic" sz="quarter" idx="13"/>
          </p:nvPr>
        </p:nvSpPr>
        <p:spPr>
          <a:xfrm>
            <a:off x="609601" y="764704"/>
            <a:ext cx="10972800" cy="394908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458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e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4ADF-D2E2-C44F-9BED-DE909ECFAA4C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Espace réservé pour une image  9"/>
          <p:cNvSpPr>
            <a:spLocks noGrp="1"/>
          </p:cNvSpPr>
          <p:nvPr>
            <p:ph type="pic" sz="quarter" idx="12"/>
          </p:nvPr>
        </p:nvSpPr>
        <p:spPr>
          <a:xfrm>
            <a:off x="609601" y="764704"/>
            <a:ext cx="10972800" cy="482453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568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Callout 5"/>
          <p:cNvSpPr/>
          <p:nvPr userDrawn="1"/>
        </p:nvSpPr>
        <p:spPr>
          <a:xfrm>
            <a:off x="3597662" y="454207"/>
            <a:ext cx="4954760" cy="3528392"/>
          </a:xfrm>
          <a:prstGeom prst="wedgeEllipseCallout">
            <a:avLst>
              <a:gd name="adj1" fmla="val -116"/>
              <a:gd name="adj2" fmla="val 647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8F49-BF83-0E4D-8954-2DA98C3220A2}" type="datetime6">
              <a:rPr lang="fr-FR" smtClean="0"/>
              <a:pPr/>
              <a:t>avril 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866462" y="1082121"/>
            <a:ext cx="10417157" cy="2277178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 defTabSz="914286" rtl="0" eaLnBrk="1" latinLnBrk="0" hangingPunct="1">
              <a:spcBef>
                <a:spcPct val="0"/>
              </a:spcBef>
              <a:buNone/>
              <a:defRPr sz="5400" b="0" i="0" kern="1200" cap="all" baseline="0">
                <a:solidFill>
                  <a:schemeClr val="bg1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r>
              <a:rPr lang="en-US" sz="6600" dirty="0" smtClean="0"/>
              <a:t>THANK YOU </a:t>
            </a:r>
          </a:p>
          <a:p>
            <a:r>
              <a:rPr lang="en-US" sz="2800" dirty="0" smtClean="0">
                <a:latin typeface="+mn-lt"/>
              </a:rPr>
              <a:t>FOR YOUR ATTENTION!</a:t>
            </a:r>
            <a:endParaRPr lang="en-US" sz="2800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918" y="5013176"/>
            <a:ext cx="3714247" cy="18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4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4859265" y="6453340"/>
            <a:ext cx="2473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 Regular" charset="0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85" y="1505886"/>
            <a:ext cx="5904655" cy="1117332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716316" y="3212977"/>
            <a:ext cx="10561229" cy="1224136"/>
          </a:xfrm>
        </p:spPr>
        <p:txBody>
          <a:bodyPr>
            <a:noAutofit/>
          </a:bodyPr>
          <a:lstStyle>
            <a:lvl1pPr algn="ctr">
              <a:defRPr sz="4400" b="0" i="0" cap="all" baseline="0">
                <a:solidFill>
                  <a:schemeClr val="bg1"/>
                </a:solidFill>
                <a:latin typeface="+mj-lt"/>
                <a:ea typeface="Calibri Regular" charset="0"/>
                <a:cs typeface="Calibri Regular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716316" y="4437112"/>
            <a:ext cx="10564261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63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744" y="-747463"/>
            <a:ext cx="13393488" cy="92674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381" y="3493240"/>
            <a:ext cx="8839099" cy="1224136"/>
          </a:xfrm>
        </p:spPr>
        <p:txBody>
          <a:bodyPr>
            <a:noAutofit/>
          </a:bodyPr>
          <a:lstStyle>
            <a:lvl1pPr algn="ctr">
              <a:defRPr sz="44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628" y="4717375"/>
            <a:ext cx="8841637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Calibri Regular" charset="0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859265" y="6453340"/>
            <a:ext cx="2473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/>
                </a:solidFill>
                <a:latin typeface="Calibri Regular" charset="0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468" y="404666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7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87424" y="2735998"/>
            <a:ext cx="10417157" cy="1386011"/>
          </a:xfrm>
        </p:spPr>
        <p:txBody>
          <a:bodyPr lIns="0" rIns="0" anchor="ctr" anchorCtr="0">
            <a:noAutofit/>
          </a:bodyPr>
          <a:lstStyle>
            <a:lvl1pPr algn="ctr">
              <a:defRPr sz="5400" b="0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Section title style</a:t>
            </a:r>
            <a:endParaRPr lang="en-US" dirty="0"/>
          </a:p>
        </p:txBody>
      </p:sp>
      <p:pic>
        <p:nvPicPr>
          <p:cNvPr id="3" name="Picture 3" descr="C:\Users\cmorineau\Marketing-Private\Marcom\Graphics\Artwork_Corp\Logos\Logo-microej-white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325" y="6381328"/>
            <a:ext cx="1411355" cy="25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570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340768"/>
            <a:ext cx="10972800" cy="4785395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pic>
        <p:nvPicPr>
          <p:cNvPr id="16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D163-B769-8340-9BFA-850DE925A786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DD81-934D-2440-96D5-710E55CF1726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340775"/>
            <a:ext cx="5386917" cy="478540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4" y="1340775"/>
            <a:ext cx="5389033" cy="478540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340787"/>
            <a:ext cx="5386917" cy="432049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ET </a:t>
            </a:r>
            <a:r>
              <a:rPr lang="fr-FR" dirty="0" err="1" smtClean="0"/>
              <a:t>modifieZ</a:t>
            </a:r>
            <a:r>
              <a:rPr lang="fr-FR" dirty="0" smtClean="0"/>
              <a:t> LE TITRE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916838"/>
            <a:ext cx="5386917" cy="42093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84" y="1340787"/>
            <a:ext cx="5389033" cy="43204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ET </a:t>
            </a:r>
            <a:r>
              <a:rPr lang="fr-FR" dirty="0" err="1" smtClean="0"/>
              <a:t>modifieZ</a:t>
            </a:r>
            <a:r>
              <a:rPr lang="fr-FR" dirty="0" smtClean="0"/>
              <a:t> LE TITRE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4" y="1916838"/>
            <a:ext cx="5389033" cy="42093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60DB-6E52-EB46-96C1-740CFB82B988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0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601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7A4E-A05D-044B-B606-EB8FC4116036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6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44626"/>
            <a:ext cx="2592288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b="0" i="0" cap="none" spc="51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D4BF065C-C26E-9B4C-AB1D-0F16CDF9EF28}" type="datetime6">
              <a:rPr lang="fr-FR" smtClean="0"/>
              <a:pPr/>
              <a:t>avril 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0112" y="6344625"/>
            <a:ext cx="2592288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1000" b="0" i="0" kern="1200" cap="none" spc="51" smtClean="0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747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7"/>
            <a:ext cx="10972800" cy="922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40768"/>
            <a:ext cx="109728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44626"/>
            <a:ext cx="2592288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b="0" i="0" cap="none" spc="51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2DD8F49-BF83-0E4D-8954-2DA98C3220A2}" type="datetime6">
              <a:rPr lang="fr-FR" smtClean="0"/>
              <a:pPr/>
              <a:t>avril 22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0112" y="6344625"/>
            <a:ext cx="2592288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1000" b="0" i="0" kern="1200" cap="none" spc="51" smtClean="0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8" r:id="rId3"/>
    <p:sldLayoutId id="2147483679" r:id="rId4"/>
    <p:sldLayoutId id="214748366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6" r:id="rId11"/>
    <p:sldLayoutId id="2147483677" r:id="rId12"/>
    <p:sldLayoutId id="2147483680" r:id="rId13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+mj-lt"/>
          <a:ea typeface="Calibri Light" charset="0"/>
          <a:cs typeface="Calibri Light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None/>
        <a:defRPr sz="2400" b="0" i="0" kern="1200">
          <a:solidFill>
            <a:schemeClr val="tx2"/>
          </a:solidFill>
          <a:effectLst/>
          <a:latin typeface="Calibri Regular" charset="0"/>
          <a:ea typeface="Calibri Regular" charset="0"/>
          <a:cs typeface="Calibri Regular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400" b="0" i="0" kern="120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3pPr>
      <a:lvl4pPr marL="1657144" indent="-285717" algn="l" defTabSz="914286" rtl="0" eaLnBrk="1" latinLnBrk="0" hangingPunct="1">
        <a:spcBef>
          <a:spcPct val="20000"/>
        </a:spcBef>
        <a:spcAft>
          <a:spcPts val="400"/>
        </a:spcAft>
        <a:buFont typeface="Arial" charset="0"/>
        <a:buChar char="•"/>
        <a:defRPr sz="1600" b="0" i="0" kern="1200" baseline="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4pPr>
      <a:lvl5pPr marL="2057143" indent="-228573" algn="l" defTabSz="914286" rtl="0" eaLnBrk="1" latinLnBrk="0" hangingPunct="1">
        <a:spcBef>
          <a:spcPct val="20000"/>
        </a:spcBef>
        <a:spcAft>
          <a:spcPts val="400"/>
        </a:spcAft>
        <a:buFont typeface="Arial" charset="0"/>
        <a:buChar char="•"/>
        <a:defRPr sz="1600" b="0" i="0" kern="120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938616" y="4330645"/>
            <a:ext cx="2066064" cy="1900807"/>
          </a:xfrm>
          <a:prstGeom prst="roundRect">
            <a:avLst>
              <a:gd name="adj" fmla="val 1573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938617" y="2292007"/>
            <a:ext cx="5800796" cy="1212313"/>
          </a:xfrm>
          <a:prstGeom prst="roundRect">
            <a:avLst>
              <a:gd name="adj" fmla="val 1573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vz</a:t>
            </a:r>
            <a:endParaRPr lang="en-US" dirty="0"/>
          </a:p>
        </p:txBody>
      </p:sp>
      <p:sp>
        <p:nvSpPr>
          <p:cNvPr id="103" name="Rounded Rectangle 102"/>
          <p:cNvSpPr/>
          <p:nvPr/>
        </p:nvSpPr>
        <p:spPr>
          <a:xfrm>
            <a:off x="8171174" y="4576738"/>
            <a:ext cx="2797476" cy="1271276"/>
          </a:xfrm>
          <a:prstGeom prst="roundRect">
            <a:avLst>
              <a:gd name="adj" fmla="val 1573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ounded Rectangle 97"/>
          <p:cNvSpPr/>
          <p:nvPr/>
        </p:nvSpPr>
        <p:spPr>
          <a:xfrm>
            <a:off x="3903618" y="105508"/>
            <a:ext cx="2835795" cy="1212313"/>
          </a:xfrm>
          <a:prstGeom prst="roundRect">
            <a:avLst>
              <a:gd name="adj" fmla="val 1573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vz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938616" y="105508"/>
            <a:ext cx="2835795" cy="1212313"/>
          </a:xfrm>
          <a:prstGeom prst="roundRect">
            <a:avLst>
              <a:gd name="adj" fmla="val 1573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vz</a:t>
            </a:r>
            <a:endParaRPr lang="en-US" dirty="0"/>
          </a:p>
        </p:txBody>
      </p:sp>
      <p:sp>
        <p:nvSpPr>
          <p:cNvPr id="51" name="TextBox 37"/>
          <p:cNvSpPr txBox="1"/>
          <p:nvPr/>
        </p:nvSpPr>
        <p:spPr>
          <a:xfrm>
            <a:off x="6983516" y="2590209"/>
            <a:ext cx="906017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dirty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Publish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239420" y="4991851"/>
            <a:ext cx="934014" cy="411257"/>
          </a:xfrm>
          <a:prstGeom prst="rect">
            <a:avLst/>
          </a:prstGeom>
          <a:solidFill>
            <a:schemeClr val="bg1"/>
          </a:solidFill>
        </p:spPr>
        <p:txBody>
          <a:bodyPr wrap="square" tIns="36000" bIns="36000" rtlCol="0">
            <a:spAutoFit/>
          </a:bodyPr>
          <a:lstStyle/>
          <a:p>
            <a:pPr algn="ctr" defTabSz="685783">
              <a:buClrTx/>
            </a:pPr>
            <a:r>
              <a:rPr lang="en-US" sz="2200" dirty="0" smtClean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Target</a:t>
            </a:r>
            <a:endParaRPr lang="en-US" sz="2200" dirty="0">
              <a:solidFill>
                <a:schemeClr val="tx1">
                  <a:lumMod val="75000"/>
                </a:schemeClr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00000">
            <a:off x="3797192" y="321260"/>
            <a:ext cx="1417466" cy="77251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992351" y="2125734"/>
            <a:ext cx="1158355" cy="1367382"/>
            <a:chOff x="3878499" y="2275879"/>
            <a:chExt cx="1172018" cy="1383510"/>
          </a:xfrm>
        </p:grpSpPr>
        <p:grpSp>
          <p:nvGrpSpPr>
            <p:cNvPr id="174" name="Group 173"/>
            <p:cNvGrpSpPr/>
            <p:nvPr/>
          </p:nvGrpSpPr>
          <p:grpSpPr>
            <a:xfrm>
              <a:off x="3878499" y="2275879"/>
              <a:ext cx="1172018" cy="1383510"/>
              <a:chOff x="8498011" y="1260355"/>
              <a:chExt cx="1673582" cy="2222193"/>
            </a:xfrm>
          </p:grpSpPr>
          <p:pic>
            <p:nvPicPr>
              <p:cNvPr id="175" name="Picture 17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34" r="18934"/>
              <a:stretch/>
            </p:blipFill>
            <p:spPr>
              <a:xfrm>
                <a:off x="8498011" y="1260355"/>
                <a:ext cx="1673582" cy="2222193"/>
              </a:xfrm>
              <a:prstGeom prst="rect">
                <a:avLst/>
              </a:prstGeom>
            </p:spPr>
          </p:pic>
          <p:pic>
            <p:nvPicPr>
              <p:cNvPr id="176" name="Picture 17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400000">
                <a:off x="8997932" y="1799769"/>
                <a:ext cx="1201542" cy="654841"/>
              </a:xfrm>
              <a:prstGeom prst="rect">
                <a:avLst/>
              </a:prstGeom>
            </p:spPr>
          </p:pic>
        </p:grpSp>
        <p:grpSp>
          <p:nvGrpSpPr>
            <p:cNvPr id="6" name="Group 5"/>
            <p:cNvGrpSpPr/>
            <p:nvPr/>
          </p:nvGrpSpPr>
          <p:grpSpPr>
            <a:xfrm>
              <a:off x="4174836" y="2388513"/>
              <a:ext cx="198000" cy="182021"/>
              <a:chOff x="2464217" y="2519136"/>
              <a:chExt cx="618701" cy="639769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2464217" y="2519136"/>
                <a:ext cx="618701" cy="6397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v</a:t>
                </a:r>
                <a:endParaRPr lang="en-US"/>
              </a:p>
            </p:txBody>
          </p:sp>
          <p:pic>
            <p:nvPicPr>
              <p:cNvPr id="93" name="Picture 9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5027" y="2575985"/>
                <a:ext cx="509063" cy="559968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</p:pic>
        </p:grpSp>
      </p:grpSp>
      <p:sp>
        <p:nvSpPr>
          <p:cNvPr id="95" name="TextBox 94"/>
          <p:cNvSpPr txBox="1"/>
          <p:nvPr/>
        </p:nvSpPr>
        <p:spPr>
          <a:xfrm>
            <a:off x="1121755" y="2542104"/>
            <a:ext cx="2179553" cy="411257"/>
          </a:xfrm>
          <a:prstGeom prst="rect">
            <a:avLst/>
          </a:prstGeom>
          <a:solidFill>
            <a:schemeClr val="bg1"/>
          </a:solidFill>
        </p:spPr>
        <p:txBody>
          <a:bodyPr wrap="square" tIns="36000" bIns="36000" rtlCol="0">
            <a:spAutoFit/>
          </a:bodyPr>
          <a:lstStyle/>
          <a:p>
            <a:pPr algn="ctr" defTabSz="685783">
              <a:buClrTx/>
            </a:pPr>
            <a:r>
              <a:rPr lang="en-US" sz="2200" dirty="0" smtClean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Your Workstation</a:t>
            </a:r>
            <a:endParaRPr lang="en-US" sz="2200" dirty="0">
              <a:solidFill>
                <a:schemeClr val="tx1">
                  <a:lumMod val="75000"/>
                </a:schemeClr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6" name="TextBox 21"/>
          <p:cNvSpPr txBox="1"/>
          <p:nvPr/>
        </p:nvSpPr>
        <p:spPr>
          <a:xfrm>
            <a:off x="2293650" y="207488"/>
            <a:ext cx="14020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783"/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SDK Tools Software </a:t>
            </a: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2000" dirty="0" smtClean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(.exe)</a:t>
            </a:r>
            <a:endParaRPr lang="en-US" sz="2000" dirty="0">
              <a:solidFill>
                <a:schemeClr val="tx1">
                  <a:lumMod val="75000"/>
                </a:schemeClr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7" name="TextBox 21"/>
          <p:cNvSpPr txBox="1"/>
          <p:nvPr/>
        </p:nvSpPr>
        <p:spPr>
          <a:xfrm>
            <a:off x="4897605" y="207489"/>
            <a:ext cx="1759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783"/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Platform </a:t>
            </a:r>
          </a:p>
          <a:p>
            <a:pPr algn="ctr" defTabSz="685783"/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or</a:t>
            </a: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2000" dirty="0" smtClean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Virtual </a:t>
            </a: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Device</a:t>
            </a:r>
            <a:endParaRPr lang="en-US" sz="2000" dirty="0">
              <a:solidFill>
                <a:schemeClr val="tx1">
                  <a:lumMod val="75000"/>
                </a:schemeClr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335416" y="1480477"/>
            <a:ext cx="807548" cy="573493"/>
            <a:chOff x="1127448" y="1585249"/>
            <a:chExt cx="807548" cy="573493"/>
          </a:xfrm>
        </p:grpSpPr>
        <p:sp>
          <p:nvSpPr>
            <p:cNvPr id="18" name="TextBox 37"/>
            <p:cNvSpPr txBox="1"/>
            <p:nvPr/>
          </p:nvSpPr>
          <p:spPr>
            <a:xfrm>
              <a:off x="1152409" y="1656462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Install</a:t>
              </a:r>
              <a:endParaRPr lang="en-US" dirty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1127448" y="1585249"/>
              <a:ext cx="0" cy="573493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5323222" y="1480477"/>
            <a:ext cx="848309" cy="573493"/>
            <a:chOff x="1119548" y="1585249"/>
            <a:chExt cx="848309" cy="573493"/>
          </a:xfrm>
        </p:grpSpPr>
        <p:sp>
          <p:nvSpPr>
            <p:cNvPr id="134" name="TextBox 37"/>
            <p:cNvSpPr txBox="1"/>
            <p:nvPr/>
          </p:nvSpPr>
          <p:spPr>
            <a:xfrm>
              <a:off x="1119548" y="1656462"/>
              <a:ext cx="848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Import</a:t>
              </a:r>
              <a:endParaRPr lang="en-US" dirty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cxnSp>
          <p:nvCxnSpPr>
            <p:cNvPr id="135" name="Straight Arrow Connector 134"/>
            <p:cNvCxnSpPr/>
            <p:nvPr/>
          </p:nvCxnSpPr>
          <p:spPr>
            <a:xfrm>
              <a:off x="1127448" y="1585249"/>
              <a:ext cx="0" cy="573493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9278017" y="3705120"/>
            <a:ext cx="1288448" cy="627647"/>
            <a:chOff x="1127448" y="1585249"/>
            <a:chExt cx="1288448" cy="627647"/>
          </a:xfrm>
        </p:grpSpPr>
        <p:sp>
          <p:nvSpPr>
            <p:cNvPr id="143" name="TextBox 37"/>
            <p:cNvSpPr txBox="1"/>
            <p:nvPr/>
          </p:nvSpPr>
          <p:spPr>
            <a:xfrm>
              <a:off x="1195690" y="1656462"/>
              <a:ext cx="1220206" cy="556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>
                  <a:solidFill>
                    <a:schemeClr val="accent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Download </a:t>
              </a:r>
              <a:br>
                <a:rPr lang="en-US">
                  <a:solidFill>
                    <a:schemeClr val="accent1"/>
                  </a:solidFill>
                  <a:latin typeface="Source Sans Pro" charset="0"/>
                  <a:ea typeface="Source Sans Pro" charset="0"/>
                  <a:cs typeface="Source Sans Pro" charset="0"/>
                </a:rPr>
              </a:br>
              <a:r>
                <a:rPr lang="en-US">
                  <a:solidFill>
                    <a:schemeClr val="accent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&amp; Install</a:t>
              </a:r>
              <a:endParaRPr lang="en-US" dirty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cxnSp>
          <p:nvCxnSpPr>
            <p:cNvPr id="144" name="Straight Arrow Connector 143"/>
            <p:cNvCxnSpPr/>
            <p:nvPr/>
          </p:nvCxnSpPr>
          <p:spPr>
            <a:xfrm>
              <a:off x="1127448" y="1585249"/>
              <a:ext cx="0" cy="573493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Rounded Rectangle 156"/>
          <p:cNvSpPr/>
          <p:nvPr/>
        </p:nvSpPr>
        <p:spPr>
          <a:xfrm>
            <a:off x="8223502" y="2271182"/>
            <a:ext cx="2835795" cy="1212313"/>
          </a:xfrm>
          <a:prstGeom prst="roundRect">
            <a:avLst>
              <a:gd name="adj" fmla="val 1573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8" name="Picture 15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634" y="2255397"/>
            <a:ext cx="1295510" cy="1325306"/>
          </a:xfrm>
          <a:prstGeom prst="rect">
            <a:avLst/>
          </a:prstGeom>
        </p:spPr>
      </p:pic>
      <p:pic>
        <p:nvPicPr>
          <p:cNvPr id="159" name="Picture 15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008" y="2718114"/>
            <a:ext cx="1863546" cy="346619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516" y="4635700"/>
            <a:ext cx="2116567" cy="11535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01" y="178381"/>
            <a:ext cx="1025714" cy="1025714"/>
          </a:xfrm>
          <a:prstGeom prst="rect">
            <a:avLst/>
          </a:prstGeom>
        </p:spPr>
      </p:pic>
      <p:sp>
        <p:nvSpPr>
          <p:cNvPr id="47" name="TextBox 37"/>
          <p:cNvSpPr txBox="1"/>
          <p:nvPr/>
        </p:nvSpPr>
        <p:spPr>
          <a:xfrm>
            <a:off x="2155603" y="3659389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Run</a:t>
            </a:r>
            <a:endParaRPr lang="en-US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023241" y="3588176"/>
            <a:ext cx="0" cy="573493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3891430" y="4576738"/>
            <a:ext cx="2835795" cy="1271276"/>
          </a:xfrm>
          <a:prstGeom prst="roundRect">
            <a:avLst>
              <a:gd name="adj" fmla="val 1573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vzv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510215" y="5171292"/>
            <a:ext cx="214662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21"/>
          <p:cNvSpPr txBox="1"/>
          <p:nvPr/>
        </p:nvSpPr>
        <p:spPr>
          <a:xfrm>
            <a:off x="5162527" y="4777792"/>
            <a:ext cx="1572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Firmware </a:t>
            </a: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2000" dirty="0" smtClean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binary)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794" y="4780959"/>
            <a:ext cx="1018295" cy="1018295"/>
          </a:xfrm>
          <a:prstGeom prst="rect">
            <a:avLst/>
          </a:prstGeom>
        </p:spPr>
      </p:pic>
      <p:sp>
        <p:nvSpPr>
          <p:cNvPr id="56" name="TextBox 37"/>
          <p:cNvSpPr txBox="1"/>
          <p:nvPr/>
        </p:nvSpPr>
        <p:spPr>
          <a:xfrm>
            <a:off x="5402571" y="3679119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Build</a:t>
            </a:r>
            <a:endParaRPr lang="en-US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331122" y="3607906"/>
            <a:ext cx="0" cy="573493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37"/>
          <p:cNvSpPr txBox="1"/>
          <p:nvPr/>
        </p:nvSpPr>
        <p:spPr>
          <a:xfrm>
            <a:off x="7117233" y="482194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Flash</a:t>
            </a:r>
            <a:endParaRPr lang="en-US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62" name="Elbow Connector 61"/>
          <p:cNvCxnSpPr/>
          <p:nvPr/>
        </p:nvCxnSpPr>
        <p:spPr>
          <a:xfrm flipV="1">
            <a:off x="6920084" y="5191280"/>
            <a:ext cx="996747" cy="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6983084" y="2918440"/>
            <a:ext cx="996747" cy="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99628" y="5823323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Simulator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" y="4375228"/>
            <a:ext cx="1875834" cy="150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8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MicroEJ">
  <a:themeElements>
    <a:clrScheme name="MicroEJ">
      <a:dk1>
        <a:srgbClr val="4B5357"/>
      </a:dk1>
      <a:lt1>
        <a:srgbClr val="FFFFFF"/>
      </a:lt1>
      <a:dk2>
        <a:srgbClr val="97A7AF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97A7AF"/>
      </a:accent5>
      <a:accent6>
        <a:srgbClr val="4B5357"/>
      </a:accent6>
      <a:hlink>
        <a:srgbClr val="F3673B"/>
      </a:hlink>
      <a:folHlink>
        <a:srgbClr val="CF452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EJ - 16:9" id="{46EDB368-F6F0-E44D-8643-7AC3A0E4A084}" vid="{08FCCF21-A5C0-944A-A56A-BB7F166095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MicroEJ - 16:9</Template>
  <TotalTime>1955</TotalTime>
  <Words>22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Calibri Regular</vt:lpstr>
      <vt:lpstr>Source Sans Pro</vt:lpstr>
      <vt:lpstr>Source Sans Pro Light</vt:lpstr>
      <vt:lpstr>Template-MicroEJ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Resources</dc:title>
  <dc:creator>Gaël Caratelli</dc:creator>
  <cp:lastModifiedBy>Frédéric RIVIERE</cp:lastModifiedBy>
  <cp:revision>62</cp:revision>
  <dcterms:created xsi:type="dcterms:W3CDTF">2017-01-10T13:21:08Z</dcterms:created>
  <dcterms:modified xsi:type="dcterms:W3CDTF">2022-04-07T08:24:48Z</dcterms:modified>
</cp:coreProperties>
</file>