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8"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9" autoAdjust="0"/>
    <p:restoredTop sz="97046" autoAdjust="0"/>
  </p:normalViewPr>
  <p:slideViewPr>
    <p:cSldViewPr snapToGrid="0">
      <p:cViewPr varScale="1">
        <p:scale>
          <a:sx n="114" d="100"/>
          <a:sy n="114" d="100"/>
        </p:scale>
        <p:origin x="756"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janvier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janvier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ounded Rectangle 95">
            <a:extLst>
              <a:ext uri="{FF2B5EF4-FFF2-40B4-BE49-F238E27FC236}">
                <a16:creationId xmlns:a16="http://schemas.microsoft.com/office/drawing/2014/main" id="{A7952307-4452-4449-94EE-FC3FB427863E}"/>
              </a:ext>
            </a:extLst>
          </p:cNvPr>
          <p:cNvSpPr/>
          <p:nvPr/>
        </p:nvSpPr>
        <p:spPr>
          <a:xfrm>
            <a:off x="3726687" y="1609344"/>
            <a:ext cx="7435852" cy="2229042"/>
          </a:xfrm>
          <a:prstGeom prst="roundRect">
            <a:avLst>
              <a:gd name="adj" fmla="val 5753"/>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97" name="Round Same Side Corner Rectangle 96">
            <a:extLst>
              <a:ext uri="{FF2B5EF4-FFF2-40B4-BE49-F238E27FC236}">
                <a16:creationId xmlns:a16="http://schemas.microsoft.com/office/drawing/2014/main" id="{2AAF8AC0-1B04-0243-836B-D958C7C288C0}"/>
              </a:ext>
            </a:extLst>
          </p:cNvPr>
          <p:cNvSpPr/>
          <p:nvPr/>
        </p:nvSpPr>
        <p:spPr>
          <a:xfrm rot="10800000">
            <a:off x="3877257" y="1605452"/>
            <a:ext cx="7152452" cy="32522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444130B7-825A-2744-9EC3-10E531F4CCB4}"/>
              </a:ext>
            </a:extLst>
          </p:cNvPr>
          <p:cNvSpPr/>
          <p:nvPr/>
        </p:nvSpPr>
        <p:spPr>
          <a:xfrm>
            <a:off x="5723060" y="1529428"/>
            <a:ext cx="3459097"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sp>
        <p:nvSpPr>
          <p:cNvPr id="99" name="Rounded Rectangle 98">
            <a:extLst>
              <a:ext uri="{FF2B5EF4-FFF2-40B4-BE49-F238E27FC236}">
                <a16:creationId xmlns:a16="http://schemas.microsoft.com/office/drawing/2014/main" id="{31006EDF-7960-0144-8A85-7655558B82C6}"/>
              </a:ext>
            </a:extLst>
          </p:cNvPr>
          <p:cNvSpPr/>
          <p:nvPr/>
        </p:nvSpPr>
        <p:spPr>
          <a:xfrm>
            <a:off x="3833866" y="2006995"/>
            <a:ext cx="7240441" cy="709939"/>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a:p>
            <a:pPr lvl="0" algn="ctr"/>
            <a:endParaRPr lang="en-US" sz="2400" kern="0" dirty="0">
              <a:solidFill>
                <a:schemeClr val="bg1"/>
              </a:solidFill>
              <a:latin typeface="Source Sans Pro" charset="0"/>
              <a:ea typeface="Source Sans Pro" charset="0"/>
              <a:cs typeface="Source Sans Pro" charset="0"/>
            </a:endParaRPr>
          </a:p>
        </p:txBody>
      </p:sp>
      <p:sp>
        <p:nvSpPr>
          <p:cNvPr id="100" name="Rounded Rectangle 99">
            <a:extLst>
              <a:ext uri="{FF2B5EF4-FFF2-40B4-BE49-F238E27FC236}">
                <a16:creationId xmlns:a16="http://schemas.microsoft.com/office/drawing/2014/main" id="{FABF4D24-8B3F-1243-AFFB-8DE13B2B50F8}"/>
              </a:ext>
            </a:extLst>
          </p:cNvPr>
          <p:cNvSpPr/>
          <p:nvPr/>
        </p:nvSpPr>
        <p:spPr>
          <a:xfrm>
            <a:off x="3945794" y="2349022"/>
            <a:ext cx="6994673" cy="289728"/>
          </a:xfrm>
          <a:prstGeom prst="roundRect">
            <a:avLst>
              <a:gd name="adj" fmla="val 22093"/>
            </a:avLst>
          </a:prstGeom>
          <a:gradFill>
            <a:gsLst>
              <a:gs pos="91000">
                <a:schemeClr val="bg1"/>
              </a:gs>
              <a:gs pos="98000">
                <a:schemeClr val="bg1">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100" i="1" kern="0" dirty="0">
                <a:solidFill>
                  <a:schemeClr val="accent1">
                    <a:lumMod val="75000"/>
                  </a:schemeClr>
                </a:solidFill>
                <a:latin typeface="Source Sans Pro" charset="0"/>
                <a:ea typeface="Source Sans Pro" charset="0"/>
                <a:cs typeface="Source Sans Pro" charset="0"/>
              </a:rPr>
              <a:t> Web / REST servers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MQTT / LWM2M clients  |  JSON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CBOR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Crypto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kern="0" dirty="0">
                <a:solidFill>
                  <a:schemeClr val="accent1">
                    <a:lumMod val="75000"/>
                  </a:schemeClr>
                </a:solidFill>
                <a:latin typeface="Source Sans Pro" charset="0"/>
                <a:ea typeface="Source Sans Pro" charset="0"/>
                <a:cs typeface="Source Sans Pro" charset="0"/>
              </a:rPr>
              <a:t> Widgets  |  Components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a:t>
            </a:r>
            <a:r>
              <a:rPr lang="en-US" sz="1100" i="1" kern="0" dirty="0" err="1">
                <a:solidFill>
                  <a:schemeClr val="accent1">
                    <a:lumMod val="75000"/>
                  </a:schemeClr>
                </a:solidFill>
                <a:latin typeface="Source Sans Pro" charset="0"/>
                <a:ea typeface="Source Sans Pro" charset="0"/>
                <a:cs typeface="Source Sans Pro" charset="0"/>
              </a:rPr>
              <a:t>Eclasspath</a:t>
            </a:r>
            <a:r>
              <a:rPr lang="en-US" sz="1100" i="1" kern="0" dirty="0">
                <a:solidFill>
                  <a:schemeClr val="accent1">
                    <a:lumMod val="75000"/>
                  </a:schemeClr>
                </a:solidFill>
                <a:latin typeface="Source Sans Pro" charset="0"/>
                <a:ea typeface="Source Sans Pro" charset="0"/>
                <a:cs typeface="Source Sans Pro" charset="0"/>
              </a:rPr>
              <a:t>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dirty="0">
                <a:solidFill>
                  <a:schemeClr val="accent1">
                    <a:lumMod val="75000"/>
                  </a:schemeClr>
                </a:solidFill>
                <a:latin typeface="Source Sans Pro Light" charset="0"/>
                <a:ea typeface="Source Sans Pro Light" charset="0"/>
                <a:cs typeface="Source Sans Pro Light" charset="0"/>
              </a:rPr>
              <a:t>…</a:t>
            </a:r>
            <a:endParaRPr lang="en-US" sz="1100" dirty="0">
              <a:noFill/>
              <a:latin typeface="Source Sans Pro Light" charset="0"/>
              <a:ea typeface="Source Sans Pro Light" charset="0"/>
              <a:cs typeface="Source Sans Pro Light" charset="0"/>
            </a:endParaRPr>
          </a:p>
        </p:txBody>
      </p:sp>
      <p:sp>
        <p:nvSpPr>
          <p:cNvPr id="190" name="TextBox 189">
            <a:extLst>
              <a:ext uri="{FF2B5EF4-FFF2-40B4-BE49-F238E27FC236}">
                <a16:creationId xmlns:a16="http://schemas.microsoft.com/office/drawing/2014/main" id="{3D7A7A4B-B39A-E54C-9309-C0A1DDBB2921}"/>
              </a:ext>
            </a:extLst>
          </p:cNvPr>
          <p:cNvSpPr txBox="1"/>
          <p:nvPr/>
        </p:nvSpPr>
        <p:spPr>
          <a:xfrm>
            <a:off x="839416" y="339648"/>
            <a:ext cx="10893877"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Implementation for Virtual Devices for Docs website</a:t>
            </a:r>
          </a:p>
        </p:txBody>
      </p:sp>
      <p:cxnSp>
        <p:nvCxnSpPr>
          <p:cNvPr id="191" name="Straight Connector 190">
            <a:extLst>
              <a:ext uri="{FF2B5EF4-FFF2-40B4-BE49-F238E27FC236}">
                <a16:creationId xmlns:a16="http://schemas.microsoft.com/office/drawing/2014/main" id="{9E8A6D0D-0127-0146-9D76-D650F1A94134}"/>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2" name="Arc 131">
            <a:extLst>
              <a:ext uri="{FF2B5EF4-FFF2-40B4-BE49-F238E27FC236}">
                <a16:creationId xmlns:a16="http://schemas.microsoft.com/office/drawing/2014/main" id="{737A227C-6C1D-DA41-BDAD-EA25F40A7820}"/>
              </a:ext>
            </a:extLst>
          </p:cNvPr>
          <p:cNvSpPr/>
          <p:nvPr/>
        </p:nvSpPr>
        <p:spPr>
          <a:xfrm rot="16200000">
            <a:off x="3625743" y="624940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5" name="Arc 134">
            <a:extLst>
              <a:ext uri="{FF2B5EF4-FFF2-40B4-BE49-F238E27FC236}">
                <a16:creationId xmlns:a16="http://schemas.microsoft.com/office/drawing/2014/main" id="{DA3E51D5-35AE-B142-847B-4B50D1123F89}"/>
              </a:ext>
            </a:extLst>
          </p:cNvPr>
          <p:cNvSpPr/>
          <p:nvPr/>
        </p:nvSpPr>
        <p:spPr>
          <a:xfrm>
            <a:off x="11038946" y="6254977"/>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6" name="Snip Same Side Corner Rectangle 135">
            <a:extLst>
              <a:ext uri="{FF2B5EF4-FFF2-40B4-BE49-F238E27FC236}">
                <a16:creationId xmlns:a16="http://schemas.microsoft.com/office/drawing/2014/main" id="{D2ADBBB0-CE32-AA44-A94B-7412BE686F50}"/>
              </a:ext>
            </a:extLst>
          </p:cNvPr>
          <p:cNvSpPr/>
          <p:nvPr/>
        </p:nvSpPr>
        <p:spPr>
          <a:xfrm>
            <a:off x="3726687" y="5787200"/>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152" name="Rounded Rectangle 151">
            <a:extLst>
              <a:ext uri="{FF2B5EF4-FFF2-40B4-BE49-F238E27FC236}">
                <a16:creationId xmlns:a16="http://schemas.microsoft.com/office/drawing/2014/main" id="{8B28DFB6-F8F1-7348-A453-58A5B406A326}"/>
              </a:ext>
            </a:extLst>
          </p:cNvPr>
          <p:cNvSpPr/>
          <p:nvPr/>
        </p:nvSpPr>
        <p:spPr>
          <a:xfrm>
            <a:off x="840776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Serial</a:t>
            </a:r>
          </a:p>
        </p:txBody>
      </p:sp>
      <p:sp>
        <p:nvSpPr>
          <p:cNvPr id="156" name="Rounded Rectangle 155">
            <a:extLst>
              <a:ext uri="{FF2B5EF4-FFF2-40B4-BE49-F238E27FC236}">
                <a16:creationId xmlns:a16="http://schemas.microsoft.com/office/drawing/2014/main" id="{02C02E3B-2D72-AD4D-8A84-945A5A11ABF4}"/>
              </a:ext>
            </a:extLst>
          </p:cNvPr>
          <p:cNvSpPr/>
          <p:nvPr/>
        </p:nvSpPr>
        <p:spPr>
          <a:xfrm>
            <a:off x="494142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100" kern="0" dirty="0">
                <a:solidFill>
                  <a:schemeClr val="bg1"/>
                </a:solidFill>
                <a:latin typeface="Source Sans Pro Light" charset="0"/>
                <a:ea typeface="Source Sans Pro Light" charset="0"/>
                <a:cs typeface="Source Sans Pro Light" charset="0"/>
              </a:rPr>
              <a:t>Ethernet</a:t>
            </a:r>
            <a:br>
              <a:rPr lang="en-US" sz="1100" kern="0" dirty="0">
                <a:solidFill>
                  <a:schemeClr val="bg1"/>
                </a:solidFill>
                <a:latin typeface="Source Sans Pro Light" charset="0"/>
                <a:ea typeface="Source Sans Pro Light" charset="0"/>
                <a:cs typeface="Source Sans Pro Light" charset="0"/>
              </a:rPr>
            </a:br>
            <a:r>
              <a:rPr lang="en-US" sz="1100" kern="0" dirty="0">
                <a:solidFill>
                  <a:schemeClr val="bg1"/>
                </a:solidFill>
                <a:latin typeface="Source Sans Pro Light" charset="0"/>
                <a:ea typeface="Source Sans Pro Light" charset="0"/>
                <a:cs typeface="Source Sans Pro Light" charset="0"/>
              </a:rPr>
              <a:t>Wi-Fi / LTE</a:t>
            </a:r>
          </a:p>
        </p:txBody>
      </p:sp>
      <p:sp>
        <p:nvSpPr>
          <p:cNvPr id="192" name="Rounded Rectangle 191">
            <a:extLst>
              <a:ext uri="{FF2B5EF4-FFF2-40B4-BE49-F238E27FC236}">
                <a16:creationId xmlns:a16="http://schemas.microsoft.com/office/drawing/2014/main" id="{C1147576-AA1F-404A-9559-0DBBF7EDEFF0}"/>
              </a:ext>
            </a:extLst>
          </p:cNvPr>
          <p:cNvSpPr/>
          <p:nvPr/>
        </p:nvSpPr>
        <p:spPr>
          <a:xfrm>
            <a:off x="10399015" y="5930870"/>
            <a:ext cx="595578"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193" name="Rounded Rectangle 192">
            <a:extLst>
              <a:ext uri="{FF2B5EF4-FFF2-40B4-BE49-F238E27FC236}">
                <a16:creationId xmlns:a16="http://schemas.microsoft.com/office/drawing/2014/main" id="{87BAA2E4-D69F-EF40-A62A-57B56DBC29C1}"/>
              </a:ext>
            </a:extLst>
          </p:cNvPr>
          <p:cNvSpPr/>
          <p:nvPr/>
        </p:nvSpPr>
        <p:spPr>
          <a:xfrm>
            <a:off x="5937050"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194" name="Rounded Rectangle 370">
            <a:extLst>
              <a:ext uri="{FF2B5EF4-FFF2-40B4-BE49-F238E27FC236}">
                <a16:creationId xmlns:a16="http://schemas.microsoft.com/office/drawing/2014/main" id="{287F5DF7-BF6F-D94B-8397-E71CF1C8B8FE}"/>
              </a:ext>
            </a:extLst>
          </p:cNvPr>
          <p:cNvSpPr/>
          <p:nvPr/>
        </p:nvSpPr>
        <p:spPr>
          <a:xfrm>
            <a:off x="6714689"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5" name="Group 194">
            <a:extLst>
              <a:ext uri="{FF2B5EF4-FFF2-40B4-BE49-F238E27FC236}">
                <a16:creationId xmlns:a16="http://schemas.microsoft.com/office/drawing/2014/main" id="{EA2CF401-0E03-EC4C-95E3-87D16A55B99C}"/>
              </a:ext>
            </a:extLst>
          </p:cNvPr>
          <p:cNvGrpSpPr/>
          <p:nvPr/>
        </p:nvGrpSpPr>
        <p:grpSpPr>
          <a:xfrm>
            <a:off x="6998455" y="5787721"/>
            <a:ext cx="1283487" cy="383162"/>
            <a:chOff x="6421785" y="5373193"/>
            <a:chExt cx="1283487" cy="383162"/>
          </a:xfrm>
        </p:grpSpPr>
        <p:sp>
          <p:nvSpPr>
            <p:cNvPr id="196" name="Rounded Rectangle 195">
              <a:extLst>
                <a:ext uri="{FF2B5EF4-FFF2-40B4-BE49-F238E27FC236}">
                  <a16:creationId xmlns:a16="http://schemas.microsoft.com/office/drawing/2014/main" id="{28EAF046-E1BE-7A45-A1EF-B68D532E5249}"/>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97" name="Rectangle 196">
              <a:extLst>
                <a:ext uri="{FF2B5EF4-FFF2-40B4-BE49-F238E27FC236}">
                  <a16:creationId xmlns:a16="http://schemas.microsoft.com/office/drawing/2014/main" id="{7C6B18BC-4FB8-D440-8B79-A34D2C16066D}"/>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98" name="Picture 197">
              <a:extLst>
                <a:ext uri="{FF2B5EF4-FFF2-40B4-BE49-F238E27FC236}">
                  <a16:creationId xmlns:a16="http://schemas.microsoft.com/office/drawing/2014/main" id="{0CC37D9B-C149-DC42-94C5-E9DD3E2CA44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215" name="Rectangle 214">
            <a:extLst>
              <a:ext uri="{FF2B5EF4-FFF2-40B4-BE49-F238E27FC236}">
                <a16:creationId xmlns:a16="http://schemas.microsoft.com/office/drawing/2014/main" id="{0BB6C079-3407-E64E-A740-CF9C880A40F6}"/>
              </a:ext>
            </a:extLst>
          </p:cNvPr>
          <p:cNvSpPr/>
          <p:nvPr/>
        </p:nvSpPr>
        <p:spPr>
          <a:xfrm>
            <a:off x="9872456" y="6328481"/>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WORKSTATION</a:t>
            </a:r>
          </a:p>
        </p:txBody>
      </p:sp>
      <p:sp>
        <p:nvSpPr>
          <p:cNvPr id="216" name="Rectangle 215">
            <a:extLst>
              <a:ext uri="{FF2B5EF4-FFF2-40B4-BE49-F238E27FC236}">
                <a16:creationId xmlns:a16="http://schemas.microsoft.com/office/drawing/2014/main" id="{05CC1959-373A-6942-BCFA-317C628B1B3F}"/>
              </a:ext>
            </a:extLst>
          </p:cNvPr>
          <p:cNvSpPr/>
          <p:nvPr/>
        </p:nvSpPr>
        <p:spPr>
          <a:xfrm>
            <a:off x="10192481" y="5542495"/>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220" name="Rounded Rectangle 219">
            <a:extLst>
              <a:ext uri="{FF2B5EF4-FFF2-40B4-BE49-F238E27FC236}">
                <a16:creationId xmlns:a16="http://schemas.microsoft.com/office/drawing/2014/main" id="{1DAD25A5-7101-9F4D-B64A-3FA95B0EAA4A}"/>
              </a:ext>
            </a:extLst>
          </p:cNvPr>
          <p:cNvSpPr/>
          <p:nvPr/>
        </p:nvSpPr>
        <p:spPr>
          <a:xfrm>
            <a:off x="3833866" y="2791774"/>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pic>
        <p:nvPicPr>
          <p:cNvPr id="232" name="Picture 231">
            <a:extLst>
              <a:ext uri="{FF2B5EF4-FFF2-40B4-BE49-F238E27FC236}">
                <a16:creationId xmlns:a16="http://schemas.microsoft.com/office/drawing/2014/main" id="{C9DBDBDC-4158-FB46-8B03-446E304A386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523656" y="3475661"/>
            <a:ext cx="1982135" cy="334761"/>
          </a:xfrm>
          <a:prstGeom prst="rect">
            <a:avLst/>
          </a:prstGeom>
        </p:spPr>
      </p:pic>
      <p:sp>
        <p:nvSpPr>
          <p:cNvPr id="238" name="Rounded Rectangle 237">
            <a:extLst>
              <a:ext uri="{FF2B5EF4-FFF2-40B4-BE49-F238E27FC236}">
                <a16:creationId xmlns:a16="http://schemas.microsoft.com/office/drawing/2014/main" id="{3B5E0268-E23C-CA46-9333-B31FE4BC110E}"/>
              </a:ext>
            </a:extLst>
          </p:cNvPr>
          <p:cNvSpPr/>
          <p:nvPr/>
        </p:nvSpPr>
        <p:spPr>
          <a:xfrm>
            <a:off x="10399015" y="3092921"/>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239" name="Rounded Rectangle 238">
            <a:extLst>
              <a:ext uri="{FF2B5EF4-FFF2-40B4-BE49-F238E27FC236}">
                <a16:creationId xmlns:a16="http://schemas.microsoft.com/office/drawing/2014/main" id="{3B5154AE-D881-2741-8383-A9A089018590}"/>
              </a:ext>
            </a:extLst>
          </p:cNvPr>
          <p:cNvSpPr/>
          <p:nvPr/>
        </p:nvSpPr>
        <p:spPr>
          <a:xfrm>
            <a:off x="8407762"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240" name="Rounded Rectangle 239">
            <a:extLst>
              <a:ext uri="{FF2B5EF4-FFF2-40B4-BE49-F238E27FC236}">
                <a16:creationId xmlns:a16="http://schemas.microsoft.com/office/drawing/2014/main" id="{035E2DB4-70E9-CD4F-9C63-86F3488E1165}"/>
              </a:ext>
            </a:extLst>
          </p:cNvPr>
          <p:cNvSpPr/>
          <p:nvPr/>
        </p:nvSpPr>
        <p:spPr>
          <a:xfrm>
            <a:off x="9403390"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247" name="Rounded Rectangle 246">
            <a:extLst>
              <a:ext uri="{FF2B5EF4-FFF2-40B4-BE49-F238E27FC236}">
                <a16:creationId xmlns:a16="http://schemas.microsoft.com/office/drawing/2014/main" id="{630CF64E-A322-644C-AA31-CAD7C603DB3A}"/>
              </a:ext>
            </a:extLst>
          </p:cNvPr>
          <p:cNvSpPr/>
          <p:nvPr/>
        </p:nvSpPr>
        <p:spPr>
          <a:xfrm>
            <a:off x="6938173" y="3092921"/>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248" name="Rounded Rectangle 247">
            <a:extLst>
              <a:ext uri="{FF2B5EF4-FFF2-40B4-BE49-F238E27FC236}">
                <a16:creationId xmlns:a16="http://schemas.microsoft.com/office/drawing/2014/main" id="{9F012DC1-B964-0F4B-8586-38442FC7ADB6}"/>
              </a:ext>
            </a:extLst>
          </p:cNvPr>
          <p:cNvSpPr/>
          <p:nvPr/>
        </p:nvSpPr>
        <p:spPr>
          <a:xfrm>
            <a:off x="4941422"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NET/SSL</a:t>
            </a:r>
          </a:p>
        </p:txBody>
      </p:sp>
      <p:sp>
        <p:nvSpPr>
          <p:cNvPr id="249" name="Rounded Rectangle 248">
            <a:extLst>
              <a:ext uri="{FF2B5EF4-FFF2-40B4-BE49-F238E27FC236}">
                <a16:creationId xmlns:a16="http://schemas.microsoft.com/office/drawing/2014/main" id="{EF0E9CA5-CC66-6D46-8C55-6B876E06A250}"/>
              </a:ext>
            </a:extLst>
          </p:cNvPr>
          <p:cNvSpPr/>
          <p:nvPr/>
        </p:nvSpPr>
        <p:spPr>
          <a:xfrm>
            <a:off x="3945794"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250" name="Rounded Rectangle 249">
            <a:extLst>
              <a:ext uri="{FF2B5EF4-FFF2-40B4-BE49-F238E27FC236}">
                <a16:creationId xmlns:a16="http://schemas.microsoft.com/office/drawing/2014/main" id="{9F662613-C933-2240-8227-CB7A650ED8C0}"/>
              </a:ext>
            </a:extLst>
          </p:cNvPr>
          <p:cNvSpPr/>
          <p:nvPr/>
        </p:nvSpPr>
        <p:spPr>
          <a:xfrm>
            <a:off x="5937050"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251" name="Rounded Rectangle 250">
            <a:extLst>
              <a:ext uri="{FF2B5EF4-FFF2-40B4-BE49-F238E27FC236}">
                <a16:creationId xmlns:a16="http://schemas.microsoft.com/office/drawing/2014/main" id="{B71AF6EF-3873-224B-A5F3-912A8B5337FD}"/>
              </a:ext>
            </a:extLst>
          </p:cNvPr>
          <p:cNvSpPr/>
          <p:nvPr/>
        </p:nvSpPr>
        <p:spPr>
          <a:xfrm>
            <a:off x="7672896" y="3092921"/>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252" name="Rectangle 251">
            <a:extLst>
              <a:ext uri="{FF2B5EF4-FFF2-40B4-BE49-F238E27FC236}">
                <a16:creationId xmlns:a16="http://schemas.microsoft.com/office/drawing/2014/main" id="{361934CC-FC23-324D-B732-22155152B458}"/>
              </a:ext>
            </a:extLst>
          </p:cNvPr>
          <p:cNvSpPr/>
          <p:nvPr/>
        </p:nvSpPr>
        <p:spPr>
          <a:xfrm>
            <a:off x="9712130" y="3798913"/>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58" name="Rounded Rectangle 57">
            <a:extLst>
              <a:ext uri="{FF2B5EF4-FFF2-40B4-BE49-F238E27FC236}">
                <a16:creationId xmlns:a16="http://schemas.microsoft.com/office/drawing/2014/main" id="{7047AD09-AE30-6D4B-88D5-2C457E0540A2}"/>
              </a:ext>
            </a:extLst>
          </p:cNvPr>
          <p:cNvSpPr/>
          <p:nvPr/>
        </p:nvSpPr>
        <p:spPr>
          <a:xfrm>
            <a:off x="3945794" y="5932909"/>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200" dirty="0">
                <a:solidFill>
                  <a:schemeClr val="bg1"/>
                </a:solidFill>
                <a:latin typeface="Source Sans Pro Light" charset="0"/>
                <a:ea typeface="Source Sans Pro Light" charset="0"/>
                <a:cs typeface="Source Sans Pro Light" charset="0"/>
              </a:rPr>
              <a:t>HDD</a:t>
            </a:r>
          </a:p>
        </p:txBody>
      </p:sp>
      <p:sp>
        <p:nvSpPr>
          <p:cNvPr id="59" name="Rounded Rectangle 58">
            <a:extLst>
              <a:ext uri="{FF2B5EF4-FFF2-40B4-BE49-F238E27FC236}">
                <a16:creationId xmlns:a16="http://schemas.microsoft.com/office/drawing/2014/main" id="{CC863FCA-A747-5244-A569-6A2767D4D26E}"/>
              </a:ext>
            </a:extLst>
          </p:cNvPr>
          <p:cNvSpPr/>
          <p:nvPr/>
        </p:nvSpPr>
        <p:spPr>
          <a:xfrm>
            <a:off x="9398361"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
        <p:nvSpPr>
          <p:cNvPr id="63" name="Rounded Rectangle 62">
            <a:extLst>
              <a:ext uri="{FF2B5EF4-FFF2-40B4-BE49-F238E27FC236}">
                <a16:creationId xmlns:a16="http://schemas.microsoft.com/office/drawing/2014/main" id="{2247A310-F2AC-5245-BA70-57114462F4DA}"/>
              </a:ext>
            </a:extLst>
          </p:cNvPr>
          <p:cNvSpPr/>
          <p:nvPr/>
        </p:nvSpPr>
        <p:spPr>
          <a:xfrm>
            <a:off x="3726687" y="4047771"/>
            <a:ext cx="7435852"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4" name="Rounded Rectangle 63">
            <a:extLst>
              <a:ext uri="{FF2B5EF4-FFF2-40B4-BE49-F238E27FC236}">
                <a16:creationId xmlns:a16="http://schemas.microsoft.com/office/drawing/2014/main" id="{C402AB18-EFE6-F54F-AF15-A7B17D9A6A78}"/>
              </a:ext>
            </a:extLst>
          </p:cNvPr>
          <p:cNvSpPr/>
          <p:nvPr/>
        </p:nvSpPr>
        <p:spPr>
          <a:xfrm>
            <a:off x="3945794" y="4672519"/>
            <a:ext cx="7048799" cy="774667"/>
          </a:xfrm>
          <a:prstGeom prst="roundRect">
            <a:avLst>
              <a:gd name="adj" fmla="val 771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Linux / Windows / macOS</a:t>
            </a:r>
          </a:p>
        </p:txBody>
      </p:sp>
      <p:sp>
        <p:nvSpPr>
          <p:cNvPr id="65" name="Rounded Rectangle 64">
            <a:extLst>
              <a:ext uri="{FF2B5EF4-FFF2-40B4-BE49-F238E27FC236}">
                <a16:creationId xmlns:a16="http://schemas.microsoft.com/office/drawing/2014/main" id="{01C48BA3-0D61-B141-AC05-401D3E8EC2AC}"/>
              </a:ext>
            </a:extLst>
          </p:cNvPr>
          <p:cNvSpPr/>
          <p:nvPr/>
        </p:nvSpPr>
        <p:spPr>
          <a:xfrm>
            <a:off x="5842531" y="4323607"/>
            <a:ext cx="2562946" cy="454604"/>
          </a:xfrm>
          <a:prstGeom prst="roundRect">
            <a:avLst>
              <a:gd name="adj" fmla="val 13128"/>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66" name="Rectangle 65">
            <a:extLst>
              <a:ext uri="{FF2B5EF4-FFF2-40B4-BE49-F238E27FC236}">
                <a16:creationId xmlns:a16="http://schemas.microsoft.com/office/drawing/2014/main" id="{7A47B235-4260-8D49-814B-A34531A8DCEB}"/>
              </a:ext>
            </a:extLst>
          </p:cNvPr>
          <p:cNvSpPr/>
          <p:nvPr/>
        </p:nvSpPr>
        <p:spPr>
          <a:xfrm>
            <a:off x="8953090"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Mock</a:t>
            </a:r>
          </a:p>
        </p:txBody>
      </p:sp>
      <p:sp>
        <p:nvSpPr>
          <p:cNvPr id="67" name="Rounded Rectangle 370">
            <a:extLst>
              <a:ext uri="{FF2B5EF4-FFF2-40B4-BE49-F238E27FC236}">
                <a16:creationId xmlns:a16="http://schemas.microsoft.com/office/drawing/2014/main" id="{3A900424-EBBD-4F47-874B-98D03F804F63}"/>
              </a:ext>
            </a:extLst>
          </p:cNvPr>
          <p:cNvSpPr/>
          <p:nvPr/>
        </p:nvSpPr>
        <p:spPr>
          <a:xfrm>
            <a:off x="6714689" y="3798913"/>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8" name="Group 67">
            <a:extLst>
              <a:ext uri="{FF2B5EF4-FFF2-40B4-BE49-F238E27FC236}">
                <a16:creationId xmlns:a16="http://schemas.microsoft.com/office/drawing/2014/main" id="{2182212B-BD15-D446-BF4C-56551E0822C9}"/>
              </a:ext>
            </a:extLst>
          </p:cNvPr>
          <p:cNvGrpSpPr/>
          <p:nvPr/>
        </p:nvGrpSpPr>
        <p:grpSpPr>
          <a:xfrm>
            <a:off x="7014455" y="4098876"/>
            <a:ext cx="1222852" cy="506003"/>
            <a:chOff x="3671478" y="4032587"/>
            <a:chExt cx="1376425" cy="569551"/>
          </a:xfrm>
        </p:grpSpPr>
        <p:sp>
          <p:nvSpPr>
            <p:cNvPr id="69" name="Rounded Rectangle 68">
              <a:extLst>
                <a:ext uri="{FF2B5EF4-FFF2-40B4-BE49-F238E27FC236}">
                  <a16:creationId xmlns:a16="http://schemas.microsoft.com/office/drawing/2014/main" id="{081D5417-6469-9A4C-AC4F-25DBF54F0025}"/>
                </a:ext>
              </a:extLst>
            </p:cNvPr>
            <p:cNvSpPr/>
            <p:nvPr/>
          </p:nvSpPr>
          <p:spPr>
            <a:xfrm>
              <a:off x="3671478" y="4032587"/>
              <a:ext cx="1376425" cy="569551"/>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0" name="Group 69">
              <a:extLst>
                <a:ext uri="{FF2B5EF4-FFF2-40B4-BE49-F238E27FC236}">
                  <a16:creationId xmlns:a16="http://schemas.microsoft.com/office/drawing/2014/main" id="{475F27EB-D6DC-8242-B849-58F3A2C96C16}"/>
                </a:ext>
              </a:extLst>
            </p:cNvPr>
            <p:cNvGrpSpPr/>
            <p:nvPr/>
          </p:nvGrpSpPr>
          <p:grpSpPr>
            <a:xfrm>
              <a:off x="3783349" y="4072507"/>
              <a:ext cx="1230088" cy="352081"/>
              <a:chOff x="3783349" y="4072507"/>
              <a:chExt cx="1230088" cy="352081"/>
            </a:xfrm>
          </p:grpSpPr>
          <p:pic>
            <p:nvPicPr>
              <p:cNvPr id="71" name="Picture 70">
                <a:extLst>
                  <a:ext uri="{FF2B5EF4-FFF2-40B4-BE49-F238E27FC236}">
                    <a16:creationId xmlns:a16="http://schemas.microsoft.com/office/drawing/2014/main" id="{B1D1117B-D912-D64C-948E-64419C9C8F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72" name="Picture 71">
                <a:extLst>
                  <a:ext uri="{FF2B5EF4-FFF2-40B4-BE49-F238E27FC236}">
                    <a16:creationId xmlns:a16="http://schemas.microsoft.com/office/drawing/2014/main" id="{90C584F6-44A7-F64C-84D5-12CB885391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sp>
        <p:nvSpPr>
          <p:cNvPr id="73" name="Rounded Rectangle 72">
            <a:extLst>
              <a:ext uri="{FF2B5EF4-FFF2-40B4-BE49-F238E27FC236}">
                <a16:creationId xmlns:a16="http://schemas.microsoft.com/office/drawing/2014/main" id="{03C2881A-E49C-5D49-8C84-76D31A9A17E8}"/>
              </a:ext>
            </a:extLst>
          </p:cNvPr>
          <p:cNvSpPr/>
          <p:nvPr/>
        </p:nvSpPr>
        <p:spPr>
          <a:xfrm>
            <a:off x="4941422" y="4379315"/>
            <a:ext cx="900000" cy="585791"/>
          </a:xfrm>
          <a:prstGeom prst="roundRect">
            <a:avLst>
              <a:gd name="adj" fmla="val 1273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endParaRPr lang="en-US" sz="1100" dirty="0">
              <a:solidFill>
                <a:schemeClr val="bg1"/>
              </a:solidFill>
              <a:latin typeface="Source Sans Pro Light" charset="0"/>
            </a:endParaRPr>
          </a:p>
        </p:txBody>
      </p:sp>
      <p:sp>
        <p:nvSpPr>
          <p:cNvPr id="74" name="Rounded Rectangle 73">
            <a:extLst>
              <a:ext uri="{FF2B5EF4-FFF2-40B4-BE49-F238E27FC236}">
                <a16:creationId xmlns:a16="http://schemas.microsoft.com/office/drawing/2014/main" id="{4847C1F8-F836-A543-A02E-4B5C959EDC18}"/>
              </a:ext>
            </a:extLst>
          </p:cNvPr>
          <p:cNvSpPr/>
          <p:nvPr/>
        </p:nvSpPr>
        <p:spPr>
          <a:xfrm>
            <a:off x="3945794" y="4379315"/>
            <a:ext cx="900000" cy="579432"/>
          </a:xfrm>
          <a:prstGeom prst="roundRect">
            <a:avLst>
              <a:gd name="adj" fmla="val 9951"/>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endParaRPr lang="en-US" sz="1100" dirty="0">
              <a:solidFill>
                <a:schemeClr val="bg1"/>
              </a:solidFill>
              <a:latin typeface="Source Sans Pro Light" charset="0"/>
            </a:endParaRPr>
          </a:p>
        </p:txBody>
      </p:sp>
      <p:sp>
        <p:nvSpPr>
          <p:cNvPr id="75" name="Rounded Rectangle 74">
            <a:extLst>
              <a:ext uri="{FF2B5EF4-FFF2-40B4-BE49-F238E27FC236}">
                <a16:creationId xmlns:a16="http://schemas.microsoft.com/office/drawing/2014/main" id="{364D9177-18C7-2D46-B056-9591B0E8BC3E}"/>
              </a:ext>
            </a:extLst>
          </p:cNvPr>
          <p:cNvSpPr/>
          <p:nvPr/>
        </p:nvSpPr>
        <p:spPr>
          <a:xfrm>
            <a:off x="8407761" y="4379315"/>
            <a:ext cx="900001" cy="579432"/>
          </a:xfrm>
          <a:prstGeom prst="roundRect">
            <a:avLst>
              <a:gd name="adj" fmla="val 11010"/>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cxnSp>
        <p:nvCxnSpPr>
          <p:cNvPr id="76" name="Straight Connector 75">
            <a:extLst>
              <a:ext uri="{FF2B5EF4-FFF2-40B4-BE49-F238E27FC236}">
                <a16:creationId xmlns:a16="http://schemas.microsoft.com/office/drawing/2014/main" id="{36B05896-E639-D34A-A80A-8B21183B78D5}"/>
              </a:ext>
            </a:extLst>
          </p:cNvPr>
          <p:cNvCxnSpPr>
            <a:cxnSpLocks/>
          </p:cNvCxnSpPr>
          <p:nvPr/>
        </p:nvCxnSpPr>
        <p:spPr>
          <a:xfrm>
            <a:off x="495942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843653-CF51-B942-BE5F-C071A4E49119}"/>
              </a:ext>
            </a:extLst>
          </p:cNvPr>
          <p:cNvCxnSpPr>
            <a:cxnSpLocks/>
          </p:cNvCxnSpPr>
          <p:nvPr/>
        </p:nvCxnSpPr>
        <p:spPr>
          <a:xfrm>
            <a:off x="10417015" y="4282301"/>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39D0A80-39D2-3F4B-8198-C59BA7279893}"/>
              </a:ext>
            </a:extLst>
          </p:cNvPr>
          <p:cNvCxnSpPr>
            <a:cxnSpLocks/>
          </p:cNvCxnSpPr>
          <p:nvPr/>
        </p:nvCxnSpPr>
        <p:spPr>
          <a:xfrm>
            <a:off x="3963794"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74C8985-9B08-1E41-8568-76984C00C7B3}"/>
              </a:ext>
            </a:extLst>
          </p:cNvPr>
          <p:cNvCxnSpPr>
            <a:cxnSpLocks/>
          </p:cNvCxnSpPr>
          <p:nvPr/>
        </p:nvCxnSpPr>
        <p:spPr>
          <a:xfrm>
            <a:off x="842576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A4A26AC-3D78-9D49-AFFA-FC53315A5DFB}"/>
              </a:ext>
            </a:extLst>
          </p:cNvPr>
          <p:cNvCxnSpPr>
            <a:cxnSpLocks/>
          </p:cNvCxnSpPr>
          <p:nvPr/>
        </p:nvCxnSpPr>
        <p:spPr>
          <a:xfrm>
            <a:off x="9421390"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81" name="Rounded Rectangle 80">
            <a:extLst>
              <a:ext uri="{FF2B5EF4-FFF2-40B4-BE49-F238E27FC236}">
                <a16:creationId xmlns:a16="http://schemas.microsoft.com/office/drawing/2014/main" id="{903200F4-ED58-184F-A495-76CE6AD636DF}"/>
              </a:ext>
            </a:extLst>
          </p:cNvPr>
          <p:cNvSpPr/>
          <p:nvPr/>
        </p:nvSpPr>
        <p:spPr>
          <a:xfrm>
            <a:off x="5937050" y="4260518"/>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82" name="Straight Connector 81">
            <a:extLst>
              <a:ext uri="{FF2B5EF4-FFF2-40B4-BE49-F238E27FC236}">
                <a16:creationId xmlns:a16="http://schemas.microsoft.com/office/drawing/2014/main" id="{07856024-1323-A94A-BD1C-CA626E146E9C}"/>
              </a:ext>
            </a:extLst>
          </p:cNvPr>
          <p:cNvCxnSpPr>
            <a:cxnSpLocks/>
          </p:cNvCxnSpPr>
          <p:nvPr/>
        </p:nvCxnSpPr>
        <p:spPr>
          <a:xfrm>
            <a:off x="5955050" y="467996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2594DDB-AB7C-694B-9AF2-3F8CF639B950}"/>
              </a:ext>
            </a:extLst>
          </p:cNvPr>
          <p:cNvSpPr/>
          <p:nvPr/>
        </p:nvSpPr>
        <p:spPr>
          <a:xfrm>
            <a:off x="4037846"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Mock</a:t>
            </a:r>
          </a:p>
        </p:txBody>
      </p:sp>
      <p:sp>
        <p:nvSpPr>
          <p:cNvPr id="84" name="Rectangle 83">
            <a:extLst>
              <a:ext uri="{FF2B5EF4-FFF2-40B4-BE49-F238E27FC236}">
                <a16:creationId xmlns:a16="http://schemas.microsoft.com/office/drawing/2014/main" id="{F45873F7-3656-544E-B33B-D12500F90AA6}"/>
              </a:ext>
            </a:extLst>
          </p:cNvPr>
          <p:cNvSpPr/>
          <p:nvPr/>
        </p:nvSpPr>
        <p:spPr>
          <a:xfrm>
            <a:off x="7014399" y="4442968"/>
            <a:ext cx="1222908" cy="129587"/>
          </a:xfrm>
          <a:prstGeom prst="rect">
            <a:avLst/>
          </a:prstGeom>
          <a:noFill/>
          <a:ln w="31750">
            <a:noFill/>
          </a:ln>
          <a:effectLst/>
        </p:spPr>
        <p:txBody>
          <a:bodyPr wrap="square" lIns="0" tIns="0" rIns="0" bIns="0">
            <a:spAutoFit/>
          </a:bodyPr>
          <a:lstStyle/>
          <a:p>
            <a:pPr algn="ctr">
              <a:lnSpc>
                <a:spcPts val="1000"/>
              </a:lnSpc>
            </a:pPr>
            <a:r>
              <a:rPr lang="en-US" sz="1000" dirty="0">
                <a:ln w="0"/>
                <a:solidFill>
                  <a:schemeClr val="bg2">
                    <a:lumMod val="75000"/>
                  </a:schemeClr>
                </a:solidFill>
                <a:latin typeface="Source Sans Pro" panose="020B0503030403020204" pitchFamily="34" charset="0"/>
                <a:ea typeface="Source Sans Pro" panose="020B0503030403020204" pitchFamily="34" charset="0"/>
              </a:rPr>
              <a:t>Simulator</a:t>
            </a:r>
          </a:p>
        </p:txBody>
      </p:sp>
      <p:sp>
        <p:nvSpPr>
          <p:cNvPr id="85" name="Rounded Rectangle 84">
            <a:extLst>
              <a:ext uri="{FF2B5EF4-FFF2-40B4-BE49-F238E27FC236}">
                <a16:creationId xmlns:a16="http://schemas.microsoft.com/office/drawing/2014/main" id="{F3EE4F41-B5D7-A44D-AB97-446E74F205E8}"/>
              </a:ext>
            </a:extLst>
          </p:cNvPr>
          <p:cNvSpPr/>
          <p:nvPr/>
        </p:nvSpPr>
        <p:spPr>
          <a:xfrm>
            <a:off x="4841046" y="4323607"/>
            <a:ext cx="106929" cy="454604"/>
          </a:xfrm>
          <a:prstGeom prst="roundRect">
            <a:avLst>
              <a:gd name="adj" fmla="val 50000"/>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86" name="Rounded Rectangle 85">
            <a:extLst>
              <a:ext uri="{FF2B5EF4-FFF2-40B4-BE49-F238E27FC236}">
                <a16:creationId xmlns:a16="http://schemas.microsoft.com/office/drawing/2014/main" id="{EED893E5-9706-5B4B-BC4A-6A8EBE825D9D}"/>
              </a:ext>
            </a:extLst>
          </p:cNvPr>
          <p:cNvSpPr/>
          <p:nvPr/>
        </p:nvSpPr>
        <p:spPr>
          <a:xfrm>
            <a:off x="9306871" y="4330905"/>
            <a:ext cx="97997" cy="454604"/>
          </a:xfrm>
          <a:prstGeom prst="roundRect">
            <a:avLst>
              <a:gd name="adj" fmla="val 50000"/>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87" name="Rounded Rectangle 86">
            <a:extLst>
              <a:ext uri="{FF2B5EF4-FFF2-40B4-BE49-F238E27FC236}">
                <a16:creationId xmlns:a16="http://schemas.microsoft.com/office/drawing/2014/main" id="{315B46E5-FE59-394A-A17A-491596F1179A}"/>
              </a:ext>
            </a:extLst>
          </p:cNvPr>
          <p:cNvSpPr/>
          <p:nvPr/>
        </p:nvSpPr>
        <p:spPr>
          <a:xfrm>
            <a:off x="10399015" y="4379313"/>
            <a:ext cx="595578" cy="563803"/>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ndParaRPr>
          </a:p>
        </p:txBody>
      </p:sp>
      <p:sp>
        <p:nvSpPr>
          <p:cNvPr id="88" name="Rounded Rectangle 87">
            <a:extLst>
              <a:ext uri="{FF2B5EF4-FFF2-40B4-BE49-F238E27FC236}">
                <a16:creationId xmlns:a16="http://schemas.microsoft.com/office/drawing/2014/main" id="{DE99B175-623E-624E-A4F7-89C156D854EC}"/>
              </a:ext>
            </a:extLst>
          </p:cNvPr>
          <p:cNvSpPr/>
          <p:nvPr/>
        </p:nvSpPr>
        <p:spPr>
          <a:xfrm>
            <a:off x="9403390" y="4379315"/>
            <a:ext cx="900000" cy="579432"/>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ndParaRPr>
          </a:p>
        </p:txBody>
      </p:sp>
      <p:sp>
        <p:nvSpPr>
          <p:cNvPr id="89" name="Rounded Rectangle 88">
            <a:extLst>
              <a:ext uri="{FF2B5EF4-FFF2-40B4-BE49-F238E27FC236}">
                <a16:creationId xmlns:a16="http://schemas.microsoft.com/office/drawing/2014/main" id="{8DD35208-990C-A945-8277-5E616F62371B}"/>
              </a:ext>
            </a:extLst>
          </p:cNvPr>
          <p:cNvSpPr/>
          <p:nvPr/>
        </p:nvSpPr>
        <p:spPr>
          <a:xfrm>
            <a:off x="8404586" y="4379315"/>
            <a:ext cx="900001" cy="579432"/>
          </a:xfrm>
          <a:prstGeom prst="roundRect">
            <a:avLst>
              <a:gd name="adj" fmla="val 11010"/>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90" name="Rounded Rectangle 89">
            <a:extLst>
              <a:ext uri="{FF2B5EF4-FFF2-40B4-BE49-F238E27FC236}">
                <a16:creationId xmlns:a16="http://schemas.microsoft.com/office/drawing/2014/main" id="{5338AE2D-52FB-B142-97DF-1560B33B4C3E}"/>
              </a:ext>
            </a:extLst>
          </p:cNvPr>
          <p:cNvSpPr/>
          <p:nvPr/>
        </p:nvSpPr>
        <p:spPr>
          <a:xfrm>
            <a:off x="10301240" y="4330905"/>
            <a:ext cx="97776" cy="454604"/>
          </a:xfrm>
          <a:prstGeom prst="roundRect">
            <a:avLst>
              <a:gd name="adj" fmla="val 50000"/>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847554763"/>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21736</TotalTime>
  <Words>74</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Félix Pinel</cp:lastModifiedBy>
  <cp:revision>354</cp:revision>
  <cp:lastPrinted>2021-01-04T17:40:49Z</cp:lastPrinted>
  <dcterms:created xsi:type="dcterms:W3CDTF">2017-01-10T13:21:08Z</dcterms:created>
  <dcterms:modified xsi:type="dcterms:W3CDTF">2021-01-20T14:29:06Z</dcterms:modified>
</cp:coreProperties>
</file>