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5" autoAdjust="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F6C1D0-30E1-41DD-9330-BF9393AE6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B99C49E-F4CF-49AC-BA3C-D454FDC3E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5579A5-FA7A-4785-A682-581C74CD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18C896-BE1E-4003-B556-4AA98A5A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6AD58A-A7F7-4C3D-ADAC-09651F6A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90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9C7C84-ECC1-41F1-866C-4DD1678D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860358B-51E9-4C1B-A54C-3B3753441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BD5578-49DE-4E74-8ADD-D89D3104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378062-3C8C-4FB7-A402-EAB2CF73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3B2ED6-D54B-447F-AB24-757CB44C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1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C94D72-F86C-49AC-938B-60B8F4CFE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ACDD611-CC8E-4C80-AA8F-49FF0BC93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529F4A-C383-475A-A32F-83736188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AC1F34-A068-48A2-A923-5EE6F414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C88880-ADC6-4739-8183-CA07B62D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6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236B44-7C92-4ABF-B626-811B3755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3A0599-7FA5-4A79-8DE9-3A6685CB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5CACD0-E99C-4188-8088-523952A6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37783F-24FC-43E2-93CB-F7F7D474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A60658-D1FC-440A-ADF6-42796173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59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AECBB2-F14C-4516-BF8B-39053C1F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E233E8-348D-4C11-842C-45A127327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CA4A54-B316-412D-8A00-E9836E3D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9FF024-64D2-4017-BEDA-27506BC8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A0AAF2-5D8A-4817-8D78-70AF08B1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05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77089-2ED5-4212-A871-CB3A917D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049E74-D410-4B85-A5C7-AD26A6674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67FE3BD-89E1-4AB5-96C2-7AE3F136B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A43DB8-37A8-4BAD-8A05-53106675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E11EE63-AF04-493B-98D3-2A4DB5A6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C56B96-1FF1-4997-BA97-24C94C5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96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787A0-7DE1-4A9A-9226-FD8C649E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5D906E-F94D-47AF-B30D-28F949154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55EC3F6-7C7B-4072-BEBB-97C43F8D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FB01BC6-5633-48CC-A620-388067C2F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6F31893-E70B-4840-8954-8AC0AC846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A9B3074-8E72-40FF-98C9-843EDE10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20D1E46-7068-4B4A-8996-88EF8AA8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15C6270-00F4-4F78-BBC8-97E18946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8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424808-8D94-4608-93E7-BEA43A99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2BEB983-AD55-4575-BE4E-2DA2B997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07DC95-E6DA-43EF-A258-E39A3A43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B70A8A8-E8A9-4D55-850C-49A54673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9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D324822-F9BD-4467-9E06-3E5EC3F8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D6707B5-D658-42A1-91B3-EE6815DD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942FA0-A435-4CB1-8E58-E997D1A3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2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B09743-877C-4F9E-A937-C8728E43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31CAC3-2B2A-4D77-9324-9817A970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B18299C-D3FF-4281-9359-617789B8D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4FF070-A807-4BB1-8C03-7E7533AE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9B2621-2A75-4634-B31D-6EA3C6EE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292625-5E45-41F7-9219-585AB6D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6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9839F-74DE-47F8-A9DC-80B7DA46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BAF1248-CE3D-42F0-8D95-5BF4F58CD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C736501-D53E-4E65-9D39-D06936688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BBC5D2B-2FE8-47CF-9454-D69B06C3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5AC3F3-CFA8-4482-A63C-CB44A944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DA9B22-8C57-4436-BD02-5E0BEAE2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1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58FD8DC-1BB0-4723-A8E1-BDFC87BB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D71D9D-5F74-408A-B6E4-1A1284AB8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E3DA9F-4B19-4A27-8FBA-B59A7BF1D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ADF2-3FF2-4FB4-8A07-AE359359CF4F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D4B5D6-4E62-45D0-85B9-3B1D68281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091E10-7026-46EB-95D6-AAABDE709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24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07">
            <a:extLst>
              <a:ext uri="{FF2B5EF4-FFF2-40B4-BE49-F238E27FC236}">
                <a16:creationId xmlns:a16="http://schemas.microsoft.com/office/drawing/2014/main" xmlns="" id="{B93FB0D9-9560-44E7-AFF0-0DB92B907652}"/>
              </a:ext>
            </a:extLst>
          </p:cNvPr>
          <p:cNvSpPr/>
          <p:nvPr/>
        </p:nvSpPr>
        <p:spPr>
          <a:xfrm>
            <a:off x="3125511" y="464137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err="1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Platform</a:t>
            </a:r>
          </a:p>
        </p:txBody>
      </p:sp>
      <p:sp>
        <p:nvSpPr>
          <p:cNvPr id="10" name="Rounded Rectangle 107">
            <a:extLst>
              <a:ext uri="{FF2B5EF4-FFF2-40B4-BE49-F238E27FC236}">
                <a16:creationId xmlns:a16="http://schemas.microsoft.com/office/drawing/2014/main" xmlns="" id="{6248785A-FF5D-4080-BDE9-A282CD57B81B}"/>
              </a:ext>
            </a:extLst>
          </p:cNvPr>
          <p:cNvSpPr/>
          <p:nvPr/>
        </p:nvSpPr>
        <p:spPr>
          <a:xfrm>
            <a:off x="1663821" y="464137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err="1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sz="1200" b="1" kern="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Application code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" name="Rounded Rectangle 167">
            <a:extLst>
              <a:ext uri="{FF2B5EF4-FFF2-40B4-BE49-F238E27FC236}">
                <a16:creationId xmlns:a16="http://schemas.microsoft.com/office/drawing/2014/main" xmlns="" id="{F7F6D3E3-CB5A-4C36-93EB-132FA7A0C0A3}"/>
              </a:ext>
            </a:extLst>
          </p:cNvPr>
          <p:cNvSpPr/>
          <p:nvPr/>
        </p:nvSpPr>
        <p:spPr>
          <a:xfrm>
            <a:off x="3125509" y="1775614"/>
            <a:ext cx="1364366" cy="678775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 err="1" smtClean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100" b="0" u="none" strike="noStrike" kern="0" cap="none" spc="0" normalizeH="0" baseline="0" noProof="0" dirty="0" smtClean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Firmware</a:t>
            </a:r>
            <a:endParaRPr kumimoji="0" lang="en-US" sz="1100" b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DD32CB2C-7477-43B9-8989-D899C3F91A7B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flipV="1">
            <a:off x="3807692" y="1184137"/>
            <a:ext cx="1" cy="5914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xmlns="" id="{69AA813C-C874-4FD7-BA9B-4BAD457E1295}"/>
              </a:ext>
            </a:extLst>
          </p:cNvPr>
          <p:cNvCxnSpPr>
            <a:cxnSpLocks/>
            <a:stCxn id="10" idx="2"/>
            <a:endCxn id="16" idx="1"/>
          </p:cNvCxnSpPr>
          <p:nvPr/>
        </p:nvCxnSpPr>
        <p:spPr>
          <a:xfrm rot="16200000" flipH="1">
            <a:off x="2270324" y="1259816"/>
            <a:ext cx="930865" cy="779506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40" name="Rounded Rectangle 107">
            <a:extLst>
              <a:ext uri="{FF2B5EF4-FFF2-40B4-BE49-F238E27FC236}">
                <a16:creationId xmlns:a16="http://schemas.microsoft.com/office/drawing/2014/main" xmlns="" id="{D1DD3A6A-D878-491A-98F6-981AB16D0E24}"/>
              </a:ext>
            </a:extLst>
          </p:cNvPr>
          <p:cNvSpPr/>
          <p:nvPr/>
        </p:nvSpPr>
        <p:spPr>
          <a:xfrm>
            <a:off x="4587201" y="464136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 application code and Board Support Package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5" name="Connector: Elbow 86">
            <a:extLst>
              <a:ext uri="{FF2B5EF4-FFF2-40B4-BE49-F238E27FC236}">
                <a16:creationId xmlns:a16="http://schemas.microsoft.com/office/drawing/2014/main" xmlns="" id="{69AA813C-C874-4FD7-BA9B-4BAD457E1295}"/>
              </a:ext>
            </a:extLst>
          </p:cNvPr>
          <p:cNvCxnSpPr>
            <a:cxnSpLocks/>
            <a:stCxn id="40" idx="2"/>
            <a:endCxn id="16" idx="3"/>
          </p:cNvCxnSpPr>
          <p:nvPr/>
        </p:nvCxnSpPr>
        <p:spPr>
          <a:xfrm rot="5400000">
            <a:off x="4414196" y="1259815"/>
            <a:ext cx="930866" cy="779508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57" name="Rounded Rectangle 107">
            <a:extLst>
              <a:ext uri="{FF2B5EF4-FFF2-40B4-BE49-F238E27FC236}">
                <a16:creationId xmlns:a16="http://schemas.microsoft.com/office/drawing/2014/main" xmlns="" id="{B93FB0D9-9560-44E7-AFF0-0DB92B907652}"/>
              </a:ext>
            </a:extLst>
          </p:cNvPr>
          <p:cNvSpPr/>
          <p:nvPr/>
        </p:nvSpPr>
        <p:spPr>
          <a:xfrm>
            <a:off x="8822447" y="1840945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err="1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Platform</a:t>
            </a:r>
          </a:p>
        </p:txBody>
      </p:sp>
      <p:sp>
        <p:nvSpPr>
          <p:cNvPr id="58" name="Rounded Rectangle 107">
            <a:extLst>
              <a:ext uri="{FF2B5EF4-FFF2-40B4-BE49-F238E27FC236}">
                <a16:creationId xmlns:a16="http://schemas.microsoft.com/office/drawing/2014/main" xmlns="" id="{6248785A-FF5D-4080-BDE9-A282CD57B81B}"/>
              </a:ext>
            </a:extLst>
          </p:cNvPr>
          <p:cNvSpPr/>
          <p:nvPr/>
        </p:nvSpPr>
        <p:spPr>
          <a:xfrm>
            <a:off x="7360757" y="1840945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err="1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sz="1200" b="1" kern="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Application code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9" name="Rounded Rectangle 167">
            <a:extLst>
              <a:ext uri="{FF2B5EF4-FFF2-40B4-BE49-F238E27FC236}">
                <a16:creationId xmlns:a16="http://schemas.microsoft.com/office/drawing/2014/main" xmlns="" id="{F7F6D3E3-CB5A-4C36-93EB-132FA7A0C0A3}"/>
              </a:ext>
            </a:extLst>
          </p:cNvPr>
          <p:cNvSpPr/>
          <p:nvPr/>
        </p:nvSpPr>
        <p:spPr>
          <a:xfrm>
            <a:off x="8822446" y="3218722"/>
            <a:ext cx="1364364" cy="638997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 err="1" smtClean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100" b="0" u="none" strike="noStrike" kern="0" cap="none" spc="0" normalizeH="0" baseline="0" noProof="0" dirty="0" smtClean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Firmware</a:t>
            </a:r>
            <a:endParaRPr kumimoji="0" lang="en-US" sz="1100" b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DD32CB2C-7477-43B9-8989-D899C3F91A7B}"/>
              </a:ext>
            </a:extLst>
          </p:cNvPr>
          <p:cNvCxnSpPr>
            <a:cxnSpLocks/>
            <a:stCxn id="59" idx="0"/>
            <a:endCxn id="57" idx="2"/>
          </p:cNvCxnSpPr>
          <p:nvPr/>
        </p:nvCxnSpPr>
        <p:spPr>
          <a:xfrm flipV="1">
            <a:off x="9504628" y="2560945"/>
            <a:ext cx="1" cy="6577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61" name="Connector: Elbow 86">
            <a:extLst>
              <a:ext uri="{FF2B5EF4-FFF2-40B4-BE49-F238E27FC236}">
                <a16:creationId xmlns:a16="http://schemas.microsoft.com/office/drawing/2014/main" xmlns="" id="{69AA813C-C874-4FD7-BA9B-4BAD457E1295}"/>
              </a:ext>
            </a:extLst>
          </p:cNvPr>
          <p:cNvCxnSpPr>
            <a:cxnSpLocks/>
            <a:stCxn id="58" idx="2"/>
            <a:endCxn id="59" idx="1"/>
          </p:cNvCxnSpPr>
          <p:nvPr/>
        </p:nvCxnSpPr>
        <p:spPr>
          <a:xfrm rot="16200000" flipH="1">
            <a:off x="7944054" y="2659829"/>
            <a:ext cx="977276" cy="779507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62" name="Rounded Rectangle 107">
            <a:extLst>
              <a:ext uri="{FF2B5EF4-FFF2-40B4-BE49-F238E27FC236}">
                <a16:creationId xmlns:a16="http://schemas.microsoft.com/office/drawing/2014/main" xmlns="" id="{D1DD3A6A-D878-491A-98F6-981AB16D0E24}"/>
              </a:ext>
            </a:extLst>
          </p:cNvPr>
          <p:cNvSpPr/>
          <p:nvPr/>
        </p:nvSpPr>
        <p:spPr>
          <a:xfrm>
            <a:off x="8822446" y="760945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 application code and Board Support Package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63" name="Connector: Elbow 86">
            <a:extLst>
              <a:ext uri="{FF2B5EF4-FFF2-40B4-BE49-F238E27FC236}">
                <a16:creationId xmlns:a16="http://schemas.microsoft.com/office/drawing/2014/main" xmlns="" id="{69AA813C-C874-4FD7-BA9B-4BAD457E1295}"/>
              </a:ext>
            </a:extLst>
          </p:cNvPr>
          <p:cNvCxnSpPr>
            <a:cxnSpLocks/>
            <a:stCxn id="62" idx="2"/>
            <a:endCxn id="57" idx="0"/>
          </p:cNvCxnSpPr>
          <p:nvPr/>
        </p:nvCxnSpPr>
        <p:spPr>
          <a:xfrm rot="16200000" flipH="1">
            <a:off x="9324628" y="1660944"/>
            <a:ext cx="360000" cy="1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79" name="Rectangle 78"/>
          <p:cNvSpPr/>
          <p:nvPr/>
        </p:nvSpPr>
        <p:spPr>
          <a:xfrm>
            <a:off x="3045303" y="1267136"/>
            <a:ext cx="15247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377">
              <a:defRPr/>
            </a:pPr>
            <a:r>
              <a:rPr lang="en-US" sz="1200" i="1" kern="0" dirty="0" smtClean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 relative</a:t>
            </a:r>
            <a:r>
              <a:rPr lang="en-US" sz="1200" i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sz="1200" i="1" kern="0" dirty="0" smtClean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locations</a:t>
            </a:r>
            <a:endParaRPr lang="en-US" sz="1200" i="1" kern="0" dirty="0">
              <a:solidFill>
                <a:srgbClr val="4B5357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737711" y="1480945"/>
            <a:ext cx="12731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377">
              <a:defRPr/>
            </a:pPr>
            <a:r>
              <a:rPr lang="en-US" sz="1200" i="1" kern="0" dirty="0" smtClean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 root directory</a:t>
            </a:r>
            <a:endParaRPr lang="en-US" sz="1200" i="1" kern="0" dirty="0">
              <a:solidFill>
                <a:srgbClr val="4B5357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0" name="Rounded Rectangle 107">
            <a:extLst>
              <a:ext uri="{FF2B5EF4-FFF2-40B4-BE49-F238E27FC236}">
                <a16:creationId xmlns:a16="http://schemas.microsoft.com/office/drawing/2014/main" xmlns="" id="{B93FB0D9-9560-44E7-AFF0-0DB92B907652}"/>
              </a:ext>
            </a:extLst>
          </p:cNvPr>
          <p:cNvSpPr/>
          <p:nvPr/>
        </p:nvSpPr>
        <p:spPr>
          <a:xfrm>
            <a:off x="3125511" y="2818222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err="1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Platform</a:t>
            </a:r>
          </a:p>
        </p:txBody>
      </p:sp>
      <p:sp>
        <p:nvSpPr>
          <p:cNvPr id="92" name="Rounded Rectangle 107">
            <a:extLst>
              <a:ext uri="{FF2B5EF4-FFF2-40B4-BE49-F238E27FC236}">
                <a16:creationId xmlns:a16="http://schemas.microsoft.com/office/drawing/2014/main" xmlns="" id="{6248785A-FF5D-4080-BDE9-A282CD57B81B}"/>
              </a:ext>
            </a:extLst>
          </p:cNvPr>
          <p:cNvSpPr/>
          <p:nvPr/>
        </p:nvSpPr>
        <p:spPr>
          <a:xfrm>
            <a:off x="1663821" y="2818222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err="1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sz="1200" b="1" kern="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Application code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3" name="Rounded Rectangle 167">
            <a:extLst>
              <a:ext uri="{FF2B5EF4-FFF2-40B4-BE49-F238E27FC236}">
                <a16:creationId xmlns:a16="http://schemas.microsoft.com/office/drawing/2014/main" xmlns="" id="{F7F6D3E3-CB5A-4C36-93EB-132FA7A0C0A3}"/>
              </a:ext>
            </a:extLst>
          </p:cNvPr>
          <p:cNvSpPr/>
          <p:nvPr/>
        </p:nvSpPr>
        <p:spPr>
          <a:xfrm>
            <a:off x="3125510" y="4113469"/>
            <a:ext cx="1364366" cy="667537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 err="1" smtClean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100" b="0" u="none" strike="noStrike" kern="0" cap="none" spc="0" normalizeH="0" baseline="0" noProof="0" dirty="0" smtClean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Firmware</a:t>
            </a:r>
            <a:endParaRPr kumimoji="0" lang="en-US" sz="1100" b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DD32CB2C-7477-43B9-8989-D899C3F91A7B}"/>
              </a:ext>
            </a:extLst>
          </p:cNvPr>
          <p:cNvCxnSpPr>
            <a:cxnSpLocks/>
            <a:stCxn id="93" idx="0"/>
            <a:endCxn id="90" idx="2"/>
          </p:cNvCxnSpPr>
          <p:nvPr/>
        </p:nvCxnSpPr>
        <p:spPr>
          <a:xfrm flipV="1">
            <a:off x="3807693" y="3538222"/>
            <a:ext cx="0" cy="57524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96" name="Connector: Elbow 86">
            <a:extLst>
              <a:ext uri="{FF2B5EF4-FFF2-40B4-BE49-F238E27FC236}">
                <a16:creationId xmlns:a16="http://schemas.microsoft.com/office/drawing/2014/main" xmlns="" id="{69AA813C-C874-4FD7-BA9B-4BAD457E1295}"/>
              </a:ext>
            </a:extLst>
          </p:cNvPr>
          <p:cNvCxnSpPr>
            <a:cxnSpLocks/>
            <a:stCxn id="92" idx="2"/>
            <a:endCxn id="93" idx="1"/>
          </p:cNvCxnSpPr>
          <p:nvPr/>
        </p:nvCxnSpPr>
        <p:spPr>
          <a:xfrm rot="16200000" flipH="1">
            <a:off x="2281248" y="3602976"/>
            <a:ext cx="909016" cy="779507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97" name="Rounded Rectangle 107">
            <a:extLst>
              <a:ext uri="{FF2B5EF4-FFF2-40B4-BE49-F238E27FC236}">
                <a16:creationId xmlns:a16="http://schemas.microsoft.com/office/drawing/2014/main" xmlns="" id="{D1DD3A6A-D878-491A-98F6-981AB16D0E24}"/>
              </a:ext>
            </a:extLst>
          </p:cNvPr>
          <p:cNvSpPr/>
          <p:nvPr/>
        </p:nvSpPr>
        <p:spPr>
          <a:xfrm>
            <a:off x="4587201" y="2818221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 application code and Board Support Package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98" name="Connector: Elbow 86">
            <a:extLst>
              <a:ext uri="{FF2B5EF4-FFF2-40B4-BE49-F238E27FC236}">
                <a16:creationId xmlns:a16="http://schemas.microsoft.com/office/drawing/2014/main" xmlns="" id="{69AA813C-C874-4FD7-BA9B-4BAD457E1295}"/>
              </a:ext>
            </a:extLst>
          </p:cNvPr>
          <p:cNvCxnSpPr>
            <a:cxnSpLocks/>
            <a:stCxn id="97" idx="2"/>
            <a:endCxn id="93" idx="3"/>
          </p:cNvCxnSpPr>
          <p:nvPr/>
        </p:nvCxnSpPr>
        <p:spPr>
          <a:xfrm rot="5400000">
            <a:off x="4425122" y="3602976"/>
            <a:ext cx="909017" cy="779507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101" name="Rectangle 100"/>
          <p:cNvSpPr/>
          <p:nvPr/>
        </p:nvSpPr>
        <p:spPr>
          <a:xfrm>
            <a:off x="1494934" y="3774083"/>
            <a:ext cx="16033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377">
              <a:defRPr/>
            </a:pPr>
            <a:r>
              <a:rPr lang="en-US" sz="1200" i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 </a:t>
            </a:r>
            <a:r>
              <a:rPr lang="en-US" sz="1200" i="1" kern="0" dirty="0" smtClean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absolute locations</a:t>
            </a:r>
            <a:endParaRPr lang="en-US" sz="1200" i="1" kern="0" dirty="0">
              <a:solidFill>
                <a:srgbClr val="4B5357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737031" y="2641525"/>
            <a:ext cx="1495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>
              <a:defRPr/>
            </a:pPr>
            <a:r>
              <a:rPr lang="en-US" sz="1200" i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 </a:t>
            </a:r>
            <a:r>
              <a:rPr lang="en-US" sz="1200" i="1" kern="0" dirty="0" smtClean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relative locations</a:t>
            </a:r>
          </a:p>
          <a:p>
            <a:pPr lvl="0" algn="ctr" defTabSz="914377">
              <a:defRPr/>
            </a:pPr>
            <a:r>
              <a:rPr lang="en-US" sz="1200" i="1" kern="0" dirty="0" smtClean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 root directory</a:t>
            </a:r>
            <a:endParaRPr lang="en-US" sz="1200" i="1" kern="0" dirty="0">
              <a:solidFill>
                <a:srgbClr val="4B5357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Frédéric RIVIERE</cp:lastModifiedBy>
  <cp:revision>21</cp:revision>
  <dcterms:created xsi:type="dcterms:W3CDTF">2020-03-09T13:37:24Z</dcterms:created>
  <dcterms:modified xsi:type="dcterms:W3CDTF">2020-06-01T15:20:23Z</dcterms:modified>
</cp:coreProperties>
</file>