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FD7F-FD75-41E4-B2D5-5247D121D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4D6BB-B58E-403B-A0BE-7CED06174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AE087-6659-43C0-8872-6D9EDE2D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B4BF1-897B-4495-BAB3-867AE436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DD15E-87B0-4902-80D5-E1952768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00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D763-9149-45B3-837B-9B5A9C4C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8CADF-4694-4F63-BF40-D656595E5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BF233-2EF8-4400-BB3E-F7E47227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BFBDA-864C-4092-A76F-9401A2D8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428DC-2AD9-4A6D-B6C8-D1CE9A66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99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EA735-408F-453E-B6FA-F38F884B5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2E3F5-E060-441A-825E-B822823C2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AEE1D-D12B-4F47-A66A-CA8AA902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E1E1F-D898-4C22-AC88-019709FF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885D0-B14B-4560-96D0-2C3C5A1B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53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F257-F933-4905-81A3-D2E4A17D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D72FC-D4FA-45A5-A488-69E105AD0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FEBD5-F85B-4CB3-9D59-10CD3782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DC314-BC7C-4146-844C-63A2C0DD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4ABDB-4610-4170-9B95-010003C5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36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E324-1753-4144-8DFE-344C38D8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D8E82-FAAB-4A7D-9403-599F899B6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91F9D-E707-4499-9A10-AF5CBACF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B59D4-1555-4F34-B80D-3F822423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11545-31F7-48E4-8EAD-1E5F1804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4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50B6-1194-44BE-A25E-8AA3C938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B7B56-E07D-4D20-AAE5-4328AE655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43D6E-1692-42E0-B79C-6FB5CECA0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36901-A623-4FE5-B256-C0FEEB04C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CD631-DDAB-4A41-AEE4-2C90FFF8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4E057-59FC-4203-BE35-372F0010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6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DFED-24D0-4D44-AEBF-B9C0F79C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AECCD-342F-4630-96E6-9BB7B52CA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22641-D21F-415C-8AAF-F45059370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0CC59-321F-4231-8E1D-980D1315C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5DBFB-7D7B-4F7B-9AA2-0AD3A7633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C2C87-6633-4F16-957F-4CDB17FB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0DB60-0C69-4644-B867-3A6084AB2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18AEC3-EC9E-40B0-8ED5-F65CA8A5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5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0962-EC14-4F9D-9729-019A574E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15DA8-85A3-41F6-B4CB-01BE191D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D0C64-AA86-4E8A-A687-9069C5AB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B4A3F-150B-4808-9EC0-7582F5B8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45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A393F-02FE-4BEE-AEE8-733A56F5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D586C-AA45-4CD7-A3A5-41F26797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8C271-A582-4DAB-8153-D5813DAC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33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86EC-CAEC-4818-8A06-09ED9347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BDF26-1C16-4C94-8183-644C56D19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AF963-5D7E-4CD1-B681-861FAC699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002D5-1E5D-4A0B-8CDA-DAD9549D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F535E-F603-4A8D-BA08-972A3797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F7485-9751-4C2F-B8C2-BCD52612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39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23BB-8714-4E9E-A984-A7155CEC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387AF-74D4-4DDA-AE17-D490984AA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7E944-7D35-4698-BA72-DF2639086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74749-4D53-48AD-9978-A1C1186D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2B7D6-FC21-451E-8A75-D5342427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E894A-F734-469A-813D-B4056690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52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15D40-95AA-43C2-9327-22BF9EF9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2C286-8411-439F-ABC3-4B007CF03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9462D-D25E-4F16-96D8-E451B25FC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1F79E-3278-475A-9C8C-05E04D9C6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076AB-1263-413A-A57C-EACEEA56B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75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9B8E82-C296-425C-9C60-AB4DE37B6991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 flipH="1">
            <a:off x="6415163" y="3859255"/>
            <a:ext cx="630000" cy="49548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5" name="Rounded Rectangle 74">
            <a:extLst>
              <a:ext uri="{FF2B5EF4-FFF2-40B4-BE49-F238E27FC236}">
                <a16:creationId xmlns:a16="http://schemas.microsoft.com/office/drawing/2014/main" id="{FA8021E0-7D4C-4EA1-977D-046CD9F6107A}"/>
              </a:ext>
            </a:extLst>
          </p:cNvPr>
          <p:cNvSpPr/>
          <p:nvPr/>
        </p:nvSpPr>
        <p:spPr>
          <a:xfrm>
            <a:off x="6415163" y="3355255"/>
            <a:ext cx="1260000" cy="504000"/>
          </a:xfrm>
          <a:prstGeom prst="roundRect">
            <a:avLst>
              <a:gd name="adj" fmla="val 19644"/>
            </a:avLst>
          </a:prstGeom>
          <a:solidFill>
            <a:srgbClr val="717D83">
              <a:lumMod val="60000"/>
              <a:lumOff val="4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Display Buffer</a:t>
            </a:r>
          </a:p>
        </p:txBody>
      </p:sp>
      <p:sp>
        <p:nvSpPr>
          <p:cNvPr id="6" name="Rounded Rectangle 74">
            <a:extLst>
              <a:ext uri="{FF2B5EF4-FFF2-40B4-BE49-F238E27FC236}">
                <a16:creationId xmlns:a16="http://schemas.microsoft.com/office/drawing/2014/main" id="{209AF221-67B6-42F8-8437-0CF7F62960C0}"/>
              </a:ext>
            </a:extLst>
          </p:cNvPr>
          <p:cNvSpPr/>
          <p:nvPr/>
        </p:nvSpPr>
        <p:spPr>
          <a:xfrm>
            <a:off x="4255163" y="3355255"/>
            <a:ext cx="1260000" cy="504000"/>
          </a:xfrm>
          <a:prstGeom prst="roundRect">
            <a:avLst>
              <a:gd name="adj" fmla="val 19644"/>
            </a:avLst>
          </a:prstGeom>
          <a:solidFill>
            <a:srgbClr val="717D83">
              <a:lumMod val="60000"/>
              <a:lumOff val="4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Back Buffer</a:t>
            </a:r>
          </a:p>
        </p:txBody>
      </p:sp>
      <p:sp>
        <p:nvSpPr>
          <p:cNvPr id="8" name="Rounded Rectangle 167">
            <a:extLst>
              <a:ext uri="{FF2B5EF4-FFF2-40B4-BE49-F238E27FC236}">
                <a16:creationId xmlns:a16="http://schemas.microsoft.com/office/drawing/2014/main" id="{3441258B-20FB-4860-809A-9013ECA81090}"/>
              </a:ext>
            </a:extLst>
          </p:cNvPr>
          <p:cNvSpPr/>
          <p:nvPr/>
        </p:nvSpPr>
        <p:spPr>
          <a:xfrm>
            <a:off x="5515163" y="2706200"/>
            <a:ext cx="900000" cy="307150"/>
          </a:xfrm>
          <a:prstGeom prst="roundRect">
            <a:avLst>
              <a:gd name="adj" fmla="val 28945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MicroUI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" name="Rounded Rectangle 167">
            <a:extLst>
              <a:ext uri="{FF2B5EF4-FFF2-40B4-BE49-F238E27FC236}">
                <a16:creationId xmlns:a16="http://schemas.microsoft.com/office/drawing/2014/main" id="{ED043C68-1DB8-42B3-825A-F0AA024E2CA1}"/>
              </a:ext>
            </a:extLst>
          </p:cNvPr>
          <p:cNvSpPr/>
          <p:nvPr/>
        </p:nvSpPr>
        <p:spPr>
          <a:xfrm>
            <a:off x="5515163" y="4201160"/>
            <a:ext cx="900000" cy="307150"/>
          </a:xfrm>
          <a:prstGeom prst="roundRect">
            <a:avLst>
              <a:gd name="adj" fmla="val 28945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Display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566227-86ED-46A7-8D65-3CDE8B61084A}"/>
              </a:ext>
            </a:extLst>
          </p:cNvPr>
          <p:cNvSpPr txBox="1"/>
          <p:nvPr/>
        </p:nvSpPr>
        <p:spPr>
          <a:xfrm>
            <a:off x="6724887" y="4062660"/>
            <a:ext cx="590276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read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71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Guillaume Balan</cp:lastModifiedBy>
  <cp:revision>6</cp:revision>
  <dcterms:created xsi:type="dcterms:W3CDTF">2020-03-19T16:54:37Z</dcterms:created>
  <dcterms:modified xsi:type="dcterms:W3CDTF">2020-08-03T14:13:14Z</dcterms:modified>
</cp:coreProperties>
</file>