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CA9-511D-488F-91AC-DB381124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14C2-8199-424D-A21B-9A88F341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151A-F8FF-40A6-8CC6-7D2A045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1C8B-E6BF-4158-B977-F9F1D85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A9E6-D706-41BA-BD40-FC3D7D9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FCF9-8CC8-4B74-9DD8-AE3E81F6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E66E-679F-486C-AE58-8BFACAB8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BBE6-7191-4797-B44E-F975F17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E308-9AC2-4ADC-ABAA-273AA62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F498-C1E0-44FD-BCB8-B954EB4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3EF29-BBCC-4A87-9B84-513D5CC5B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133BA-CA6E-4879-A21F-CF3D7078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DC1D-F1D5-4FD2-82F3-7F23468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83E-33B2-45A8-B6C0-13B2A72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457C-65C9-4C2F-84BD-CFE1134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FAE1-238B-49AF-BC56-BBEEBC1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0B70-E4B5-4BCF-9C49-B3DDFAD5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9443-CE20-422E-958B-506A09E2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56CB-8A8E-4659-92AC-3DC39EE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28E4-F106-4DBA-BF87-2F9DAA31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2CC-E25C-4369-83FF-4EEA7C7B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F0A1-1742-4B4C-BFAC-74BEA282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1137-899F-452C-AFB1-DFBF107F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105A-71DA-40AD-BA6F-26C44E8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C884-3A9B-4070-8F40-36200D4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134-DF7C-4C12-99C5-941BDE9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968-958A-4D46-9231-09C8938C6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B16D-2277-4D64-BA91-CACE8844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E357-A5E7-42DB-BBF5-AF5F1A87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34EE-1059-4526-8F59-0B6479C9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B48-BF70-4971-9FE0-760223F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6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8827-7A90-4327-97C5-267BFD8E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1761-22DB-4BD1-B141-AED3B18D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DFF6-BD0F-4C00-B59A-A6A84E67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E8637-33A4-4B7A-A957-5F252F9C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D765-28A4-43D4-813C-705117D96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BB207-DB42-4CF3-AD2C-A5901FFE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5C2C-C260-4972-BDAB-D5662F4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6D103-F37C-4BD1-ADFE-190CB07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96B-0C6D-4095-9C3D-5B1C4C23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61D84-4B44-4371-8E0B-85251A7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B43D-994C-4B16-AC1E-BB836E9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CF96-DB3B-48A5-BDB8-3C4D0E2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404B-E84D-4822-9FB3-A7DC428F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DDDD4-6A89-444D-B986-AED2C3B1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5CEDF-65CF-4082-A230-0C7D9CBC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3A6-4F71-4EA6-B4D2-84440DC2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0C0-7FC6-4A5C-AC31-AB287A43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EEDA-4946-436F-8423-8E7C9B8F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5873-B528-431A-847F-C7405243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2DB0-F43C-4356-9B5B-AC402BE2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9D98-B939-4623-B3B7-6A4009E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C67-49F2-4BB2-B90B-2898910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C3F0-7A54-414F-BC87-AF04AFD6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76F6A-5D3A-48F9-AACA-14FF0DA4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64B3-D7ED-4AD6-B05D-E8C51D17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FE36-7A85-4269-9BD4-1960850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A8740-CAEC-42E6-A009-CB6EC39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8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A14C-1CF4-4DF2-ABC4-85947F1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BCEB-7DDF-4919-9365-30BFA041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E375-2E6E-4762-88B2-45F97D4AD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C5E8-6D73-48DD-839F-19603299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AE83-3B3F-4B9D-9DE7-71D6FEDE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2BAF6F0F-E376-4CA7-A511-3A7A65DA392D}"/>
              </a:ext>
            </a:extLst>
          </p:cNvPr>
          <p:cNvSpPr/>
          <p:nvPr/>
        </p:nvSpPr>
        <p:spPr>
          <a:xfrm>
            <a:off x="3245668" y="542544"/>
            <a:ext cx="5890712" cy="192727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lded Corner 17">
            <a:extLst>
              <a:ext uri="{FF2B5EF4-FFF2-40B4-BE49-F238E27FC236}">
                <a16:creationId xmlns:a16="http://schemas.microsoft.com/office/drawing/2014/main" id="{A878C19E-9FA4-4634-B11A-1B67426ACC4B}"/>
              </a:ext>
            </a:extLst>
          </p:cNvPr>
          <p:cNvSpPr/>
          <p:nvPr/>
        </p:nvSpPr>
        <p:spPr>
          <a:xfrm>
            <a:off x="3550346" y="943090"/>
            <a:ext cx="2344485" cy="1262373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LLXXX.h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LLXXX_init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(LLXXX* env);</a:t>
            </a:r>
          </a:p>
        </p:txBody>
      </p:sp>
      <p:sp>
        <p:nvSpPr>
          <p:cNvPr id="9" name="Folded Corner 17">
            <a:extLst>
              <a:ext uri="{FF2B5EF4-FFF2-40B4-BE49-F238E27FC236}">
                <a16:creationId xmlns:a16="http://schemas.microsoft.com/office/drawing/2014/main" id="{D7CB83CA-DEE3-4387-BFE9-0C0E3E41765B}"/>
              </a:ext>
            </a:extLst>
          </p:cNvPr>
          <p:cNvSpPr/>
          <p:nvPr/>
        </p:nvSpPr>
        <p:spPr>
          <a:xfrm>
            <a:off x="6489071" y="945451"/>
            <a:ext cx="2344485" cy="1262363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LLXXX_impl.h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LLXXX_IMPL_init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(LLXXX* env);</a:t>
            </a:r>
          </a:p>
        </p:txBody>
      </p:sp>
      <p:sp>
        <p:nvSpPr>
          <p:cNvPr id="10" name="Folded Corner 17">
            <a:extLst>
              <a:ext uri="{FF2B5EF4-FFF2-40B4-BE49-F238E27FC236}">
                <a16:creationId xmlns:a16="http://schemas.microsoft.com/office/drawing/2014/main" id="{C2153328-13E6-4B5F-BE0D-FB8DA6BE7AA0}"/>
              </a:ext>
            </a:extLst>
          </p:cNvPr>
          <p:cNvSpPr/>
          <p:nvPr/>
        </p:nvSpPr>
        <p:spPr>
          <a:xfrm>
            <a:off x="3550346" y="4602202"/>
            <a:ext cx="2344485" cy="1405258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application.c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MYIMPL.h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MYIMPL instance;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Main()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MYIMPL_new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(&amp;instance);</a:t>
            </a:r>
          </a:p>
          <a:p>
            <a:pPr lvl="0" defTabSz="914377"/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(&amp;instance);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}</a:t>
            </a:r>
          </a:p>
        </p:txBody>
      </p:sp>
      <p:sp>
        <p:nvSpPr>
          <p:cNvPr id="11" name="Folded Corner 17">
            <a:extLst>
              <a:ext uri="{FF2B5EF4-FFF2-40B4-BE49-F238E27FC236}">
                <a16:creationId xmlns:a16="http://schemas.microsoft.com/office/drawing/2014/main" id="{7326D1BA-A34F-4CAE-A84A-1137044C206C}"/>
              </a:ext>
            </a:extLst>
          </p:cNvPr>
          <p:cNvSpPr/>
          <p:nvPr/>
        </p:nvSpPr>
        <p:spPr>
          <a:xfrm>
            <a:off x="6489070" y="4601731"/>
            <a:ext cx="2344485" cy="1405258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MYIMPL.c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MYIMPL.h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#define LLXXX_IMPL MYIMPL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LLXXX_impl.h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LLXXX_IMPL_init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(LLXXX* env)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// implementation code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5D178-E7BE-4792-BE0B-09BEF403A453}"/>
              </a:ext>
            </a:extLst>
          </p:cNvPr>
          <p:cNvSpPr txBox="1"/>
          <p:nvPr/>
        </p:nvSpPr>
        <p:spPr>
          <a:xfrm>
            <a:off x="5226136" y="587748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Low Level API</a:t>
            </a:r>
          </a:p>
        </p:txBody>
      </p:sp>
      <p:sp>
        <p:nvSpPr>
          <p:cNvPr id="29" name="Folded Corner 17">
            <a:extLst>
              <a:ext uri="{FF2B5EF4-FFF2-40B4-BE49-F238E27FC236}">
                <a16:creationId xmlns:a16="http://schemas.microsoft.com/office/drawing/2014/main" id="{DAC902BE-AB3E-4BE5-9253-5257F5A10FE3}"/>
              </a:ext>
            </a:extLst>
          </p:cNvPr>
          <p:cNvSpPr/>
          <p:nvPr/>
        </p:nvSpPr>
        <p:spPr>
          <a:xfrm>
            <a:off x="5018781" y="2728730"/>
            <a:ext cx="2344485" cy="1408929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MYIMPL</a:t>
            </a:r>
            <a:r>
              <a:rPr lang="en-US" sz="1200" b="1" kern="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typedef struct MYIMPL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struct LLXXX header;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//specific fields defined here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} MYIMPL;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MYIMPL_new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(MYIMP* env);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817659-FE1F-4E26-B13D-0557F9C2D1D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661313" y="2207814"/>
            <a:ext cx="1" cy="239391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B2EAF8-4FF5-4CAC-8F31-9FEE6993DA63}"/>
              </a:ext>
            </a:extLst>
          </p:cNvPr>
          <p:cNvCxnSpPr>
            <a:cxnSpLocks/>
          </p:cNvCxnSpPr>
          <p:nvPr/>
        </p:nvCxnSpPr>
        <p:spPr>
          <a:xfrm flipV="1">
            <a:off x="6967220" y="4137659"/>
            <a:ext cx="0" cy="46087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C318E2-2BB0-4593-84E6-B0BE53013BBE}"/>
              </a:ext>
            </a:extLst>
          </p:cNvPr>
          <p:cNvCxnSpPr>
            <a:cxnSpLocks/>
          </p:cNvCxnSpPr>
          <p:nvPr/>
        </p:nvCxnSpPr>
        <p:spPr>
          <a:xfrm flipV="1">
            <a:off x="5455920" y="4137659"/>
            <a:ext cx="0" cy="46087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6B2C20-627A-4BA2-B01F-DA8D108F2EF8}"/>
              </a:ext>
            </a:extLst>
          </p:cNvPr>
          <p:cNvCxnSpPr>
            <a:cxnSpLocks/>
          </p:cNvCxnSpPr>
          <p:nvPr/>
        </p:nvCxnSpPr>
        <p:spPr>
          <a:xfrm flipV="1">
            <a:off x="5459730" y="2205463"/>
            <a:ext cx="0" cy="52326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34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15</cp:revision>
  <dcterms:created xsi:type="dcterms:W3CDTF">2020-03-23T11:42:28Z</dcterms:created>
  <dcterms:modified xsi:type="dcterms:W3CDTF">2020-03-27T12:05:19Z</dcterms:modified>
</cp:coreProperties>
</file>