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7">
            <a:extLst>
              <a:ext uri="{FF2B5EF4-FFF2-40B4-BE49-F238E27FC236}">
                <a16:creationId xmlns:a16="http://schemas.microsoft.com/office/drawing/2014/main" xmlns="" id="{B93FB0D9-9560-44E7-AFF0-0DB92B907652}"/>
              </a:ext>
            </a:extLst>
          </p:cNvPr>
          <p:cNvSpPr/>
          <p:nvPr/>
        </p:nvSpPr>
        <p:spPr>
          <a:xfrm>
            <a:off x="4449718" y="187583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Application executable</a:t>
            </a:r>
            <a:endParaRPr lang="en-US" sz="12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xmlns="" id="{88E43890-43DA-4C12-A073-3EF5E441FB5A}"/>
              </a:ext>
            </a:extLst>
          </p:cNvPr>
          <p:cNvSpPr/>
          <p:nvPr/>
        </p:nvSpPr>
        <p:spPr>
          <a:xfrm>
            <a:off x="6233649" y="283048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Binary application (application.fo)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xmlns="" id="{6248785A-FF5D-4080-BDE9-A282CD57B81B}"/>
              </a:ext>
            </a:extLst>
          </p:cNvPr>
          <p:cNvSpPr/>
          <p:nvPr/>
        </p:nvSpPr>
        <p:spPr>
          <a:xfrm>
            <a:off x="6233577" y="92120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Sandboxed Application 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xmlns="" id="{F7F6D3E3-CB5A-4C36-93EB-132FA7A0C0A3}"/>
              </a:ext>
            </a:extLst>
          </p:cNvPr>
          <p:cNvSpPr/>
          <p:nvPr/>
        </p:nvSpPr>
        <p:spPr>
          <a:xfrm>
            <a:off x="6104339" y="1875839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Build the Feature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xmlns="" id="{EC39363F-5077-4CDC-B6E5-CD398A805B12}"/>
              </a:ext>
            </a:extLst>
          </p:cNvPr>
          <p:cNvSpPr/>
          <p:nvPr/>
        </p:nvSpPr>
        <p:spPr>
          <a:xfrm>
            <a:off x="5147718" y="378511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lvl="0" algn="ctr" defTabSz="914377">
              <a:defRPr/>
            </a:pPr>
            <a:r>
              <a:rPr lang="en-US" sz="11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Install the </a:t>
            </a:r>
            <a:r>
              <a:rPr lang="en-US" sz="1100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Feature</a:t>
            </a:r>
            <a:endParaRPr kumimoji="0" lang="en-US" sz="1100" b="0" u="none" strike="noStrike" kern="0" cap="none" spc="0" normalizeH="0" baseline="0" noProof="0" dirty="0" smtClean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on Device 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(Software </a:t>
            </a:r>
            <a:r>
              <a:rPr lang="en-US" sz="1100" kern="0" dirty="0" err="1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InputStream</a:t>
            </a:r>
            <a:r>
              <a:rPr lang="en-US" sz="1100" kern="0" dirty="0" smtClean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xmlns="" id="{97E5848D-9535-4F96-9CD9-1512DEE2AB00}"/>
              </a:ext>
            </a:extLst>
          </p:cNvPr>
          <p:cNvSpPr/>
          <p:nvPr/>
        </p:nvSpPr>
        <p:spPr>
          <a:xfrm>
            <a:off x="7060957" y="378511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Install the Feature in  the executable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kumimoji="0" lang="en-US" sz="1100" b="0" u="none" strike="noStrike" kern="0" cap="none" spc="0" normalizeH="0" baseline="0" noProof="0" dirty="0" smtClean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Firmware Linker)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D32CB2C-7477-43B9-8989-D899C3F91A7B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>
            <a:off x="5814082" y="2235839"/>
            <a:ext cx="290257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15831" y="2595839"/>
            <a:ext cx="0" cy="2346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598052E-87C6-4653-9113-214D51D3EACE}"/>
              </a:ext>
            </a:extLst>
          </p:cNvPr>
          <p:cNvCxnSpPr>
            <a:cxnSpLocks/>
          </p:cNvCxnSpPr>
          <p:nvPr/>
        </p:nvCxnSpPr>
        <p:spPr>
          <a:xfrm flipV="1">
            <a:off x="6525677" y="3550480"/>
            <a:ext cx="0" cy="2346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7E810EA-3A88-41B4-8C19-8808179D0376}"/>
              </a:ext>
            </a:extLst>
          </p:cNvPr>
          <p:cNvCxnSpPr>
            <a:cxnSpLocks/>
          </p:cNvCxnSpPr>
          <p:nvPr/>
        </p:nvCxnSpPr>
        <p:spPr>
          <a:xfrm flipV="1">
            <a:off x="7302378" y="3550481"/>
            <a:ext cx="0" cy="2346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69AA813C-C874-4FD7-BA9B-4BAD457E1295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6798476" y="1758483"/>
            <a:ext cx="234639" cy="7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Frédéric RIVIERE</cp:lastModifiedBy>
  <cp:revision>14</cp:revision>
  <dcterms:created xsi:type="dcterms:W3CDTF">2020-03-09T13:37:24Z</dcterms:created>
  <dcterms:modified xsi:type="dcterms:W3CDTF">2021-09-22T13:35:59Z</dcterms:modified>
</cp:coreProperties>
</file>