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8"/>
    <p:restoredTop sz="94964" autoAdjust="0"/>
  </p:normalViewPr>
  <p:slideViewPr>
    <p:cSldViewPr snapToGrid="0">
      <p:cViewPr>
        <p:scale>
          <a:sx n="143" d="100"/>
          <a:sy n="143" d="100"/>
        </p:scale>
        <p:origin x="824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11282-FA8B-8547-9CCE-A0E3B0DAA7C8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1D2F7-519C-354C-8F1C-399BF87C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2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1D2F7-519C-354C-8F1C-399BF87C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8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DAD7A-8B52-4CAF-8C0A-F545DDC60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FF6F1C-0AF5-4CAD-A059-88F88E156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EFC1E8-E09C-48A3-9D61-D187E107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4C4C04-B341-40DF-AE4C-91118238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5DEEB4-09EE-4C2E-8662-9C092E6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7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AC4865-75A1-4DAD-BBC6-C5178758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4CD941-D223-4224-9DCB-6F1BB2F51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0D82D8-31BE-476D-9492-36F4123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CCEE5C-93CB-4005-8B5B-96173BA1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D533C4-744B-4ED9-A9A3-BE378083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9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88681E7-F837-4F64-9BB8-42F1D5E46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EE781F-E227-4CC0-BCB8-6A13ED3D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00E8FF-4824-4DA7-A099-5673F81F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69B440-1EFC-412A-BFEA-7F256D0D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A80736-99D3-48F4-9625-32CBA9B7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1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DEB4AB-2ACD-4D36-9E26-4C108DF6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F2F204-B616-4B3F-88DE-B9607FF9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99031F-406C-461B-AC2A-D6B0BEE1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A7AA01-5469-4B86-BD49-D9EABDB8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8BD442-3189-4AE3-A972-49F6085D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7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02A5BD-1949-4548-93F1-CDE529AD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88555D-FFFA-453D-ACAB-6206186F6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AD1FF9-B926-433C-B06C-FB64E5C8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40BA7E-57FB-4588-9A34-B9422F2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1FFDA7-5351-4270-BE41-9CD2F959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90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0AA3F8-7AD2-4A6C-AE51-D79A229E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E792F2-2085-4737-8A00-EB52F14FA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F48E3CE-BA15-45FF-BEF4-FB52DBF10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FF647A-3903-44BA-8128-944BAAF7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E1F688-F587-4E7A-9629-3C50235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513A7E-58AF-46B2-A4DA-E9FCB3FC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85DEE0-906F-43A1-B94D-83EE2069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DFBB4F-F248-4DFC-A6CE-7B9A43C6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3AAB10-03B8-495A-93E6-6C140E343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796D015-D28A-4436-806E-BE0885729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941E6C3-7B55-4DC6-B3BE-5267F66AA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24863BF-F146-4BF9-82BE-D5C98465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C2043F8-A70E-45E2-B246-AF3F81BA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08CE3B0-7C7B-4AEC-ABDD-C5C25CB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7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A1A695-9C4D-4596-92E8-E75C6B27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CC87F7-07CB-4214-8296-DD5FF904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9715A1-6DA6-4A41-84F7-B50E9BA0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D5EFE8-7FD1-4DF4-86A8-2A232A28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0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B95A67-71FC-4D0D-96F5-031CEF8E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3B286F-4DFF-4AA2-A347-FD17748F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31AD27-8C09-4D3D-BB5B-6B9760DD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90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7E36D2-947E-47E4-A62D-FAD241D9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C2D84-9D6A-4AF9-BEA3-36066D34B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43A93F-9C78-4180-BC63-C9AA8406A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0242FA-EA05-4ECF-A431-C99805AE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38E84D-C6EA-4230-B34D-985C0C57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22D5FF-B1DD-4B28-866C-56DD45FB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49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BEE94-FEDF-40D9-9699-99410C94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6248A86-4CC2-453D-B05F-1C2B24E9A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00B450-7D9C-4243-81C2-1188B171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296551-D478-465D-831C-96C8AF0C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A4E524-0252-4AB0-90B5-B7CC3B24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FF83BD-F807-4BA1-8BF1-CF413382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65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28F1C91-5049-47A4-A4D5-5A7BBE77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E007B8-BBD7-438D-9DDC-5B6A646CE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5C4E8A-F193-4D8B-B1C5-DAA70667F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B9D5-DAC7-4B08-8CEE-404A79EB8B5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6C922C-A814-44FA-85E1-132D039C1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61AED9-B417-438B-B806-A1B241897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8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77EBEB4C-9358-4363-8812-3F87F31BA3D8}"/>
              </a:ext>
            </a:extLst>
          </p:cNvPr>
          <p:cNvCxnSpPr>
            <a:cxnSpLocks/>
          </p:cNvCxnSpPr>
          <p:nvPr/>
        </p:nvCxnSpPr>
        <p:spPr>
          <a:xfrm flipH="1" flipV="1">
            <a:off x="4354791" y="211705"/>
            <a:ext cx="167" cy="5028056"/>
          </a:xfrm>
          <a:prstGeom prst="line">
            <a:avLst/>
          </a:prstGeom>
          <a:noFill/>
          <a:ln w="15875" cap="flat" cmpd="sng" algn="ctr">
            <a:solidFill>
              <a:srgbClr val="CBD3D7"/>
            </a:solidFill>
            <a:prstDash val="solid"/>
          </a:ln>
          <a:effectLst/>
        </p:spPr>
      </p:cxnSp>
      <p:sp>
        <p:nvSpPr>
          <p:cNvPr id="5" name="Rounded Rectangle 55">
            <a:extLst>
              <a:ext uri="{FF2B5EF4-FFF2-40B4-BE49-F238E27FC236}">
                <a16:creationId xmlns:a16="http://schemas.microsoft.com/office/drawing/2014/main" xmlns="" id="{4A5EA21A-B517-4E62-A38B-3311846757EF}"/>
              </a:ext>
            </a:extLst>
          </p:cNvPr>
          <p:cNvSpPr/>
          <p:nvPr/>
        </p:nvSpPr>
        <p:spPr>
          <a:xfrm rot="5400000">
            <a:off x="1593580" y="2793380"/>
            <a:ext cx="4464000" cy="288000"/>
          </a:xfrm>
          <a:prstGeom prst="roundRect">
            <a:avLst>
              <a:gd name="adj" fmla="val 0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ounded Rectangle 55">
            <a:extLst>
              <a:ext uri="{FF2B5EF4-FFF2-40B4-BE49-F238E27FC236}">
                <a16:creationId xmlns:a16="http://schemas.microsoft.com/office/drawing/2014/main" xmlns="" id="{E2480A1E-B4E5-40BB-8533-46532A737389}"/>
              </a:ext>
            </a:extLst>
          </p:cNvPr>
          <p:cNvSpPr/>
          <p:nvPr/>
        </p:nvSpPr>
        <p:spPr>
          <a:xfrm rot="5400000">
            <a:off x="3919595" y="3185579"/>
            <a:ext cx="1920240" cy="288000"/>
          </a:xfrm>
          <a:prstGeom prst="roundRect">
            <a:avLst>
              <a:gd name="adj" fmla="val 0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Rounded Rectangle 167">
            <a:extLst>
              <a:ext uri="{FF2B5EF4-FFF2-40B4-BE49-F238E27FC236}">
                <a16:creationId xmlns:a16="http://schemas.microsoft.com/office/drawing/2014/main" xmlns="" id="{AA3214B3-646B-4C60-874B-CC098979DDCB}"/>
              </a:ext>
            </a:extLst>
          </p:cNvPr>
          <p:cNvSpPr/>
          <p:nvPr/>
        </p:nvSpPr>
        <p:spPr>
          <a:xfrm rot="5400000">
            <a:off x="2865460" y="3185579"/>
            <a:ext cx="1920240" cy="28800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8D5512F-026B-41C6-BF50-275A07B428A9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flipV="1">
            <a:off x="3825580" y="705380"/>
            <a:ext cx="0" cy="1664079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headEnd type="triangle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282449E-F895-410F-8614-62C6739CF51F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3825580" y="4289699"/>
            <a:ext cx="0" cy="879681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headEnd type="triangle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CC9F9E8-CBE4-4A9F-8C43-9EFF102B692A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V="1">
            <a:off x="4879715" y="2369459"/>
            <a:ext cx="0" cy="192024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headEnd type="triangl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813BE6C-254F-4092-AEC2-E661C58CF52F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flipH="1">
            <a:off x="3825580" y="2369459"/>
            <a:ext cx="1054135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D4A6C4D9-A95C-48A7-9BD7-143A3A45576A}"/>
              </a:ext>
            </a:extLst>
          </p:cNvPr>
          <p:cNvCxnSpPr>
            <a:cxnSpLocks/>
            <a:stCxn id="8" idx="3"/>
            <a:endCxn id="6" idx="3"/>
          </p:cNvCxnSpPr>
          <p:nvPr/>
        </p:nvCxnSpPr>
        <p:spPr>
          <a:xfrm>
            <a:off x="3825580" y="4289699"/>
            <a:ext cx="1054135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29" name="Rounded Rectangle 62">
            <a:extLst>
              <a:ext uri="{FF2B5EF4-FFF2-40B4-BE49-F238E27FC236}">
                <a16:creationId xmlns:a16="http://schemas.microsoft.com/office/drawing/2014/main" xmlns="" id="{49A2EAC0-FC35-4951-ABE9-F61076C2F8FB}"/>
              </a:ext>
            </a:extLst>
          </p:cNvPr>
          <p:cNvSpPr/>
          <p:nvPr/>
        </p:nvSpPr>
        <p:spPr>
          <a:xfrm>
            <a:off x="1165618" y="1723874"/>
            <a:ext cx="1334391" cy="2161729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0" name="Rounded Rectangle 62">
            <a:extLst>
              <a:ext uri="{FF2B5EF4-FFF2-40B4-BE49-F238E27FC236}">
                <a16:creationId xmlns:a16="http://schemas.microsoft.com/office/drawing/2014/main" xmlns="" id="{3F6E10D4-26BB-4DCC-8CBA-55A4F2B5F5D3}"/>
              </a:ext>
            </a:extLst>
          </p:cNvPr>
          <p:cNvSpPr/>
          <p:nvPr/>
        </p:nvSpPr>
        <p:spPr>
          <a:xfrm>
            <a:off x="5980474" y="1723873"/>
            <a:ext cx="1334391" cy="2161729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2" name="Rounded Rectangle 55">
            <a:extLst>
              <a:ext uri="{FF2B5EF4-FFF2-40B4-BE49-F238E27FC236}">
                <a16:creationId xmlns:a16="http://schemas.microsoft.com/office/drawing/2014/main" xmlns="" id="{3B4F2981-3CEE-4B69-A2EB-5B26B45CBEF8}"/>
              </a:ext>
            </a:extLst>
          </p:cNvPr>
          <p:cNvSpPr/>
          <p:nvPr/>
        </p:nvSpPr>
        <p:spPr>
          <a:xfrm>
            <a:off x="6193369" y="2659873"/>
            <a:ext cx="908599" cy="288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 structs</a:t>
            </a:r>
          </a:p>
        </p:txBody>
      </p:sp>
      <p:sp>
        <p:nvSpPr>
          <p:cNvPr id="33" name="Rounded Rectangle 55">
            <a:extLst>
              <a:ext uri="{FF2B5EF4-FFF2-40B4-BE49-F238E27FC236}">
                <a16:creationId xmlns:a16="http://schemas.microsoft.com/office/drawing/2014/main" xmlns="" id="{2CE9FA87-B451-4D28-B959-FD7C99FBF615}"/>
              </a:ext>
            </a:extLst>
          </p:cNvPr>
          <p:cNvSpPr/>
          <p:nvPr/>
        </p:nvSpPr>
        <p:spPr>
          <a:xfrm>
            <a:off x="1378513" y="2651961"/>
            <a:ext cx="908599" cy="288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Java Object</a:t>
            </a:r>
          </a:p>
        </p:txBody>
      </p:sp>
      <p:sp>
        <p:nvSpPr>
          <p:cNvPr id="34" name="Rounded Rectangle 55">
            <a:extLst>
              <a:ext uri="{FF2B5EF4-FFF2-40B4-BE49-F238E27FC236}">
                <a16:creationId xmlns:a16="http://schemas.microsoft.com/office/drawing/2014/main" xmlns="" id="{6BFA35F9-6AD9-4110-AF0B-D5436B39DF0A}"/>
              </a:ext>
            </a:extLst>
          </p:cNvPr>
          <p:cNvSpPr/>
          <p:nvPr/>
        </p:nvSpPr>
        <p:spPr>
          <a:xfrm>
            <a:off x="1387006" y="3063156"/>
            <a:ext cx="908599" cy="288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Object</a:t>
            </a:r>
            <a:endParaRPr kumimoji="0" lang="en-US" sz="120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xmlns="" id="{0FB0C89C-A7E3-4B12-B57E-98E543828301}"/>
              </a:ext>
            </a:extLst>
          </p:cNvPr>
          <p:cNvSpPr/>
          <p:nvPr/>
        </p:nvSpPr>
        <p:spPr>
          <a:xfrm rot="5400000">
            <a:off x="3916382" y="4847326"/>
            <a:ext cx="907753" cy="1968122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Rounded Rectangle 109">
            <a:extLst>
              <a:ext uri="{FF2B5EF4-FFF2-40B4-BE49-F238E27FC236}">
                <a16:creationId xmlns:a16="http://schemas.microsoft.com/office/drawing/2014/main" xmlns="" id="{6BA292EC-359E-48F8-BD1C-7EE5EF6E1D84}"/>
              </a:ext>
            </a:extLst>
          </p:cNvPr>
          <p:cNvSpPr/>
          <p:nvPr/>
        </p:nvSpPr>
        <p:spPr>
          <a:xfrm>
            <a:off x="3487357" y="5564858"/>
            <a:ext cx="1728000" cy="28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CED264B-5439-4D34-ACBE-66449762C908}"/>
              </a:ext>
            </a:extLst>
          </p:cNvPr>
          <p:cNvCxnSpPr/>
          <p:nvPr/>
        </p:nvCxnSpPr>
        <p:spPr>
          <a:xfrm>
            <a:off x="4062734" y="5564858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C1758388-0FDF-4391-86C8-A2A12BF20FF8}"/>
              </a:ext>
            </a:extLst>
          </p:cNvPr>
          <p:cNvCxnSpPr/>
          <p:nvPr/>
        </p:nvCxnSpPr>
        <p:spPr>
          <a:xfrm>
            <a:off x="4351087" y="5564858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3473BE71-919D-4A48-8F74-7B5D2AC8B799}"/>
              </a:ext>
            </a:extLst>
          </p:cNvPr>
          <p:cNvCxnSpPr/>
          <p:nvPr/>
        </p:nvCxnSpPr>
        <p:spPr>
          <a:xfrm>
            <a:off x="4639588" y="5564858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9F259B1E-D6F1-4ED1-BC69-90D3F60D8D41}"/>
              </a:ext>
            </a:extLst>
          </p:cNvPr>
          <p:cNvCxnSpPr/>
          <p:nvPr/>
        </p:nvCxnSpPr>
        <p:spPr>
          <a:xfrm>
            <a:off x="4927941" y="5564858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sp>
        <p:nvSpPr>
          <p:cNvPr id="54" name="Rounded Rectangle 109">
            <a:extLst>
              <a:ext uri="{FF2B5EF4-FFF2-40B4-BE49-F238E27FC236}">
                <a16:creationId xmlns:a16="http://schemas.microsoft.com/office/drawing/2014/main" xmlns="" id="{AAD22BA3-0841-483F-828B-FA09121D3018}"/>
              </a:ext>
            </a:extLst>
          </p:cNvPr>
          <p:cNvSpPr/>
          <p:nvPr/>
        </p:nvSpPr>
        <p:spPr>
          <a:xfrm>
            <a:off x="9133840" y="4433409"/>
            <a:ext cx="1728000" cy="28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F5545CE2-D8CD-4E0D-81E4-1847581CD893}"/>
              </a:ext>
            </a:extLst>
          </p:cNvPr>
          <p:cNvCxnSpPr/>
          <p:nvPr/>
        </p:nvCxnSpPr>
        <p:spPr>
          <a:xfrm>
            <a:off x="9422765" y="4433409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6D8CD880-521C-4DA3-AF0A-284E05BB3E3E}"/>
              </a:ext>
            </a:extLst>
          </p:cNvPr>
          <p:cNvCxnSpPr/>
          <p:nvPr/>
        </p:nvCxnSpPr>
        <p:spPr>
          <a:xfrm>
            <a:off x="9134412" y="4433409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D5474405-513C-405E-81B1-964510BC3329}"/>
              </a:ext>
            </a:extLst>
          </p:cNvPr>
          <p:cNvCxnSpPr/>
          <p:nvPr/>
        </p:nvCxnSpPr>
        <p:spPr>
          <a:xfrm>
            <a:off x="9711118" y="4433409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0905E1C2-B63B-42B8-A087-0D3F5DC17A1D}"/>
              </a:ext>
            </a:extLst>
          </p:cNvPr>
          <p:cNvCxnSpPr/>
          <p:nvPr/>
        </p:nvCxnSpPr>
        <p:spPr>
          <a:xfrm>
            <a:off x="9999471" y="4433409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sp>
        <p:nvSpPr>
          <p:cNvPr id="62" name="Rounded Rectangle 101">
            <a:extLst>
              <a:ext uri="{FF2B5EF4-FFF2-40B4-BE49-F238E27FC236}">
                <a16:creationId xmlns:a16="http://schemas.microsoft.com/office/drawing/2014/main" xmlns="" id="{FF61B63C-131F-4DFA-883D-8346E52CF633}"/>
              </a:ext>
            </a:extLst>
          </p:cNvPr>
          <p:cNvSpPr/>
          <p:nvPr/>
        </p:nvSpPr>
        <p:spPr>
          <a:xfrm>
            <a:off x="3493331" y="5572058"/>
            <a:ext cx="273600" cy="273600"/>
          </a:xfrm>
          <a:prstGeom prst="roundRect">
            <a:avLst>
              <a:gd name="adj" fmla="val 0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5833AD24-CA26-40C2-B29A-6D5B97D02AB7}"/>
              </a:ext>
            </a:extLst>
          </p:cNvPr>
          <p:cNvCxnSpPr/>
          <p:nvPr/>
        </p:nvCxnSpPr>
        <p:spPr>
          <a:xfrm>
            <a:off x="10287972" y="4433409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3A590189-0772-4808-A51E-5D91575BFE25}"/>
              </a:ext>
            </a:extLst>
          </p:cNvPr>
          <p:cNvCxnSpPr/>
          <p:nvPr/>
        </p:nvCxnSpPr>
        <p:spPr>
          <a:xfrm>
            <a:off x="10576325" y="4433409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sp>
        <p:nvSpPr>
          <p:cNvPr id="63" name="Rounded Rectangle 101">
            <a:extLst>
              <a:ext uri="{FF2B5EF4-FFF2-40B4-BE49-F238E27FC236}">
                <a16:creationId xmlns:a16="http://schemas.microsoft.com/office/drawing/2014/main" xmlns="" id="{64D599D4-CCF4-4097-87A8-23AF92B22E0E}"/>
              </a:ext>
            </a:extLst>
          </p:cNvPr>
          <p:cNvSpPr/>
          <p:nvPr/>
        </p:nvSpPr>
        <p:spPr>
          <a:xfrm>
            <a:off x="3500238" y="5572058"/>
            <a:ext cx="273600" cy="273600"/>
          </a:xfrm>
          <a:prstGeom prst="roundRect">
            <a:avLst>
              <a:gd name="adj" fmla="val 0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D326159B-CEFC-4729-A509-A9B9C76D6608}"/>
              </a:ext>
            </a:extLst>
          </p:cNvPr>
          <p:cNvCxnSpPr/>
          <p:nvPr/>
        </p:nvCxnSpPr>
        <p:spPr>
          <a:xfrm>
            <a:off x="3774381" y="5564858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275A8AB9-1BAB-43E1-9559-EDF0BCF8D071}"/>
              </a:ext>
            </a:extLst>
          </p:cNvPr>
          <p:cNvSpPr txBox="1"/>
          <p:nvPr/>
        </p:nvSpPr>
        <p:spPr>
          <a:xfrm>
            <a:off x="3386200" y="5840357"/>
            <a:ext cx="192977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Array of </a:t>
            </a: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</a:t>
            </a:r>
            <a:r>
              <a:rPr kumimoji="0" lang="en-US" sz="1200" b="0" i="1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asetypes</a:t>
            </a: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E0DBEBC-B1F4-42A5-AC52-02D36426541B}"/>
              </a:ext>
            </a:extLst>
          </p:cNvPr>
          <p:cNvSpPr txBox="1"/>
          <p:nvPr/>
        </p:nvSpPr>
        <p:spPr>
          <a:xfrm>
            <a:off x="1591224" y="1882378"/>
            <a:ext cx="90010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Java </a:t>
            </a: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</a:t>
            </a:r>
            <a:r>
              <a:rPr kumimoji="0" lang="en-US" sz="1200" b="0" i="1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bjects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access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C65F887-973B-4BDA-BCFC-C509168C7FBB}"/>
              </a:ext>
            </a:extLst>
          </p:cNvPr>
          <p:cNvSpPr txBox="1"/>
          <p:nvPr/>
        </p:nvSpPr>
        <p:spPr>
          <a:xfrm>
            <a:off x="5980473" y="1882378"/>
            <a:ext cx="64049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 structs access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xmlns="" id="{0A53337A-9473-4D38-A6B5-87D0AAB6BE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95608" y="1487423"/>
            <a:ext cx="1385971" cy="1308537"/>
          </a:xfrm>
          <a:prstGeom prst="bentConnector3">
            <a:avLst>
              <a:gd name="adj1" fmla="val 65578"/>
            </a:avLst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xmlns="" id="{75BF2707-8371-4F45-89E0-F7D7B29407FE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 flipV="1">
            <a:off x="2295606" y="1823720"/>
            <a:ext cx="1385971" cy="1383436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xmlns="" id="{FF850BFB-2E74-4A12-9BE5-CFBFBC81CF67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1534977" y="3756478"/>
            <a:ext cx="3683844" cy="220916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468880D6-1673-47C0-A3FD-50A837829757}"/>
              </a:ext>
            </a:extLst>
          </p:cNvPr>
          <p:cNvCxnSpPr/>
          <p:nvPr/>
        </p:nvCxnSpPr>
        <p:spPr>
          <a:xfrm>
            <a:off x="3266440" y="2042160"/>
            <a:ext cx="415137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xmlns="" id="{EC350CC8-9E26-4073-8CC6-D120EDFE2800}"/>
              </a:ext>
            </a:extLst>
          </p:cNvPr>
          <p:cNvCxnSpPr>
            <a:cxnSpLocks/>
            <a:endCxn id="16" idx="3"/>
          </p:cNvCxnSpPr>
          <p:nvPr/>
        </p:nvCxnSpPr>
        <p:spPr>
          <a:xfrm rot="5400000">
            <a:off x="4211808" y="4417310"/>
            <a:ext cx="2295098" cy="287999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6CEA1823-CB41-4A46-AD93-BC472B2B8A88}"/>
              </a:ext>
            </a:extLst>
          </p:cNvPr>
          <p:cNvCxnSpPr>
            <a:cxnSpLocks/>
          </p:cNvCxnSpPr>
          <p:nvPr/>
        </p:nvCxnSpPr>
        <p:spPr>
          <a:xfrm>
            <a:off x="5021136" y="3428998"/>
            <a:ext cx="482221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AB043055-335F-4764-B161-D75116F8211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021560" y="2803873"/>
            <a:ext cx="1171809" cy="1414"/>
          </a:xfrm>
          <a:prstGeom prst="straightConnector1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8198FE9E-FD9E-45D1-9F80-E56F0DBC3054}"/>
              </a:ext>
            </a:extLst>
          </p:cNvPr>
          <p:cNvSpPr txBox="1"/>
          <p:nvPr/>
        </p:nvSpPr>
        <p:spPr>
          <a:xfrm>
            <a:off x="2857794" y="395270"/>
            <a:ext cx="1929774" cy="24622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Java methods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879DEB7D-9AD1-41A2-B595-D2FE87C3B157}"/>
              </a:ext>
            </a:extLst>
          </p:cNvPr>
          <p:cNvSpPr txBox="1"/>
          <p:nvPr/>
        </p:nvSpPr>
        <p:spPr>
          <a:xfrm>
            <a:off x="3914828" y="394413"/>
            <a:ext cx="1929774" cy="24622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 functions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988937DB-1968-4F78-8A6C-4CA0A41AC1E0}"/>
              </a:ext>
            </a:extLst>
          </p:cNvPr>
          <p:cNvSpPr txBox="1"/>
          <p:nvPr/>
        </p:nvSpPr>
        <p:spPr>
          <a:xfrm>
            <a:off x="1526439" y="295737"/>
            <a:ext cx="192977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Java world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3966609F-A5CC-4717-9E59-E3939706409B}"/>
              </a:ext>
            </a:extLst>
          </p:cNvPr>
          <p:cNvSpPr txBox="1"/>
          <p:nvPr/>
        </p:nvSpPr>
        <p:spPr>
          <a:xfrm>
            <a:off x="5015586" y="290633"/>
            <a:ext cx="192977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 world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7EDA9D7-C5F9-4836-B579-FBAAC861B1FD}"/>
              </a:ext>
            </a:extLst>
          </p:cNvPr>
          <p:cNvSpPr txBox="1"/>
          <p:nvPr/>
        </p:nvSpPr>
        <p:spPr>
          <a:xfrm>
            <a:off x="1240173" y="3880730"/>
            <a:ext cx="120226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Java memory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49B2CE46-3A4C-49AE-8409-291AC08155A5}"/>
              </a:ext>
            </a:extLst>
          </p:cNvPr>
          <p:cNvSpPr txBox="1"/>
          <p:nvPr/>
        </p:nvSpPr>
        <p:spPr>
          <a:xfrm>
            <a:off x="6041218" y="3880730"/>
            <a:ext cx="120226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memory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6B4059C4-8040-4C18-86B2-4DC96191151E}"/>
              </a:ext>
            </a:extLst>
          </p:cNvPr>
          <p:cNvSpPr txBox="1"/>
          <p:nvPr/>
        </p:nvSpPr>
        <p:spPr>
          <a:xfrm>
            <a:off x="3424542" y="6282237"/>
            <a:ext cx="1891432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Immortal memory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82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30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Source Sans Pro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Microsoft Office User</cp:lastModifiedBy>
  <cp:revision>21</cp:revision>
  <dcterms:created xsi:type="dcterms:W3CDTF">2020-03-19T18:06:51Z</dcterms:created>
  <dcterms:modified xsi:type="dcterms:W3CDTF">2020-04-08T12:57:58Z</dcterms:modified>
</cp:coreProperties>
</file>