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87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6635791" y="3927699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Static </a:t>
            </a: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r>
              <a:rPr kumimoji="0" lang="en-US" sz="1200" b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Initializer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F2D80A-12A7-47A6-9FAA-95AF0A3AB3A6}"/>
              </a:ext>
            </a:extLst>
          </p:cNvPr>
          <p:cNvGrpSpPr/>
          <p:nvPr/>
        </p:nvGrpSpPr>
        <p:grpSpPr>
          <a:xfrm>
            <a:off x="5472239" y="4577469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13" name="Rectangle: Folded Corner 112">
              <a:extLst>
                <a:ext uri="{FF2B5EF4-FFF2-40B4-BE49-F238E27FC236}">
                  <a16:creationId xmlns:a16="http://schemas.microsoft.com/office/drawing/2014/main" id="{79CD8BF5-E385-42D0-9863-15102B721E31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4" name="Rectangle: Folded Corner 113">
              <a:extLst>
                <a:ext uri="{FF2B5EF4-FFF2-40B4-BE49-F238E27FC236}">
                  <a16:creationId xmlns:a16="http://schemas.microsoft.com/office/drawing/2014/main" id="{1DAACB9F-AD46-4EB4-88B2-C469F857F771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5" name="Rectangle: Folded Corner 114">
              <a:extLst>
                <a:ext uri="{FF2B5EF4-FFF2-40B4-BE49-F238E27FC236}">
                  <a16:creationId xmlns:a16="http://schemas.microsoft.com/office/drawing/2014/main" id="{37845523-D62B-4BC8-B901-4655FD20E63B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543F5EED-B29C-46AF-92C4-50D6C4112D64}"/>
              </a:ext>
            </a:extLst>
          </p:cNvPr>
          <p:cNvSpPr/>
          <p:nvPr/>
        </p:nvSpPr>
        <p:spPr>
          <a:xfrm>
            <a:off x="5472239" y="3302421"/>
            <a:ext cx="488950" cy="625278"/>
          </a:xfrm>
          <a:prstGeom prst="foldedCorner">
            <a:avLst/>
          </a:prstGeom>
          <a:solidFill>
            <a:srgbClr val="00AE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microui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.xml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98C9F8-A9AD-433A-8519-EE0F62AAFE91}"/>
              </a:ext>
            </a:extLst>
          </p:cNvPr>
          <p:cNvCxnSpPr>
            <a:cxnSpLocks/>
          </p:cNvCxnSpPr>
          <p:nvPr/>
        </p:nvCxnSpPr>
        <p:spPr>
          <a:xfrm flipH="1" flipV="1">
            <a:off x="6062372" y="3615060"/>
            <a:ext cx="488864" cy="32559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85" name="Rectangle: Folded Corner 184">
            <a:extLst>
              <a:ext uri="{FF2B5EF4-FFF2-40B4-BE49-F238E27FC236}">
                <a16:creationId xmlns:a16="http://schemas.microsoft.com/office/drawing/2014/main" id="{65575B14-E514-4861-ACFD-7AF1DB3DD96E}"/>
              </a:ext>
            </a:extLst>
          </p:cNvPr>
          <p:cNvSpPr/>
          <p:nvPr/>
        </p:nvSpPr>
        <p:spPr>
          <a:xfrm>
            <a:off x="8472224" y="4676215"/>
            <a:ext cx="488950" cy="625278"/>
          </a:xfrm>
          <a:prstGeom prst="foldedCorner">
            <a:avLst/>
          </a:prstGeom>
          <a:solidFill>
            <a:srgbClr val="00AE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microui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constants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.h</a:t>
            </a:r>
          </a:p>
        </p:txBody>
      </p:sp>
      <p:sp>
        <p:nvSpPr>
          <p:cNvPr id="187" name="Rectangle: Folded Corner 186">
            <a:extLst>
              <a:ext uri="{FF2B5EF4-FFF2-40B4-BE49-F238E27FC236}">
                <a16:creationId xmlns:a16="http://schemas.microsoft.com/office/drawing/2014/main" id="{A72BB62A-EE70-44D7-ACB6-9C1F03A5D44E}"/>
              </a:ext>
            </a:extLst>
          </p:cNvPr>
          <p:cNvSpPr/>
          <p:nvPr/>
        </p:nvSpPr>
        <p:spPr>
          <a:xfrm>
            <a:off x="8472224" y="3292645"/>
            <a:ext cx="488950" cy="625278"/>
          </a:xfrm>
          <a:prstGeom prst="foldedCorner">
            <a:avLst/>
          </a:prstGeom>
          <a:solidFill>
            <a:srgbClr val="00AE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system_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microui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.jar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25E1CF9-9003-45BA-8496-2F2A1249E82F}"/>
              </a:ext>
            </a:extLst>
          </p:cNvPr>
          <p:cNvSpPr txBox="1"/>
          <p:nvPr/>
        </p:nvSpPr>
        <p:spPr>
          <a:xfrm>
            <a:off x="9109654" y="3429000"/>
            <a:ext cx="214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MicroUI</a:t>
            </a:r>
            <a:r>
              <a:rPr lang="en-US" sz="1200" dirty="0"/>
              <a:t> Extension Java library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EA6A10-98FA-4D25-8AE6-B0C128C58E10}"/>
              </a:ext>
            </a:extLst>
          </p:cNvPr>
          <p:cNvSpPr txBox="1"/>
          <p:nvPr/>
        </p:nvSpPr>
        <p:spPr>
          <a:xfrm>
            <a:off x="9109654" y="4839244"/>
            <a:ext cx="214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BSP Event Generator identifiers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9EB226E-2E5B-4383-B258-04CA0D987135}"/>
              </a:ext>
            </a:extLst>
          </p:cNvPr>
          <p:cNvCxnSpPr>
            <a:cxnSpLocks/>
          </p:cNvCxnSpPr>
          <p:nvPr/>
        </p:nvCxnSpPr>
        <p:spPr>
          <a:xfrm flipH="1">
            <a:off x="6159263" y="4524375"/>
            <a:ext cx="393937" cy="3527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DECE94-4C06-4B7B-8261-516BDF55B03F}"/>
              </a:ext>
            </a:extLst>
          </p:cNvPr>
          <p:cNvCxnSpPr>
            <a:cxnSpLocks/>
          </p:cNvCxnSpPr>
          <p:nvPr/>
        </p:nvCxnSpPr>
        <p:spPr>
          <a:xfrm flipH="1">
            <a:off x="7807933" y="3671888"/>
            <a:ext cx="578830" cy="24603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D1BDD0C-94A2-4321-8A7D-7D9F2C7CE906}"/>
              </a:ext>
            </a:extLst>
          </p:cNvPr>
          <p:cNvCxnSpPr>
            <a:cxnSpLocks/>
          </p:cNvCxnSpPr>
          <p:nvPr/>
        </p:nvCxnSpPr>
        <p:spPr>
          <a:xfrm flipH="1" flipV="1">
            <a:off x="7807933" y="4443080"/>
            <a:ext cx="526442" cy="27383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15</cp:revision>
  <dcterms:created xsi:type="dcterms:W3CDTF">2020-03-20T16:33:07Z</dcterms:created>
  <dcterms:modified xsi:type="dcterms:W3CDTF">2020-08-03T09:46:24Z</dcterms:modified>
</cp:coreProperties>
</file>