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3.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aveSubsetFonts="1">
  <p:sldMasterIdLst>
    <p:sldMasterId id="2147483660" r:id="rId1"/>
    <p:sldMasterId id="2147483750" r:id="rId2"/>
    <p:sldMasterId id="2147483789" r:id="rId3"/>
    <p:sldMasterId id="2147483811" r:id="rId4"/>
  </p:sldMasterIdLst>
  <p:notesMasterIdLst>
    <p:notesMasterId r:id="rId6"/>
  </p:notesMasterIdLst>
  <p:handoutMasterIdLst>
    <p:handoutMasterId r:id="rId7"/>
  </p:handoutMasterIdLst>
  <p:sldIdLst>
    <p:sldId id="306" r:id="rId5"/>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érôme Leroux" initials="JL" lastIdx="10" clrIdx="0"/>
  <p:cmAuthor id="2" name="Rémy Louedec"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D4D7"/>
    <a:srgbClr val="EE502E"/>
    <a:srgbClr val="5B6D76"/>
    <a:srgbClr val="71B84D"/>
    <a:srgbClr val="00AEC7"/>
    <a:srgbClr val="A9B1B5"/>
    <a:srgbClr val="FFA300"/>
    <a:srgbClr val="E64213"/>
    <a:srgbClr val="FFC845"/>
    <a:srgbClr val="E5E9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881" autoAdjust="0"/>
    <p:restoredTop sz="96646" autoAdjust="0"/>
  </p:normalViewPr>
  <p:slideViewPr>
    <p:cSldViewPr>
      <p:cViewPr varScale="1">
        <p:scale>
          <a:sx n="114" d="100"/>
          <a:sy n="114" d="100"/>
        </p:scale>
        <p:origin x="768" y="14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105" d="100"/>
          <a:sy n="105" d="100"/>
        </p:scale>
        <p:origin x="4368"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latin typeface="Calibri Regular" charset="0"/>
              </a:rPr>
              <a:t>ddddd</a:t>
            </a:r>
            <a:endParaRPr lang="en-US" dirty="0">
              <a:latin typeface="Calibri Regular"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28231F4-865A-3043-956B-D8F8DAEB626F}" type="datetime1">
              <a:rPr lang="fr-FR" smtClean="0">
                <a:latin typeface="Calibri Regular" charset="0"/>
              </a:rPr>
              <a:t>07/10/2020</a:t>
            </a:fld>
            <a:endParaRPr lang="en-US" dirty="0">
              <a:latin typeface="Calibri Regular"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latin typeface="Calibri Regular" charset="0"/>
              </a:rPr>
              <a:t>dddddd</a:t>
            </a:r>
            <a:endParaRPr lang="en-US" dirty="0">
              <a:latin typeface="Calibri Regular"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1BCF83-E995-406B-90B7-34CBC7B459E2}" type="slidenum">
              <a:rPr lang="en-US" smtClean="0">
                <a:latin typeface="Calibri Regular" charset="0"/>
              </a:rPr>
              <a:t>‹#›</a:t>
            </a:fld>
            <a:endParaRPr lang="en-US" dirty="0">
              <a:latin typeface="Calibri Regular" charset="0"/>
            </a:endParaRPr>
          </a:p>
        </p:txBody>
      </p:sp>
    </p:spTree>
    <p:extLst>
      <p:ext uri="{BB962C8B-B14F-4D97-AF65-F5344CB8AC3E}">
        <p14:creationId xmlns:p14="http://schemas.microsoft.com/office/powerpoint/2010/main" val="150386224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Calibri Regular" charset="0"/>
              </a:defRPr>
            </a:lvl1pPr>
          </a:lstStyle>
          <a:p>
            <a:r>
              <a:rPr lang="en-US"/>
              <a:t>ddddd</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Calibri Regular" charset="0"/>
              </a:defRPr>
            </a:lvl1pPr>
          </a:lstStyle>
          <a:p>
            <a:fld id="{D125E8DA-58CB-F841-A404-E11EC1E2C988}" type="datetime1">
              <a:rPr lang="fr-FR" smtClean="0"/>
              <a:t>07/10/2020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Calibri Regular" charset="0"/>
              </a:defRPr>
            </a:lvl1pPr>
          </a:lstStyle>
          <a:p>
            <a:r>
              <a:rPr lang="en-US"/>
              <a:t>dddddd</a:t>
            </a: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Calibri Regular" charset="0"/>
              </a:defRPr>
            </a:lvl1pPr>
          </a:lstStyle>
          <a:p>
            <a:fld id="{63D2F4DC-CE54-4109-8EF4-A6E1D0DA46F1}" type="slidenum">
              <a:rPr lang="en-US" smtClean="0"/>
              <a:pPr/>
              <a:t>‹#›</a:t>
            </a:fld>
            <a:endParaRPr lang="en-US" dirty="0"/>
          </a:p>
        </p:txBody>
      </p:sp>
    </p:spTree>
    <p:extLst>
      <p:ext uri="{BB962C8B-B14F-4D97-AF65-F5344CB8AC3E}">
        <p14:creationId xmlns:p14="http://schemas.microsoft.com/office/powerpoint/2010/main" val="2834552350"/>
      </p:ext>
    </p:extLst>
  </p:cSld>
  <p:clrMap bg1="lt1" tx1="dk1" bg2="lt2" tx2="dk2" accent1="accent1" accent2="accent2" accent3="accent3" accent4="accent4" accent5="accent5" accent6="accent6" hlink="hlink" folHlink="folHlink"/>
  <p:hf hdr="0" ftr="0"/>
  <p:notesStyle>
    <a:lvl1pPr marL="0" algn="l" defTabSz="914377" rtl="0" eaLnBrk="1" latinLnBrk="0" hangingPunct="1">
      <a:defRPr sz="1200" b="0" i="0" kern="1200">
        <a:solidFill>
          <a:schemeClr val="tx1"/>
        </a:solidFill>
        <a:latin typeface="Calibri Regular" charset="0"/>
        <a:ea typeface="+mn-ea"/>
        <a:cs typeface="+mn-cs"/>
      </a:defRPr>
    </a:lvl1pPr>
    <a:lvl2pPr marL="457189" algn="l" defTabSz="914377" rtl="0" eaLnBrk="1" latinLnBrk="0" hangingPunct="1">
      <a:defRPr sz="1200" b="0" i="0" kern="1200">
        <a:solidFill>
          <a:schemeClr val="tx1"/>
        </a:solidFill>
        <a:latin typeface="Calibri Regular" charset="0"/>
        <a:ea typeface="+mn-ea"/>
        <a:cs typeface="+mn-cs"/>
      </a:defRPr>
    </a:lvl2pPr>
    <a:lvl3pPr marL="914377" algn="l" defTabSz="914377" rtl="0" eaLnBrk="1" latinLnBrk="0" hangingPunct="1">
      <a:defRPr sz="1200" b="0" i="0" kern="1200">
        <a:solidFill>
          <a:schemeClr val="tx1"/>
        </a:solidFill>
        <a:latin typeface="Calibri Regular" charset="0"/>
        <a:ea typeface="+mn-ea"/>
        <a:cs typeface="+mn-cs"/>
      </a:defRPr>
    </a:lvl3pPr>
    <a:lvl4pPr marL="1371566" algn="l" defTabSz="914377" rtl="0" eaLnBrk="1" latinLnBrk="0" hangingPunct="1">
      <a:defRPr sz="1200" b="0" i="0" kern="1200">
        <a:solidFill>
          <a:schemeClr val="tx1"/>
        </a:solidFill>
        <a:latin typeface="Calibri Regular" charset="0"/>
        <a:ea typeface="+mn-ea"/>
        <a:cs typeface="+mn-cs"/>
      </a:defRPr>
    </a:lvl4pPr>
    <a:lvl5pPr marL="1828754" algn="l" defTabSz="914377" rtl="0" eaLnBrk="1" latinLnBrk="0" hangingPunct="1">
      <a:defRPr sz="1200" b="0" i="0" kern="1200">
        <a:solidFill>
          <a:schemeClr val="tx1"/>
        </a:solidFill>
        <a:latin typeface="Calibri Regular" charset="0"/>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 Chapter / Title_subtitle">
    <p:spTree>
      <p:nvGrpSpPr>
        <p:cNvPr id="1" name=""/>
        <p:cNvGrpSpPr/>
        <p:nvPr/>
      </p:nvGrpSpPr>
      <p:grpSpPr>
        <a:xfrm>
          <a:off x="0" y="0"/>
          <a:ext cx="0" cy="0"/>
          <a:chOff x="0" y="0"/>
          <a:chExt cx="0" cy="0"/>
        </a:xfrm>
      </p:grpSpPr>
      <p:sp>
        <p:nvSpPr>
          <p:cNvPr id="2"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898394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itle_Content">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293703"/>
            <a:ext cx="10129837" cy="4749910"/>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 / Title_Subtitle_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869761"/>
            <a:ext cx="10129837" cy="4173852"/>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810601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s/ Comparison">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 / Title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10"/>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2" name="TextBox 1"/>
          <p:cNvSpPr txBox="1"/>
          <p:nvPr userDrawn="1"/>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cxnSp>
        <p:nvCxnSpPr>
          <p:cNvPr id="9" name="Straight Connector 8"/>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60"/>
            <a:ext cx="10129836" cy="4173853"/>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umns / 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troduce Page">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3819956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egal - Disclaimer">
    <p:spTree>
      <p:nvGrpSpPr>
        <p:cNvPr id="1" name=""/>
        <p:cNvGrpSpPr/>
        <p:nvPr/>
      </p:nvGrpSpPr>
      <p:grpSpPr>
        <a:xfrm>
          <a:off x="0" y="0"/>
          <a:ext cx="0" cy="0"/>
          <a:chOff x="0" y="0"/>
          <a:chExt cx="0" cy="0"/>
        </a:xfrm>
      </p:grpSpPr>
      <p:sp>
        <p:nvSpPr>
          <p:cNvPr id="6" name="Rectangle 5"/>
          <p:cNvSpPr/>
          <p:nvPr userDrawn="1"/>
        </p:nvSpPr>
        <p:spPr>
          <a:xfrm>
            <a:off x="1031082" y="1556791"/>
            <a:ext cx="10129837" cy="461665"/>
          </a:xfrm>
          <a:prstGeom prst="rect">
            <a:avLst/>
          </a:prstGeom>
        </p:spPr>
        <p:txBody>
          <a:bodyPr wrap="square">
            <a:spAutoFit/>
          </a:bodyPr>
          <a:lstStyle/>
          <a:p>
            <a:pPr algn="ctr"/>
            <a:r>
              <a:rPr lang="en-US" sz="2400" b="0" i="0" dirty="0">
                <a:latin typeface="Source Sans Pro" charset="0"/>
                <a:ea typeface="Source Sans Pro" charset="0"/>
                <a:cs typeface="Source Sans Pro" charset="0"/>
              </a:rPr>
              <a:t>DISCLAIMER</a:t>
            </a:r>
          </a:p>
        </p:txBody>
      </p:sp>
      <p:sp>
        <p:nvSpPr>
          <p:cNvPr id="10" name="TextBox 9"/>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a:p>
            <a:pPr marL="0" algn="ctr" defTabSz="914377" rtl="0" eaLnBrk="1" latinLnBrk="0" hangingPunct="1">
              <a:spcBef>
                <a:spcPts val="0"/>
              </a:spcBef>
              <a:spcAft>
                <a:spcPts val="600"/>
              </a:spcAft>
            </a:pPr>
            <a:endParaRPr lang="fr-FR" sz="1400" b="0" i="0" kern="1200" spc="0" dirty="0">
              <a:ln>
                <a:noFill/>
              </a:ln>
              <a:solidFill>
                <a:schemeClr val="tx2"/>
              </a:solidFill>
              <a:latin typeface="Source Sans Pro Light" charset="0"/>
              <a:ea typeface="Source Sans Pro Light" charset="0"/>
              <a:cs typeface="Source Sans Pro Light" charset="0"/>
            </a:endParaRPr>
          </a:p>
        </p:txBody>
      </p:sp>
      <p:cxnSp>
        <p:nvCxnSpPr>
          <p:cNvPr id="11" name="Straight Connector 10"/>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1443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raphic Chapter / Title_subtitle">
    <p:spTree>
      <p:nvGrpSpPr>
        <p:cNvPr id="1" name=""/>
        <p:cNvGrpSpPr/>
        <p:nvPr/>
      </p:nvGrpSpPr>
      <p:grpSpPr>
        <a:xfrm>
          <a:off x="0" y="0"/>
          <a:ext cx="0" cy="0"/>
          <a:chOff x="0" y="0"/>
          <a:chExt cx="0" cy="0"/>
        </a:xfrm>
      </p:grpSpPr>
      <p:cxnSp>
        <p:nvCxnSpPr>
          <p:cNvPr id="20" name="Straight Connector 19"/>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Click icon to add picture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Content">
    <p:bg>
      <p:bgPr>
        <a:solidFill>
          <a:schemeClr val="bg1"/>
        </a:solidFill>
        <a:effectLst/>
      </p:bgPr>
    </p:bg>
    <p:spTree>
      <p:nvGrpSpPr>
        <p:cNvPr id="1" name=""/>
        <p:cNvGrpSpPr/>
        <p:nvPr/>
      </p:nvGrpSpPr>
      <p:grpSpPr>
        <a:xfrm>
          <a:off x="0" y="0"/>
          <a:ext cx="0" cy="0"/>
          <a:chOff x="0" y="0"/>
          <a:chExt cx="0" cy="0"/>
        </a:xfrm>
      </p:grpSpPr>
      <p:sp>
        <p:nvSpPr>
          <p:cNvPr id="8" name="Content Placeholder 2"/>
          <p:cNvSpPr>
            <a:spLocks noGrp="1"/>
          </p:cNvSpPr>
          <p:nvPr>
            <p:ph idx="1" hasCustomPrompt="1"/>
          </p:nvPr>
        </p:nvSpPr>
        <p:spPr>
          <a:xfrm>
            <a:off x="609600" y="1340768"/>
            <a:ext cx="10972800" cy="4785395"/>
          </a:xfrm>
          <a:prstGeom prst="rect">
            <a:avLst/>
          </a:prstGeom>
        </p:spPr>
        <p:txBody>
          <a:bodyPr/>
          <a:lstStyle>
            <a:lvl1pPr marL="0" indent="0">
              <a:buNone/>
              <a:defRPr>
                <a:solidFill>
                  <a:schemeClr val="tx2"/>
                </a:solidFill>
              </a:defRPr>
            </a:lvl1pPr>
            <a:lvl3pPr>
              <a:defRPr sz="1600"/>
            </a:lvl3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5" name="Titre 4"/>
          <p:cNvSpPr>
            <a:spLocks noGrp="1"/>
          </p:cNvSpPr>
          <p:nvPr>
            <p:ph type="title"/>
          </p:nvPr>
        </p:nvSpPr>
        <p:spPr>
          <a:xfrm>
            <a:off x="609600" y="274649"/>
            <a:ext cx="10972800" cy="922115"/>
          </a:xfrm>
          <a:prstGeom prst="rect">
            <a:avLst/>
          </a:prstGeom>
        </p:spPr>
        <p:txBody>
          <a:bodyPr/>
          <a:lstStyle/>
          <a:p>
            <a:r>
              <a:rPr lang="en-US"/>
              <a:t>Click to edit Master title style</a:t>
            </a:r>
            <a:endParaRPr lang="fr-FR" dirty="0"/>
          </a:p>
        </p:txBody>
      </p:sp>
      <p:sp>
        <p:nvSpPr>
          <p:cNvPr id="22" name="Date Placeholder 21"/>
          <p:cNvSpPr>
            <a:spLocks noGrp="1"/>
          </p:cNvSpPr>
          <p:nvPr>
            <p:ph type="dt" sz="half" idx="10"/>
          </p:nvPr>
        </p:nvSpPr>
        <p:spPr>
          <a:xfrm>
            <a:off x="609600" y="6344628"/>
            <a:ext cx="2592288" cy="268139"/>
          </a:xfrm>
          <a:prstGeom prst="rect">
            <a:avLst/>
          </a:prstGeom>
        </p:spPr>
        <p:txBody>
          <a:bodyPr/>
          <a:lstStyle/>
          <a:p>
            <a:fld id="{198ED07F-DFCB-4ABE-A311-845A3D30E5DB}" type="datetime7">
              <a:rPr lang="en-US" smtClean="0"/>
              <a:t>Oct-20</a:t>
            </a:fld>
            <a:endParaRPr lang="en-US" dirty="0"/>
          </a:p>
        </p:txBody>
      </p:sp>
      <p:sp>
        <p:nvSpPr>
          <p:cNvPr id="24" name="Slide Number Placeholder 23"/>
          <p:cNvSpPr>
            <a:spLocks noGrp="1"/>
          </p:cNvSpPr>
          <p:nvPr>
            <p:ph type="sldNum" sz="quarter" idx="12"/>
          </p:nvPr>
        </p:nvSpPr>
        <p:spPr>
          <a:xfrm>
            <a:off x="10922000" y="6344627"/>
            <a:ext cx="660400" cy="268139"/>
          </a:xfrm>
          <a:prstGeom prst="rect">
            <a:avLst/>
          </a:prstGeom>
        </p:spPr>
        <p:txBody>
          <a:bodyPr/>
          <a:lstStyle/>
          <a:p>
            <a:fld id="{23812E9D-E9B0-4B65-9D5D-15A6863C0BC0}" type="slidenum">
              <a:rPr lang="en-US" smtClean="0"/>
              <a:pPr/>
              <a:t>‹#›</a:t>
            </a:fld>
            <a:endParaRPr lang="en-US" dirty="0"/>
          </a:p>
        </p:txBody>
      </p:sp>
      <p:pic>
        <p:nvPicPr>
          <p:cNvPr id="25" name="Picture 2" descr="C:\Users\cmorineau\Marketing-Private\Marcom\Graphics\Artwork_Corp\Logos\Logo-microej-grey-h50.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327916" y="6398415"/>
            <a:ext cx="1536169" cy="214349"/>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11"/>
          <p:cNvSpPr>
            <a:spLocks noGrp="1"/>
          </p:cNvSpPr>
          <p:nvPr>
            <p:ph type="ftr" sz="quarter" idx="3"/>
          </p:nvPr>
        </p:nvSpPr>
        <p:spPr>
          <a:xfrm>
            <a:off x="7677151" y="6343650"/>
            <a:ext cx="3187700" cy="271463"/>
          </a:xfrm>
          <a:prstGeom prst="rect">
            <a:avLst/>
          </a:prstGeom>
        </p:spPr>
        <p:txBody>
          <a:bodyPr vert="horz" lIns="91440" tIns="45720" rIns="91440" bIns="45720" rtlCol="0" anchor="b" anchorCtr="0"/>
          <a:lstStyle>
            <a:lvl1pPr algn="ctr">
              <a:defRPr lang="en-US" sz="1000" b="0" i="0" cap="none" spc="38" smtClean="0">
                <a:ln w="13500">
                  <a:noFill/>
                  <a:prstDash val="solid"/>
                </a:ln>
                <a:solidFill>
                  <a:schemeClr val="tx2">
                    <a:alpha val="95000"/>
                  </a:schemeClr>
                </a:solidFill>
                <a:effectLst/>
                <a:ea typeface="Calibri Regular" charset="0"/>
                <a:cs typeface="Calibri Regular" charset="0"/>
              </a:defRPr>
            </a:lvl1pPr>
          </a:lstStyle>
          <a:p>
            <a:r>
              <a:rPr lang="en-US"/>
              <a:t>© IS2T S.A. 2016. All rights reserved.</a:t>
            </a:r>
            <a:endParaRPr lang="en-US" dirty="0"/>
          </a:p>
        </p:txBody>
      </p:sp>
    </p:spTree>
    <p:extLst>
      <p:ext uri="{BB962C8B-B14F-4D97-AF65-F5344CB8AC3E}">
        <p14:creationId xmlns:p14="http://schemas.microsoft.com/office/powerpoint/2010/main" val="7644377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CoverPage">
    <p:spTree>
      <p:nvGrpSpPr>
        <p:cNvPr id="1" name=""/>
        <p:cNvGrpSpPr/>
        <p:nvPr/>
      </p:nvGrpSpPr>
      <p:grpSpPr>
        <a:xfrm>
          <a:off x="0" y="0"/>
          <a:ext cx="0" cy="0"/>
          <a:chOff x="0" y="0"/>
          <a:chExt cx="0" cy="0"/>
        </a:xfrm>
      </p:grpSpPr>
      <p:sp>
        <p:nvSpPr>
          <p:cNvPr id="18" name="Picture Placeholder 13"/>
          <p:cNvSpPr>
            <a:spLocks noGrp="1"/>
          </p:cNvSpPr>
          <p:nvPr>
            <p:ph type="pic" sz="quarter" idx="11"/>
          </p:nvPr>
        </p:nvSpPr>
        <p:spPr>
          <a:xfrm>
            <a:off x="0" y="1"/>
            <a:ext cx="8588779" cy="6881149"/>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717631 w 3971634"/>
              <a:gd name="connsiteY3" fmla="*/ 6866164 h 6871855"/>
              <a:gd name="connsiteX4" fmla="*/ 0 w 3971634"/>
              <a:gd name="connsiteY4" fmla="*/ 8164 h 6871855"/>
              <a:gd name="connsiteX0" fmla="*/ 0 w 4621225"/>
              <a:gd name="connsiteY0" fmla="*/ 8164 h 6883429"/>
              <a:gd name="connsiteX1" fmla="*/ 3971634 w 4621225"/>
              <a:gd name="connsiteY1" fmla="*/ 0 h 6883429"/>
              <a:gd name="connsiteX2" fmla="*/ 4621225 w 4621225"/>
              <a:gd name="connsiteY2" fmla="*/ 6883429 h 6883429"/>
              <a:gd name="connsiteX3" fmla="*/ 717631 w 4621225"/>
              <a:gd name="connsiteY3" fmla="*/ 6866164 h 6883429"/>
              <a:gd name="connsiteX4" fmla="*/ 0 w 4621225"/>
              <a:gd name="connsiteY4" fmla="*/ 8164 h 6883429"/>
              <a:gd name="connsiteX0" fmla="*/ 0 w 9133943"/>
              <a:gd name="connsiteY0" fmla="*/ 8164 h 6883429"/>
              <a:gd name="connsiteX1" fmla="*/ 9133943 w 9133943"/>
              <a:gd name="connsiteY1" fmla="*/ 0 h 6883429"/>
              <a:gd name="connsiteX2" fmla="*/ 4621225 w 9133943"/>
              <a:gd name="connsiteY2" fmla="*/ 6883429 h 6883429"/>
              <a:gd name="connsiteX3" fmla="*/ 717631 w 9133943"/>
              <a:gd name="connsiteY3" fmla="*/ 6866164 h 6883429"/>
              <a:gd name="connsiteX4" fmla="*/ 0 w 9133943"/>
              <a:gd name="connsiteY4" fmla="*/ 8164 h 6883429"/>
              <a:gd name="connsiteX0" fmla="*/ 0 w 9133943"/>
              <a:gd name="connsiteY0" fmla="*/ 8164 h 6889313"/>
              <a:gd name="connsiteX1" fmla="*/ 9133943 w 9133943"/>
              <a:gd name="connsiteY1" fmla="*/ 0 h 6889313"/>
              <a:gd name="connsiteX2" fmla="*/ 4621225 w 9133943"/>
              <a:gd name="connsiteY2" fmla="*/ 6883429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1225 w 9133943"/>
              <a:gd name="connsiteY2" fmla="*/ 6673455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7999 w 9133943"/>
              <a:gd name="connsiteY2" fmla="*/ 6873269 h 6889313"/>
              <a:gd name="connsiteX3" fmla="*/ 1 w 9133943"/>
              <a:gd name="connsiteY3" fmla="*/ 6889313 h 6889313"/>
              <a:gd name="connsiteX4" fmla="*/ 0 w 9133943"/>
              <a:gd name="connsiteY4" fmla="*/ 8164 h 6889313"/>
              <a:gd name="connsiteX0" fmla="*/ 0 w 9154263"/>
              <a:gd name="connsiteY0" fmla="*/ 1391 h 6882540"/>
              <a:gd name="connsiteX1" fmla="*/ 9154263 w 9154263"/>
              <a:gd name="connsiteY1" fmla="*/ 0 h 6882540"/>
              <a:gd name="connsiteX2" fmla="*/ 4627999 w 9154263"/>
              <a:gd name="connsiteY2" fmla="*/ 6866496 h 6882540"/>
              <a:gd name="connsiteX3" fmla="*/ 1 w 9154263"/>
              <a:gd name="connsiteY3" fmla="*/ 6882540 h 6882540"/>
              <a:gd name="connsiteX4" fmla="*/ 0 w 9154263"/>
              <a:gd name="connsiteY4" fmla="*/ 1391 h 6882540"/>
              <a:gd name="connsiteX0" fmla="*/ 0 w 9157650"/>
              <a:gd name="connsiteY0" fmla="*/ 0 h 6881149"/>
              <a:gd name="connsiteX1" fmla="*/ 9157650 w 9157650"/>
              <a:gd name="connsiteY1" fmla="*/ 32476 h 6881149"/>
              <a:gd name="connsiteX2" fmla="*/ 4627999 w 9157650"/>
              <a:gd name="connsiteY2" fmla="*/ 6865105 h 6881149"/>
              <a:gd name="connsiteX3" fmla="*/ 1 w 9157650"/>
              <a:gd name="connsiteY3" fmla="*/ 6881149 h 6881149"/>
              <a:gd name="connsiteX4" fmla="*/ 0 w 9157650"/>
              <a:gd name="connsiteY4" fmla="*/ 0 h 6881149"/>
              <a:gd name="connsiteX0" fmla="*/ 0 w 9154263"/>
              <a:gd name="connsiteY0" fmla="*/ 0 h 6881149"/>
              <a:gd name="connsiteX1" fmla="*/ 9154263 w 9154263"/>
              <a:gd name="connsiteY1" fmla="*/ 1996 h 6881149"/>
              <a:gd name="connsiteX2" fmla="*/ 4627999 w 9154263"/>
              <a:gd name="connsiteY2" fmla="*/ 6865105 h 6881149"/>
              <a:gd name="connsiteX3" fmla="*/ 1 w 9154263"/>
              <a:gd name="connsiteY3" fmla="*/ 6881149 h 6881149"/>
              <a:gd name="connsiteX4" fmla="*/ 0 w 9154263"/>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8779" h="6881149">
                <a:moveTo>
                  <a:pt x="0" y="0"/>
                </a:moveTo>
                <a:lnTo>
                  <a:pt x="8588779" y="1996"/>
                </a:lnTo>
                <a:cubicBezTo>
                  <a:pt x="8363393" y="388709"/>
                  <a:pt x="5948259" y="4577402"/>
                  <a:pt x="4627999" y="6865105"/>
                </a:cubicBezTo>
                <a:lnTo>
                  <a:pt x="1" y="6881149"/>
                </a:lnTo>
                <a:cubicBezTo>
                  <a:pt x="1" y="4587433"/>
                  <a:pt x="0" y="2293716"/>
                  <a:pt x="0" y="0"/>
                </a:cubicBezTo>
                <a:close/>
              </a:path>
            </a:pathLst>
          </a:custGeom>
          <a:solidFill>
            <a:schemeClr val="bg1">
              <a:lumMod val="95000"/>
            </a:schemeClr>
          </a:solidFill>
        </p:spPr>
        <p:txBody>
          <a:bodyPr/>
          <a:lstStyle/>
          <a:p>
            <a:r>
              <a:rPr lang="en-US"/>
              <a:t>Drag picture to placeholder or click icon to add</a:t>
            </a:r>
          </a:p>
        </p:txBody>
      </p:sp>
      <p:sp>
        <p:nvSpPr>
          <p:cNvPr id="2" name="Rectangle 1"/>
          <p:cNvSpPr/>
          <p:nvPr/>
        </p:nvSpPr>
        <p:spPr>
          <a:xfrm>
            <a:off x="10632504" y="6165304"/>
            <a:ext cx="1080120"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6" name="Rectangle 5"/>
          <p:cNvSpPr/>
          <p:nvPr/>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
        <p:nvSpPr>
          <p:cNvPr id="9" name="Rectangle 8"/>
          <p:cNvSpPr/>
          <p:nvPr userDrawn="1"/>
        </p:nvSpPr>
        <p:spPr>
          <a:xfrm>
            <a:off x="10776520" y="6165304"/>
            <a:ext cx="93610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11" name="Rectangle 10"/>
          <p:cNvSpPr/>
          <p:nvPr userDrawn="1"/>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13" name="Picture 1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ed Chapter / Title_subtitle - Conf">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Graphic Chapter / Title_subtitle - Conf">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7" name="Straight Connector 6"/>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ed Chapter / Title_Subtitle_Number -  Conf">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Red SubChapter / Title - Conf">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
        <p:nvSpPr>
          <p:cNvPr id="6" name="Rectangle 5"/>
          <p:cNvSpPr/>
          <p:nvPr userDrawn="1"/>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Only - Conf">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3" name="Straight Connector 12"/>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2lines_Only - Conf">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5" name="Straight Connector 4"/>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1 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09"/>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606476"/>
            <a:ext cx="10129837" cy="4437137"/>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 Chapter / Title_Subtitle_Number">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Click icon to add picture</a:t>
            </a:r>
          </a:p>
        </p:txBody>
      </p:sp>
      <p:cxnSp>
        <p:nvCxnSpPr>
          <p:cNvPr id="20" name="Straight Connector 19"/>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1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59"/>
            <a:ext cx="10129836"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2 Columns / Title_Content - Conf">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293703"/>
            <a:ext cx="10129837" cy="4749910"/>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2 Column / Title_Subtitle_Content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869761"/>
            <a:ext cx="10129837" cy="4173852"/>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2 Columns/ Comparison - Conf">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3 Column / Title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10"/>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2" name="TextBox 1"/>
          <p:cNvSpPr txBox="1"/>
          <p:nvPr userDrawn="1"/>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cxnSp>
        <p:nvCxnSpPr>
          <p:cNvPr id="9" name="Straight Connector 8"/>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3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60"/>
            <a:ext cx="10129836" cy="4173853"/>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3 Columns / Comparison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Blank - Conf">
    <p:spTree>
      <p:nvGrpSpPr>
        <p:cNvPr id="1" name=""/>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Introduce Page - Conf">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 SubChapter / Title ">
    <p:spTree>
      <p:nvGrpSpPr>
        <p:cNvPr id="1" name=""/>
        <p:cNvGrpSpPr/>
        <p:nvPr/>
      </p:nvGrpSpPr>
      <p:grpSpPr>
        <a:xfrm>
          <a:off x="0" y="0"/>
          <a:ext cx="0" cy="0"/>
          <a:chOff x="0" y="0"/>
          <a:chExt cx="0" cy="0"/>
        </a:xfrm>
      </p:grpSpPr>
      <p:sp>
        <p:nvSpPr>
          <p:cNvPr id="15" name="Rectangle 14"/>
          <p:cNvSpPr/>
          <p:nvPr userDrawn="1"/>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userDrawn="1"/>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8" name="Straight Connector 7"/>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marR="0" indent="0" algn="ctr" defTabSz="914377" rtl="0" eaLnBrk="1" fontAlgn="auto" latinLnBrk="0" hangingPunct="1">
              <a:lnSpc>
                <a:spcPct val="100000"/>
              </a:lnSpc>
              <a:spcBef>
                <a:spcPts val="0"/>
              </a:spcBef>
              <a:spcAft>
                <a:spcPts val="600"/>
              </a:spcAft>
              <a:buClrTx/>
              <a:buSzTx/>
              <a:buFontTx/>
              <a:buNone/>
              <a:tabLst/>
              <a:defRPr/>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endParaRPr lang="en-US" sz="1400" b="0" i="0" kern="1200" spc="0" dirty="0">
              <a:ln>
                <a:noFill/>
              </a:ln>
              <a:solidFill>
                <a:schemeClr val="tx2"/>
              </a:solidFill>
              <a:latin typeface="Source Sans Pro Light" charset="0"/>
              <a:ea typeface="Source Sans Pro Light" charset="0"/>
              <a:cs typeface="Source Sans Pro Light" charset="0"/>
            </a:endParaRP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cSld name="END Slider - Conf">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
        <p:nvSpPr>
          <p:cNvPr id="10" name="Rectangle 1"/>
          <p:cNvSpPr/>
          <p:nvPr userDrawn="1"/>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13" name="Title 51"/>
          <p:cNvSpPr txBox="1">
            <a:spLocks/>
          </p:cNvSpPr>
          <p:nvPr userDrawn="1"/>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14" name="Rectangle 13"/>
          <p:cNvSpPr/>
          <p:nvPr userDrawn="1"/>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1_CoverPage">
    <p:spTree>
      <p:nvGrpSpPr>
        <p:cNvPr id="1" name=""/>
        <p:cNvGrpSpPr/>
        <p:nvPr/>
      </p:nvGrpSpPr>
      <p:grpSpPr>
        <a:xfrm>
          <a:off x="0" y="0"/>
          <a:ext cx="0" cy="0"/>
          <a:chOff x="0" y="0"/>
          <a:chExt cx="0" cy="0"/>
        </a:xfrm>
      </p:grpSpPr>
      <p:sp>
        <p:nvSpPr>
          <p:cNvPr id="18" name="Picture Placeholder 13"/>
          <p:cNvSpPr>
            <a:spLocks noGrp="1"/>
          </p:cNvSpPr>
          <p:nvPr>
            <p:ph type="pic" sz="quarter" idx="11"/>
          </p:nvPr>
        </p:nvSpPr>
        <p:spPr>
          <a:xfrm>
            <a:off x="0" y="1"/>
            <a:ext cx="8588779" cy="6881149"/>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717631 w 3971634"/>
              <a:gd name="connsiteY3" fmla="*/ 6866164 h 6871855"/>
              <a:gd name="connsiteX4" fmla="*/ 0 w 3971634"/>
              <a:gd name="connsiteY4" fmla="*/ 8164 h 6871855"/>
              <a:gd name="connsiteX0" fmla="*/ 0 w 4621225"/>
              <a:gd name="connsiteY0" fmla="*/ 8164 h 6883429"/>
              <a:gd name="connsiteX1" fmla="*/ 3971634 w 4621225"/>
              <a:gd name="connsiteY1" fmla="*/ 0 h 6883429"/>
              <a:gd name="connsiteX2" fmla="*/ 4621225 w 4621225"/>
              <a:gd name="connsiteY2" fmla="*/ 6883429 h 6883429"/>
              <a:gd name="connsiteX3" fmla="*/ 717631 w 4621225"/>
              <a:gd name="connsiteY3" fmla="*/ 6866164 h 6883429"/>
              <a:gd name="connsiteX4" fmla="*/ 0 w 4621225"/>
              <a:gd name="connsiteY4" fmla="*/ 8164 h 6883429"/>
              <a:gd name="connsiteX0" fmla="*/ 0 w 9133943"/>
              <a:gd name="connsiteY0" fmla="*/ 8164 h 6883429"/>
              <a:gd name="connsiteX1" fmla="*/ 9133943 w 9133943"/>
              <a:gd name="connsiteY1" fmla="*/ 0 h 6883429"/>
              <a:gd name="connsiteX2" fmla="*/ 4621225 w 9133943"/>
              <a:gd name="connsiteY2" fmla="*/ 6883429 h 6883429"/>
              <a:gd name="connsiteX3" fmla="*/ 717631 w 9133943"/>
              <a:gd name="connsiteY3" fmla="*/ 6866164 h 6883429"/>
              <a:gd name="connsiteX4" fmla="*/ 0 w 9133943"/>
              <a:gd name="connsiteY4" fmla="*/ 8164 h 6883429"/>
              <a:gd name="connsiteX0" fmla="*/ 0 w 9133943"/>
              <a:gd name="connsiteY0" fmla="*/ 8164 h 6889313"/>
              <a:gd name="connsiteX1" fmla="*/ 9133943 w 9133943"/>
              <a:gd name="connsiteY1" fmla="*/ 0 h 6889313"/>
              <a:gd name="connsiteX2" fmla="*/ 4621225 w 9133943"/>
              <a:gd name="connsiteY2" fmla="*/ 6883429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1225 w 9133943"/>
              <a:gd name="connsiteY2" fmla="*/ 6673455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7999 w 9133943"/>
              <a:gd name="connsiteY2" fmla="*/ 6873269 h 6889313"/>
              <a:gd name="connsiteX3" fmla="*/ 1 w 9133943"/>
              <a:gd name="connsiteY3" fmla="*/ 6889313 h 6889313"/>
              <a:gd name="connsiteX4" fmla="*/ 0 w 9133943"/>
              <a:gd name="connsiteY4" fmla="*/ 8164 h 6889313"/>
              <a:gd name="connsiteX0" fmla="*/ 0 w 9154263"/>
              <a:gd name="connsiteY0" fmla="*/ 1391 h 6882540"/>
              <a:gd name="connsiteX1" fmla="*/ 9154263 w 9154263"/>
              <a:gd name="connsiteY1" fmla="*/ 0 h 6882540"/>
              <a:gd name="connsiteX2" fmla="*/ 4627999 w 9154263"/>
              <a:gd name="connsiteY2" fmla="*/ 6866496 h 6882540"/>
              <a:gd name="connsiteX3" fmla="*/ 1 w 9154263"/>
              <a:gd name="connsiteY3" fmla="*/ 6882540 h 6882540"/>
              <a:gd name="connsiteX4" fmla="*/ 0 w 9154263"/>
              <a:gd name="connsiteY4" fmla="*/ 1391 h 6882540"/>
              <a:gd name="connsiteX0" fmla="*/ 0 w 9157650"/>
              <a:gd name="connsiteY0" fmla="*/ 0 h 6881149"/>
              <a:gd name="connsiteX1" fmla="*/ 9157650 w 9157650"/>
              <a:gd name="connsiteY1" fmla="*/ 32476 h 6881149"/>
              <a:gd name="connsiteX2" fmla="*/ 4627999 w 9157650"/>
              <a:gd name="connsiteY2" fmla="*/ 6865105 h 6881149"/>
              <a:gd name="connsiteX3" fmla="*/ 1 w 9157650"/>
              <a:gd name="connsiteY3" fmla="*/ 6881149 h 6881149"/>
              <a:gd name="connsiteX4" fmla="*/ 0 w 9157650"/>
              <a:gd name="connsiteY4" fmla="*/ 0 h 6881149"/>
              <a:gd name="connsiteX0" fmla="*/ 0 w 9154263"/>
              <a:gd name="connsiteY0" fmla="*/ 0 h 6881149"/>
              <a:gd name="connsiteX1" fmla="*/ 9154263 w 9154263"/>
              <a:gd name="connsiteY1" fmla="*/ 1996 h 6881149"/>
              <a:gd name="connsiteX2" fmla="*/ 4627999 w 9154263"/>
              <a:gd name="connsiteY2" fmla="*/ 6865105 h 6881149"/>
              <a:gd name="connsiteX3" fmla="*/ 1 w 9154263"/>
              <a:gd name="connsiteY3" fmla="*/ 6881149 h 6881149"/>
              <a:gd name="connsiteX4" fmla="*/ 0 w 9154263"/>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8779" h="6881149">
                <a:moveTo>
                  <a:pt x="0" y="0"/>
                </a:moveTo>
                <a:lnTo>
                  <a:pt x="8588779" y="1996"/>
                </a:lnTo>
                <a:cubicBezTo>
                  <a:pt x="8363393" y="388709"/>
                  <a:pt x="5948259" y="4577402"/>
                  <a:pt x="4627999" y="6865105"/>
                </a:cubicBezTo>
                <a:lnTo>
                  <a:pt x="1" y="6881149"/>
                </a:lnTo>
                <a:cubicBezTo>
                  <a:pt x="1" y="4587433"/>
                  <a:pt x="0" y="2293716"/>
                  <a:pt x="0" y="0"/>
                </a:cubicBezTo>
                <a:close/>
              </a:path>
            </a:pathLst>
          </a:custGeom>
          <a:solidFill>
            <a:schemeClr val="bg1">
              <a:lumMod val="95000"/>
            </a:schemeClr>
          </a:solidFill>
        </p:spPr>
        <p:txBody>
          <a:bodyPr/>
          <a:lstStyle/>
          <a:p>
            <a:r>
              <a:rPr lang="en-US"/>
              <a:t>Drag picture to placeholder or click icon to add</a:t>
            </a:r>
          </a:p>
        </p:txBody>
      </p:sp>
      <p:sp>
        <p:nvSpPr>
          <p:cNvPr id="2" name="Rectangle 1"/>
          <p:cNvSpPr/>
          <p:nvPr/>
        </p:nvSpPr>
        <p:spPr>
          <a:xfrm>
            <a:off x="10632504" y="6165304"/>
            <a:ext cx="1080120"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6" name="Rectangle 5"/>
          <p:cNvSpPr/>
          <p:nvPr/>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
        <p:nvSpPr>
          <p:cNvPr id="9" name="Rectangle 8"/>
          <p:cNvSpPr/>
          <p:nvPr userDrawn="1"/>
        </p:nvSpPr>
        <p:spPr>
          <a:xfrm>
            <a:off x="10776520" y="6165304"/>
            <a:ext cx="93610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11" name="Rectangle 10"/>
          <p:cNvSpPr/>
          <p:nvPr userDrawn="1"/>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13" name="Picture 1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Tree>
    <p:extLst>
      <p:ext uri="{BB962C8B-B14F-4D97-AF65-F5344CB8AC3E}">
        <p14:creationId xmlns:p14="http://schemas.microsoft.com/office/powerpoint/2010/main" val="12292461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Red Chapter / Title_subtitle - Conf">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extLst>
      <p:ext uri="{BB962C8B-B14F-4D97-AF65-F5344CB8AC3E}">
        <p14:creationId xmlns:p14="http://schemas.microsoft.com/office/powerpoint/2010/main" val="164708895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Graphic Chapter / Title_subtitle - Conf">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7" name="Straight Connector 6"/>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10245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Red Chapter / Title_Subtitle_Number -  Conf">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924512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Red SubChapter / Title - Conf">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
        <p:nvSpPr>
          <p:cNvPr id="6" name="Rectangle 5"/>
          <p:cNvSpPr/>
          <p:nvPr userDrawn="1"/>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extLst>
      <p:ext uri="{BB962C8B-B14F-4D97-AF65-F5344CB8AC3E}">
        <p14:creationId xmlns:p14="http://schemas.microsoft.com/office/powerpoint/2010/main" val="194942612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itle Only - Conf">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3" name="Straight Connector 12"/>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7405226"/>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tle-2lines_Only - Conf">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5" name="Straight Connector 4"/>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4705393"/>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1 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09"/>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241333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3" name="Straight Connector 12"/>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5142178"/>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606476"/>
            <a:ext cx="10129837" cy="4437137"/>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051784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1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59"/>
            <a:ext cx="10129836"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4840521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53524245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2 Columns / Title_Content - Conf">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293703"/>
            <a:ext cx="10129837" cy="4749910"/>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26954894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2 Column / Title_Subtitle_Content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869761"/>
            <a:ext cx="10129837" cy="4173852"/>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36161691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2 Columns/ Comparison - Conf">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21289378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3 Column / Title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10"/>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2" name="TextBox 1"/>
          <p:cNvSpPr txBox="1"/>
          <p:nvPr userDrawn="1"/>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cxnSp>
        <p:nvCxnSpPr>
          <p:cNvPr id="9" name="Straight Connector 8"/>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8051628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3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60"/>
            <a:ext cx="10129836" cy="4173853"/>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67223461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3 Columns / Comparison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58368606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Blank - Conf">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5828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lines_Only">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5" name="Straight Connector 4"/>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Introduce Page - Conf">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316601190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userDrawn="1"/>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8" name="Straight Connector 7"/>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marR="0" indent="0" algn="ctr" defTabSz="914377" rtl="0" eaLnBrk="1" fontAlgn="auto" latinLnBrk="0" hangingPunct="1">
              <a:lnSpc>
                <a:spcPct val="100000"/>
              </a:lnSpc>
              <a:spcBef>
                <a:spcPts val="0"/>
              </a:spcBef>
              <a:spcAft>
                <a:spcPts val="600"/>
              </a:spcAft>
              <a:buClrTx/>
              <a:buSzTx/>
              <a:buFontTx/>
              <a:buNone/>
              <a:tabLst/>
              <a:defRPr/>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endParaRPr lang="en-US" sz="1400" b="0" i="0" kern="1200" spc="0" dirty="0">
              <a:ln>
                <a:noFill/>
              </a:ln>
              <a:solidFill>
                <a:schemeClr val="tx2"/>
              </a:solidFill>
              <a:latin typeface="Source Sans Pro Light" charset="0"/>
              <a:ea typeface="Source Sans Pro Light" charset="0"/>
              <a:cs typeface="Source Sans Pro Light" charset="0"/>
            </a:endParaRP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spTree>
    <p:extLst>
      <p:ext uri="{BB962C8B-B14F-4D97-AF65-F5344CB8AC3E}">
        <p14:creationId xmlns:p14="http://schemas.microsoft.com/office/powerpoint/2010/main" val="386863421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cSld name="END Slider - Conf">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
        <p:nvSpPr>
          <p:cNvPr id="10" name="Rectangle 1"/>
          <p:cNvSpPr/>
          <p:nvPr userDrawn="1"/>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13" name="Title 51"/>
          <p:cNvSpPr txBox="1">
            <a:spLocks/>
          </p:cNvSpPr>
          <p:nvPr userDrawn="1"/>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14" name="Rectangle 13"/>
          <p:cNvSpPr/>
          <p:nvPr userDrawn="1"/>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extLst>
      <p:ext uri="{BB962C8B-B14F-4D97-AF65-F5344CB8AC3E}">
        <p14:creationId xmlns:p14="http://schemas.microsoft.com/office/powerpoint/2010/main" val="231594854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cSld name="1_CoverPage">
    <p:spTree>
      <p:nvGrpSpPr>
        <p:cNvPr id="1" name=""/>
        <p:cNvGrpSpPr/>
        <p:nvPr/>
      </p:nvGrpSpPr>
      <p:grpSpPr>
        <a:xfrm>
          <a:off x="0" y="0"/>
          <a:ext cx="0" cy="0"/>
          <a:chOff x="0" y="0"/>
          <a:chExt cx="0" cy="0"/>
        </a:xfrm>
      </p:grpSpPr>
      <p:sp>
        <p:nvSpPr>
          <p:cNvPr id="18" name="Picture Placeholder 13"/>
          <p:cNvSpPr>
            <a:spLocks noGrp="1"/>
          </p:cNvSpPr>
          <p:nvPr>
            <p:ph type="pic" sz="quarter" idx="11"/>
          </p:nvPr>
        </p:nvSpPr>
        <p:spPr>
          <a:xfrm>
            <a:off x="0" y="1"/>
            <a:ext cx="8588779" cy="6881149"/>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717631 w 3971634"/>
              <a:gd name="connsiteY3" fmla="*/ 6866164 h 6871855"/>
              <a:gd name="connsiteX4" fmla="*/ 0 w 3971634"/>
              <a:gd name="connsiteY4" fmla="*/ 8164 h 6871855"/>
              <a:gd name="connsiteX0" fmla="*/ 0 w 4621225"/>
              <a:gd name="connsiteY0" fmla="*/ 8164 h 6883429"/>
              <a:gd name="connsiteX1" fmla="*/ 3971634 w 4621225"/>
              <a:gd name="connsiteY1" fmla="*/ 0 h 6883429"/>
              <a:gd name="connsiteX2" fmla="*/ 4621225 w 4621225"/>
              <a:gd name="connsiteY2" fmla="*/ 6883429 h 6883429"/>
              <a:gd name="connsiteX3" fmla="*/ 717631 w 4621225"/>
              <a:gd name="connsiteY3" fmla="*/ 6866164 h 6883429"/>
              <a:gd name="connsiteX4" fmla="*/ 0 w 4621225"/>
              <a:gd name="connsiteY4" fmla="*/ 8164 h 6883429"/>
              <a:gd name="connsiteX0" fmla="*/ 0 w 9133943"/>
              <a:gd name="connsiteY0" fmla="*/ 8164 h 6883429"/>
              <a:gd name="connsiteX1" fmla="*/ 9133943 w 9133943"/>
              <a:gd name="connsiteY1" fmla="*/ 0 h 6883429"/>
              <a:gd name="connsiteX2" fmla="*/ 4621225 w 9133943"/>
              <a:gd name="connsiteY2" fmla="*/ 6883429 h 6883429"/>
              <a:gd name="connsiteX3" fmla="*/ 717631 w 9133943"/>
              <a:gd name="connsiteY3" fmla="*/ 6866164 h 6883429"/>
              <a:gd name="connsiteX4" fmla="*/ 0 w 9133943"/>
              <a:gd name="connsiteY4" fmla="*/ 8164 h 6883429"/>
              <a:gd name="connsiteX0" fmla="*/ 0 w 9133943"/>
              <a:gd name="connsiteY0" fmla="*/ 8164 h 6889313"/>
              <a:gd name="connsiteX1" fmla="*/ 9133943 w 9133943"/>
              <a:gd name="connsiteY1" fmla="*/ 0 h 6889313"/>
              <a:gd name="connsiteX2" fmla="*/ 4621225 w 9133943"/>
              <a:gd name="connsiteY2" fmla="*/ 6883429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1225 w 9133943"/>
              <a:gd name="connsiteY2" fmla="*/ 6673455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7999 w 9133943"/>
              <a:gd name="connsiteY2" fmla="*/ 6873269 h 6889313"/>
              <a:gd name="connsiteX3" fmla="*/ 1 w 9133943"/>
              <a:gd name="connsiteY3" fmla="*/ 6889313 h 6889313"/>
              <a:gd name="connsiteX4" fmla="*/ 0 w 9133943"/>
              <a:gd name="connsiteY4" fmla="*/ 8164 h 6889313"/>
              <a:gd name="connsiteX0" fmla="*/ 0 w 9154263"/>
              <a:gd name="connsiteY0" fmla="*/ 1391 h 6882540"/>
              <a:gd name="connsiteX1" fmla="*/ 9154263 w 9154263"/>
              <a:gd name="connsiteY1" fmla="*/ 0 h 6882540"/>
              <a:gd name="connsiteX2" fmla="*/ 4627999 w 9154263"/>
              <a:gd name="connsiteY2" fmla="*/ 6866496 h 6882540"/>
              <a:gd name="connsiteX3" fmla="*/ 1 w 9154263"/>
              <a:gd name="connsiteY3" fmla="*/ 6882540 h 6882540"/>
              <a:gd name="connsiteX4" fmla="*/ 0 w 9154263"/>
              <a:gd name="connsiteY4" fmla="*/ 1391 h 6882540"/>
              <a:gd name="connsiteX0" fmla="*/ 0 w 9157650"/>
              <a:gd name="connsiteY0" fmla="*/ 0 h 6881149"/>
              <a:gd name="connsiteX1" fmla="*/ 9157650 w 9157650"/>
              <a:gd name="connsiteY1" fmla="*/ 32476 h 6881149"/>
              <a:gd name="connsiteX2" fmla="*/ 4627999 w 9157650"/>
              <a:gd name="connsiteY2" fmla="*/ 6865105 h 6881149"/>
              <a:gd name="connsiteX3" fmla="*/ 1 w 9157650"/>
              <a:gd name="connsiteY3" fmla="*/ 6881149 h 6881149"/>
              <a:gd name="connsiteX4" fmla="*/ 0 w 9157650"/>
              <a:gd name="connsiteY4" fmla="*/ 0 h 6881149"/>
              <a:gd name="connsiteX0" fmla="*/ 0 w 9154263"/>
              <a:gd name="connsiteY0" fmla="*/ 0 h 6881149"/>
              <a:gd name="connsiteX1" fmla="*/ 9154263 w 9154263"/>
              <a:gd name="connsiteY1" fmla="*/ 1996 h 6881149"/>
              <a:gd name="connsiteX2" fmla="*/ 4627999 w 9154263"/>
              <a:gd name="connsiteY2" fmla="*/ 6865105 h 6881149"/>
              <a:gd name="connsiteX3" fmla="*/ 1 w 9154263"/>
              <a:gd name="connsiteY3" fmla="*/ 6881149 h 6881149"/>
              <a:gd name="connsiteX4" fmla="*/ 0 w 9154263"/>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8779" h="6881149">
                <a:moveTo>
                  <a:pt x="0" y="0"/>
                </a:moveTo>
                <a:lnTo>
                  <a:pt x="8588779" y="1996"/>
                </a:lnTo>
                <a:cubicBezTo>
                  <a:pt x="8363393" y="388709"/>
                  <a:pt x="5948259" y="4577402"/>
                  <a:pt x="4627999" y="6865105"/>
                </a:cubicBezTo>
                <a:lnTo>
                  <a:pt x="1" y="6881149"/>
                </a:lnTo>
                <a:cubicBezTo>
                  <a:pt x="1" y="4587433"/>
                  <a:pt x="0" y="2293716"/>
                  <a:pt x="0" y="0"/>
                </a:cubicBezTo>
                <a:close/>
              </a:path>
            </a:pathLst>
          </a:custGeom>
          <a:solidFill>
            <a:schemeClr val="bg1">
              <a:lumMod val="95000"/>
            </a:schemeClr>
          </a:solidFill>
        </p:spPr>
        <p:txBody>
          <a:bodyPr/>
          <a:lstStyle/>
          <a:p>
            <a:r>
              <a:rPr lang="en-US"/>
              <a:t>Drag picture to placeholder or click icon to add</a:t>
            </a:r>
          </a:p>
        </p:txBody>
      </p:sp>
      <p:sp>
        <p:nvSpPr>
          <p:cNvPr id="2" name="Rectangle 1"/>
          <p:cNvSpPr/>
          <p:nvPr/>
        </p:nvSpPr>
        <p:spPr>
          <a:xfrm>
            <a:off x="10632504" y="6165304"/>
            <a:ext cx="1080120"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6" name="Rectangle 5"/>
          <p:cNvSpPr/>
          <p:nvPr/>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
        <p:nvSpPr>
          <p:cNvPr id="9" name="Rectangle 8"/>
          <p:cNvSpPr/>
          <p:nvPr userDrawn="1"/>
        </p:nvSpPr>
        <p:spPr>
          <a:xfrm>
            <a:off x="10776520" y="6165304"/>
            <a:ext cx="93610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11" name="Rectangle 10"/>
          <p:cNvSpPr/>
          <p:nvPr userDrawn="1"/>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13" name="Picture 1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Tree>
    <p:extLst>
      <p:ext uri="{BB962C8B-B14F-4D97-AF65-F5344CB8AC3E}">
        <p14:creationId xmlns:p14="http://schemas.microsoft.com/office/powerpoint/2010/main" val="310616033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Red Chapter / Title_subtitle - Conf">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extLst>
      <p:ext uri="{BB962C8B-B14F-4D97-AF65-F5344CB8AC3E}">
        <p14:creationId xmlns:p14="http://schemas.microsoft.com/office/powerpoint/2010/main" val="58275801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Graphic Chapter / Title_subtitle - Conf">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7" name="Straight Connector 6"/>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586088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Red Chapter / Title_Subtitle_Number -  Conf">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550107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Red SubChapter / Title - Conf">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
        <p:nvSpPr>
          <p:cNvPr id="6" name="Rectangle 5"/>
          <p:cNvSpPr/>
          <p:nvPr userDrawn="1"/>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extLst>
      <p:ext uri="{BB962C8B-B14F-4D97-AF65-F5344CB8AC3E}">
        <p14:creationId xmlns:p14="http://schemas.microsoft.com/office/powerpoint/2010/main" val="289756346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Title Only - Conf">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3" name="Straight Connector 12"/>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3368199"/>
      </p:ext>
    </p:extLst>
  </p:cSld>
  <p:clrMapOvr>
    <a:masterClrMapping/>
  </p:clrMapOvr>
  <p:extLst>
    <p:ext uri="{DCECCB84-F9BA-43D5-87BE-67443E8EF086}">
      <p15:sldGuideLst xmlns:p15="http://schemas.microsoft.com/office/powerpoint/2012/main"/>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2lines_Only - Conf">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5" name="Straight Connector 4"/>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2889923"/>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 Column / Title-2lines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09"/>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1 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09"/>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75065523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606476"/>
            <a:ext cx="10129837" cy="4437137"/>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397775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_1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59"/>
            <a:ext cx="10129836"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12896859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2463992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2 Columns / Title_Content - Conf">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293703"/>
            <a:ext cx="10129837" cy="4749910"/>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69445456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2 Column / Title_Subtitle_Content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869761"/>
            <a:ext cx="10129837" cy="4173852"/>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42781669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_2 Columns/ Comparison - Conf">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425353798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3 Column / Title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10"/>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2" name="TextBox 1"/>
          <p:cNvSpPr txBox="1"/>
          <p:nvPr userDrawn="1"/>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cxnSp>
        <p:nvCxnSpPr>
          <p:cNvPr id="9" name="Straight Connector 8"/>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75333690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3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60"/>
            <a:ext cx="10129836" cy="4173853"/>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89864123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3 Columns / Comparison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900213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umn / Title-2lines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606476"/>
            <a:ext cx="10129837" cy="4437137"/>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398538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_Blank - Conf">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162287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Introduce Page - Conf">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247928284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userDrawn="1"/>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8" name="Straight Connector 7"/>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marR="0" indent="0" algn="ctr" defTabSz="914377" rtl="0" eaLnBrk="1" fontAlgn="auto" latinLnBrk="0" hangingPunct="1">
              <a:lnSpc>
                <a:spcPct val="100000"/>
              </a:lnSpc>
              <a:spcBef>
                <a:spcPts val="0"/>
              </a:spcBef>
              <a:spcAft>
                <a:spcPts val="600"/>
              </a:spcAft>
              <a:buClrTx/>
              <a:buSzTx/>
              <a:buFontTx/>
              <a:buNone/>
              <a:tabLst/>
              <a:defRPr/>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endParaRPr lang="en-US" sz="1400" b="0" i="0" kern="1200" spc="0" dirty="0">
              <a:ln>
                <a:noFill/>
              </a:ln>
              <a:solidFill>
                <a:schemeClr val="tx2"/>
              </a:solidFill>
              <a:latin typeface="Source Sans Pro Light" charset="0"/>
              <a:ea typeface="Source Sans Pro Light" charset="0"/>
              <a:cs typeface="Source Sans Pro Light" charset="0"/>
            </a:endParaRP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spTree>
    <p:extLst>
      <p:ext uri="{BB962C8B-B14F-4D97-AF65-F5344CB8AC3E}">
        <p14:creationId xmlns:p14="http://schemas.microsoft.com/office/powerpoint/2010/main" val="192514322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blank">
  <p:cSld name="END Slider - Conf">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
        <p:nvSpPr>
          <p:cNvPr id="10" name="Rectangle 1"/>
          <p:cNvSpPr/>
          <p:nvPr userDrawn="1"/>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13" name="Title 51"/>
          <p:cNvSpPr txBox="1">
            <a:spLocks/>
          </p:cNvSpPr>
          <p:nvPr userDrawn="1"/>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14" name="Rectangle 13"/>
          <p:cNvSpPr/>
          <p:nvPr userDrawn="1"/>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extLst>
      <p:ext uri="{BB962C8B-B14F-4D97-AF65-F5344CB8AC3E}">
        <p14:creationId xmlns:p14="http://schemas.microsoft.com/office/powerpoint/2010/main" val="3883174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59"/>
            <a:ext cx="10129836"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21" Type="http://schemas.openxmlformats.org/officeDocument/2006/relationships/slideLayout" Target="../slideLayouts/slideLayout41.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image" Target="../media/image1.png"/><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image" Target="../media/image4.png"/><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slideLayout" Target="../slideLayouts/slideLayout59.xml"/><Relationship Id="rId3" Type="http://schemas.openxmlformats.org/officeDocument/2006/relationships/slideLayout" Target="../slideLayouts/slideLayout44.xml"/><Relationship Id="rId21" Type="http://schemas.openxmlformats.org/officeDocument/2006/relationships/slideLayout" Target="../slideLayouts/slideLayout62.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20" Type="http://schemas.openxmlformats.org/officeDocument/2006/relationships/slideLayout" Target="../slideLayouts/slideLayout61.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24" Type="http://schemas.openxmlformats.org/officeDocument/2006/relationships/image" Target="../media/image1.png"/><Relationship Id="rId5" Type="http://schemas.openxmlformats.org/officeDocument/2006/relationships/slideLayout" Target="../slideLayouts/slideLayout46.xml"/><Relationship Id="rId15" Type="http://schemas.openxmlformats.org/officeDocument/2006/relationships/slideLayout" Target="../slideLayouts/slideLayout56.xml"/><Relationship Id="rId23" Type="http://schemas.openxmlformats.org/officeDocument/2006/relationships/image" Target="../media/image4.png"/><Relationship Id="rId10" Type="http://schemas.openxmlformats.org/officeDocument/2006/relationships/slideLayout" Target="../slideLayouts/slideLayout51.xml"/><Relationship Id="rId19" Type="http://schemas.openxmlformats.org/officeDocument/2006/relationships/slideLayout" Target="../slideLayouts/slideLayout60.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 Id="rId2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18" Type="http://schemas.openxmlformats.org/officeDocument/2006/relationships/slideLayout" Target="../slideLayouts/slideLayout80.xml"/><Relationship Id="rId3" Type="http://schemas.openxmlformats.org/officeDocument/2006/relationships/slideLayout" Target="../slideLayouts/slideLayout65.xml"/><Relationship Id="rId21" Type="http://schemas.openxmlformats.org/officeDocument/2006/relationships/slideLayout" Target="../slideLayouts/slideLayout83.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 Type="http://schemas.openxmlformats.org/officeDocument/2006/relationships/slideLayout" Target="../slideLayouts/slideLayout64.xml"/><Relationship Id="rId16" Type="http://schemas.openxmlformats.org/officeDocument/2006/relationships/slideLayout" Target="../slideLayouts/slideLayout78.xml"/><Relationship Id="rId20" Type="http://schemas.openxmlformats.org/officeDocument/2006/relationships/slideLayout" Target="../slideLayouts/slideLayout82.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24" Type="http://schemas.openxmlformats.org/officeDocument/2006/relationships/image" Target="../media/image1.png"/><Relationship Id="rId5" Type="http://schemas.openxmlformats.org/officeDocument/2006/relationships/slideLayout" Target="../slideLayouts/slideLayout67.xml"/><Relationship Id="rId15" Type="http://schemas.openxmlformats.org/officeDocument/2006/relationships/slideLayout" Target="../slideLayouts/slideLayout77.xml"/><Relationship Id="rId23" Type="http://schemas.openxmlformats.org/officeDocument/2006/relationships/image" Target="../media/image4.png"/><Relationship Id="rId10" Type="http://schemas.openxmlformats.org/officeDocument/2006/relationships/slideLayout" Target="../slideLayouts/slideLayout72.xml"/><Relationship Id="rId19" Type="http://schemas.openxmlformats.org/officeDocument/2006/relationships/slideLayout" Target="../slideLayouts/slideLayout81.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 Id="rId2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userDrawn="1"/>
        </p:nvSpPr>
        <p:spPr>
          <a:xfrm>
            <a:off x="11164442" y="6315917"/>
            <a:ext cx="460419" cy="109686"/>
          </a:xfrm>
          <a:prstGeom prst="rect">
            <a:avLst/>
          </a:prstGeom>
        </p:spPr>
        <p:txBody>
          <a:bodyPr vert="horz" lIns="0" tIns="0" rIns="0" bIns="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userDrawn="1"/>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ate Placeholder 3"/>
          <p:cNvSpPr txBox="1">
            <a:spLocks/>
          </p:cNvSpPr>
          <p:nvPr userDrawn="1"/>
        </p:nvSpPr>
        <p:spPr>
          <a:xfrm>
            <a:off x="10200456" y="6315916"/>
            <a:ext cx="1079961" cy="137420"/>
          </a:xfrm>
          <a:prstGeom prst="rect">
            <a:avLst/>
          </a:prstGeom>
        </p:spPr>
        <p:txBody>
          <a:bodyPr vert="horz" lIns="0" tIns="0" rIns="0" bIns="0" rtlCol="0" anchor="t" anchorCtr="0"/>
          <a:lstStyle>
            <a:defPPr>
              <a:defRPr lang="en-US"/>
            </a:defPPr>
            <a:lvl1pPr marL="0" algn="r" defTabSz="914377" rtl="0" eaLnBrk="1" latinLnBrk="0" hangingPunct="1">
              <a:defRPr sz="800" b="1" i="0" kern="1200" cap="none" spc="38">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fr-FR" sz="600" dirty="0">
                <a:solidFill>
                  <a:schemeClr val="tx1">
                    <a:lumMod val="60000"/>
                    <a:lumOff val="40000"/>
                    <a:alpha val="95000"/>
                  </a:schemeClr>
                </a:solidFill>
              </a:rPr>
              <a:t>02/10/2019</a:t>
            </a:r>
            <a:endParaRPr lang="en-US" sz="600" dirty="0">
              <a:solidFill>
                <a:schemeClr val="tx1">
                  <a:lumMod val="60000"/>
                  <a:lumOff val="40000"/>
                  <a:alpha val="95000"/>
                </a:schemeClr>
              </a:solidFill>
            </a:endParaRPr>
          </a:p>
        </p:txBody>
      </p:sp>
    </p:spTree>
    <p:extLst>
      <p:ext uri="{BB962C8B-B14F-4D97-AF65-F5344CB8AC3E}">
        <p14:creationId xmlns:p14="http://schemas.microsoft.com/office/powerpoint/2010/main" val="1397392708"/>
      </p:ext>
    </p:extLst>
  </p:cSld>
  <p:clrMap bg1="lt1" tx1="dk1" bg2="lt2" tx2="dk2" accent1="accent1" accent2="accent2" accent3="accent3" accent4="accent4" accent5="accent5" accent6="accent6" hlink="hlink" folHlink="folHlink"/>
  <p:sldLayoutIdLst>
    <p:sldLayoutId id="2147483697" r:id="rId1"/>
    <p:sldLayoutId id="2147483701" r:id="rId2"/>
    <p:sldLayoutId id="2147483710" r:id="rId3"/>
    <p:sldLayoutId id="2147483713" r:id="rId4"/>
    <p:sldLayoutId id="2147483667" r:id="rId5"/>
    <p:sldLayoutId id="2147483772" r:id="rId6"/>
    <p:sldLayoutId id="2147483773" r:id="rId7"/>
    <p:sldLayoutId id="2147483662" r:id="rId8"/>
    <p:sldLayoutId id="2147483696" r:id="rId9"/>
    <p:sldLayoutId id="2147483665" r:id="rId10"/>
    <p:sldLayoutId id="2147483698" r:id="rId11"/>
    <p:sldLayoutId id="2147483666" r:id="rId12"/>
    <p:sldLayoutId id="2147483699" r:id="rId13"/>
    <p:sldLayoutId id="2147483716" r:id="rId14"/>
    <p:sldLayoutId id="2147483717" r:id="rId15"/>
    <p:sldLayoutId id="2147483700" r:id="rId16"/>
    <p:sldLayoutId id="2147483711" r:id="rId17"/>
    <p:sldLayoutId id="2147483715" r:id="rId18"/>
    <p:sldLayoutId id="2147483712" r:id="rId19"/>
    <p:sldLayoutId id="2147483788" r:id="rId20"/>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07" userDrawn="1">
          <p15:clr>
            <a:srgbClr val="F26B43"/>
          </p15:clr>
        </p15:guide>
        <p15:guide id="2" pos="7333" userDrawn="1">
          <p15:clr>
            <a:srgbClr val="F26B43"/>
          </p15:clr>
        </p15:guide>
        <p15:guide id="3" pos="347" userDrawn="1">
          <p15:clr>
            <a:srgbClr val="F26B43"/>
          </p15:clr>
        </p15:guide>
        <p15:guide id="4" orient="horz" pos="406" userDrawn="1">
          <p15:clr>
            <a:srgbClr val="F26B43"/>
          </p15:clr>
        </p15:guide>
        <p15:guide id="5" orient="horz" pos="3916" userDrawn="1">
          <p15:clr>
            <a:srgbClr val="F26B43"/>
          </p15:clr>
        </p15:guide>
        <p15:guide id="6" pos="6834" userDrawn="1">
          <p15:clr>
            <a:srgbClr val="F26B43"/>
          </p15:clr>
        </p15:guide>
        <p15:guide id="7" pos="6728" userDrawn="1">
          <p15:clr>
            <a:srgbClr val="F26B43"/>
          </p15:clr>
        </p15:guide>
        <p15:guide id="8" pos="1292" userDrawn="1">
          <p15:clr>
            <a:srgbClr val="F26B43"/>
          </p15:clr>
        </p15:guide>
        <p15:guide id="9" pos="1044" userDrawn="1">
          <p15:clr>
            <a:srgbClr val="F26B43"/>
          </p15:clr>
        </p15:guide>
        <p15:guide id="10" pos="1990" userDrawn="1">
          <p15:clr>
            <a:srgbClr val="F26B43"/>
          </p15:clr>
        </p15:guide>
        <p15:guide id="11" pos="2242" userDrawn="1">
          <p15:clr>
            <a:srgbClr val="F26B43"/>
          </p15:clr>
        </p15:guide>
        <p15:guide id="12" pos="2938" userDrawn="1">
          <p15:clr>
            <a:srgbClr val="F26B43"/>
          </p15:clr>
        </p15:guide>
        <p15:guide id="13" pos="3190" userDrawn="1">
          <p15:clr>
            <a:srgbClr val="F26B43"/>
          </p15:clr>
        </p15:guide>
        <p15:guide id="14" pos="4138" userDrawn="1">
          <p15:clr>
            <a:srgbClr val="F26B43"/>
          </p15:clr>
        </p15:guide>
        <p15:guide id="15" pos="3885" userDrawn="1">
          <p15:clr>
            <a:srgbClr val="F26B43"/>
          </p15:clr>
        </p15:guide>
        <p15:guide id="16" pos="4838" userDrawn="1">
          <p15:clr>
            <a:srgbClr val="F26B43"/>
          </p15:clr>
        </p15:guide>
        <p15:guide id="17" pos="5084" userDrawn="1">
          <p15:clr>
            <a:srgbClr val="F26B43"/>
          </p15:clr>
        </p15:guide>
        <p15:guide id="18" pos="5784" userDrawn="1">
          <p15:clr>
            <a:srgbClr val="F26B43"/>
          </p15:clr>
        </p15:guide>
        <p15:guide id="19" pos="6032" userDrawn="1">
          <p15:clr>
            <a:srgbClr val="F26B43"/>
          </p15:clr>
        </p15:guide>
        <p15:guide id="20" orient="horz" pos="30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D6A5EA0A-9DA9-564F-8F7D-CF263DB84C39}"/>
              </a:ext>
            </a:extLst>
          </p:cNvPr>
          <p:cNvSpPr txBox="1">
            <a:spLocks/>
          </p:cNvSpPr>
          <p:nvPr userDrawn="1"/>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7" name="Picture 6"/>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8" name="Straight Connector 7">
            <a:extLst>
              <a:ext uri="{FF2B5EF4-FFF2-40B4-BE49-F238E27FC236}">
                <a16:creationId xmlns:a16="http://schemas.microsoft.com/office/drawing/2014/main" id="{F4443C96-B82D-F449-A71B-02134B6BB207}"/>
              </a:ext>
            </a:extLst>
          </p:cNvPr>
          <p:cNvCxnSpPr>
            <a:cxnSpLocks/>
          </p:cNvCxnSpPr>
          <p:nvPr userDrawn="1"/>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3"/>
          <p:cNvSpPr txBox="1">
            <a:spLocks/>
          </p:cNvSpPr>
          <p:nvPr userDrawn="1"/>
        </p:nvSpPr>
        <p:spPr>
          <a:xfrm>
            <a:off x="10200456" y="6315916"/>
            <a:ext cx="1079961" cy="137420"/>
          </a:xfrm>
          <a:prstGeom prst="rect">
            <a:avLst/>
          </a:prstGeom>
        </p:spPr>
        <p:txBody>
          <a:bodyPr vert="horz" lIns="0" tIns="0" rIns="0" bIns="0" rtlCol="0" anchor="t" anchorCtr="0"/>
          <a:lstStyle>
            <a:defPPr>
              <a:defRPr lang="en-US"/>
            </a:defPPr>
            <a:lvl1pPr marL="0" algn="r" defTabSz="914377" rtl="0" eaLnBrk="1" latinLnBrk="0" hangingPunct="1">
              <a:defRPr sz="800" b="1" i="0" kern="1200" cap="none" spc="38">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fr-FR" sz="600" dirty="0">
                <a:solidFill>
                  <a:schemeClr val="tx1">
                    <a:lumMod val="60000"/>
                    <a:lumOff val="40000"/>
                    <a:alpha val="95000"/>
                  </a:schemeClr>
                </a:solidFill>
              </a:rPr>
              <a:t>02/10/2019</a:t>
            </a:r>
            <a:endParaRPr lang="en-US" sz="600" dirty="0">
              <a:solidFill>
                <a:schemeClr val="tx1">
                  <a:lumMod val="60000"/>
                  <a:lumOff val="40000"/>
                  <a:alpha val="95000"/>
                </a:schemeClr>
              </a:solidFill>
            </a:endParaRPr>
          </a:p>
        </p:txBody>
      </p:sp>
      <p:sp>
        <p:nvSpPr>
          <p:cNvPr id="17"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tx1">
                    <a:lumMod val="60000"/>
                    <a:lumOff val="40000"/>
                    <a:alpha val="95000"/>
                  </a:schemeClr>
                </a:solidFill>
              </a:rPr>
              <a:t>© </a:t>
            </a:r>
            <a:r>
              <a:rPr lang="en-US" dirty="0">
                <a:solidFill>
                  <a:schemeClr val="tx1">
                    <a:lumMod val="60000"/>
                    <a:lumOff val="40000"/>
                    <a:alpha val="95000"/>
                  </a:schemeClr>
                </a:solidFill>
                <a:latin typeface="Brandon Grotesque Black" charset="0"/>
                <a:ea typeface="Brandon Grotesque Black" charset="0"/>
                <a:cs typeface="Brandon Grotesque Black" charset="0"/>
              </a:rPr>
              <a:t>MICROEJ</a:t>
            </a:r>
            <a:r>
              <a:rPr lang="en-US" dirty="0">
                <a:solidFill>
                  <a:schemeClr val="tx1">
                    <a:lumMod val="60000"/>
                    <a:lumOff val="40000"/>
                    <a:alpha val="95000"/>
                  </a:schemeClr>
                </a:solidFill>
              </a:rPr>
              <a:t> 2019 - C O N F I D E N T I A L</a:t>
            </a:r>
          </a:p>
        </p:txBody>
      </p:sp>
    </p:spTree>
    <p:extLst>
      <p:ext uri="{BB962C8B-B14F-4D97-AF65-F5344CB8AC3E}">
        <p14:creationId xmlns:p14="http://schemas.microsoft.com/office/powerpoint/2010/main" val="402676867"/>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 id="2147483786" r:id="rId18"/>
    <p:sldLayoutId id="2147483787" r:id="rId19"/>
    <p:sldLayoutId id="2147483769" r:id="rId20"/>
    <p:sldLayoutId id="2147483770"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0" orient="horz" pos="3838" userDrawn="1">
          <p15:clr>
            <a:srgbClr val="F26B43"/>
          </p15:clr>
        </p15:guide>
        <p15:guide id="21" pos="7333" userDrawn="1">
          <p15:clr>
            <a:srgbClr val="F26B43"/>
          </p15:clr>
        </p15:guide>
        <p15:guide id="22" pos="347" userDrawn="1">
          <p15:clr>
            <a:srgbClr val="F26B43"/>
          </p15:clr>
        </p15:guide>
        <p15:guide id="23" orient="horz" pos="436" userDrawn="1">
          <p15:clr>
            <a:srgbClr val="F26B43"/>
          </p15:clr>
        </p15:guide>
        <p15:guide id="24" orient="horz" pos="3916" userDrawn="1">
          <p15:clr>
            <a:srgbClr val="F26B43"/>
          </p15:clr>
        </p15:guide>
        <p15:guide id="25" pos="6834" userDrawn="1">
          <p15:clr>
            <a:srgbClr val="F26B43"/>
          </p15:clr>
        </p15:guide>
        <p15:guide id="26" pos="6728" userDrawn="1">
          <p15:clr>
            <a:srgbClr val="F26B43"/>
          </p15:clr>
        </p15:guide>
        <p15:guide id="27" pos="1292" userDrawn="1">
          <p15:clr>
            <a:srgbClr val="F26B43"/>
          </p15:clr>
        </p15:guide>
        <p15:guide id="28" pos="1044" userDrawn="1">
          <p15:clr>
            <a:srgbClr val="F26B43"/>
          </p15:clr>
        </p15:guide>
        <p15:guide id="29" pos="1990" userDrawn="1">
          <p15:clr>
            <a:srgbClr val="F26B43"/>
          </p15:clr>
        </p15:guide>
        <p15:guide id="30" pos="2242" userDrawn="1">
          <p15:clr>
            <a:srgbClr val="F26B43"/>
          </p15:clr>
        </p15:guide>
        <p15:guide id="31" pos="2938" userDrawn="1">
          <p15:clr>
            <a:srgbClr val="F26B43"/>
          </p15:clr>
        </p15:guide>
        <p15:guide id="32" pos="3190" userDrawn="1">
          <p15:clr>
            <a:srgbClr val="F26B43"/>
          </p15:clr>
        </p15:guide>
        <p15:guide id="33" pos="4138" userDrawn="1">
          <p15:clr>
            <a:srgbClr val="F26B43"/>
          </p15:clr>
        </p15:guide>
        <p15:guide id="34" pos="3885" userDrawn="1">
          <p15:clr>
            <a:srgbClr val="F26B43"/>
          </p15:clr>
        </p15:guide>
        <p15:guide id="35" pos="4838" userDrawn="1">
          <p15:clr>
            <a:srgbClr val="F26B43"/>
          </p15:clr>
        </p15:guide>
        <p15:guide id="36" pos="5084" userDrawn="1">
          <p15:clr>
            <a:srgbClr val="F26B43"/>
          </p15:clr>
        </p15:guide>
        <p15:guide id="37" pos="5784" userDrawn="1">
          <p15:clr>
            <a:srgbClr val="F26B43"/>
          </p15:clr>
        </p15:guide>
        <p15:guide id="38" pos="6032" userDrawn="1">
          <p15:clr>
            <a:srgbClr val="F26B43"/>
          </p15:clr>
        </p15:guide>
        <p15:guide id="39" orient="horz" pos="30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D6A5EA0A-9DA9-564F-8F7D-CF263DB84C39}"/>
              </a:ext>
            </a:extLst>
          </p:cNvPr>
          <p:cNvSpPr txBox="1">
            <a:spLocks/>
          </p:cNvSpPr>
          <p:nvPr userDrawn="1"/>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7" name="Picture 6"/>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8" name="Straight Connector 7">
            <a:extLst>
              <a:ext uri="{FF2B5EF4-FFF2-40B4-BE49-F238E27FC236}">
                <a16:creationId xmlns:a16="http://schemas.microsoft.com/office/drawing/2014/main" id="{F4443C96-B82D-F449-A71B-02134B6BB207}"/>
              </a:ext>
            </a:extLst>
          </p:cNvPr>
          <p:cNvCxnSpPr>
            <a:cxnSpLocks/>
          </p:cNvCxnSpPr>
          <p:nvPr userDrawn="1"/>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3"/>
          <p:cNvSpPr txBox="1">
            <a:spLocks/>
          </p:cNvSpPr>
          <p:nvPr userDrawn="1"/>
        </p:nvSpPr>
        <p:spPr>
          <a:xfrm>
            <a:off x="10200456" y="6315916"/>
            <a:ext cx="1079961" cy="137420"/>
          </a:xfrm>
          <a:prstGeom prst="rect">
            <a:avLst/>
          </a:prstGeom>
        </p:spPr>
        <p:txBody>
          <a:bodyPr vert="horz" lIns="0" tIns="0" rIns="0" bIns="0" rtlCol="0" anchor="t" anchorCtr="0"/>
          <a:lstStyle>
            <a:defPPr>
              <a:defRPr lang="en-US"/>
            </a:defPPr>
            <a:lvl1pPr marL="0" algn="r" defTabSz="914377" rtl="0" eaLnBrk="1" latinLnBrk="0" hangingPunct="1">
              <a:defRPr sz="800" b="1" i="0" kern="1200" cap="none" spc="38">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fr-FR" sz="600" dirty="0">
                <a:solidFill>
                  <a:schemeClr val="tx1">
                    <a:lumMod val="60000"/>
                    <a:lumOff val="40000"/>
                    <a:alpha val="95000"/>
                  </a:schemeClr>
                </a:solidFill>
              </a:rPr>
              <a:t>02/10/2019</a:t>
            </a:r>
            <a:endParaRPr lang="en-US" sz="600" dirty="0">
              <a:solidFill>
                <a:schemeClr val="tx1">
                  <a:lumMod val="60000"/>
                  <a:lumOff val="40000"/>
                  <a:alpha val="95000"/>
                </a:schemeClr>
              </a:solidFill>
            </a:endParaRPr>
          </a:p>
        </p:txBody>
      </p:sp>
      <p:sp>
        <p:nvSpPr>
          <p:cNvPr id="17"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tx1">
                    <a:lumMod val="60000"/>
                    <a:lumOff val="40000"/>
                    <a:alpha val="95000"/>
                  </a:schemeClr>
                </a:solidFill>
              </a:rPr>
              <a:t>© </a:t>
            </a:r>
            <a:r>
              <a:rPr lang="en-US" dirty="0">
                <a:solidFill>
                  <a:schemeClr val="tx1">
                    <a:lumMod val="60000"/>
                    <a:lumOff val="40000"/>
                    <a:alpha val="95000"/>
                  </a:schemeClr>
                </a:solidFill>
                <a:latin typeface="Brandon Grotesque Black" charset="0"/>
                <a:ea typeface="Brandon Grotesque Black" charset="0"/>
                <a:cs typeface="Brandon Grotesque Black" charset="0"/>
              </a:rPr>
              <a:t>MICROEJ</a:t>
            </a:r>
            <a:r>
              <a:rPr lang="en-US" dirty="0">
                <a:solidFill>
                  <a:schemeClr val="tx1">
                    <a:lumMod val="60000"/>
                    <a:lumOff val="40000"/>
                    <a:alpha val="95000"/>
                  </a:schemeClr>
                </a:solidFill>
              </a:rPr>
              <a:t> 2019 - C O N F I D E N T I A L</a:t>
            </a:r>
          </a:p>
        </p:txBody>
      </p:sp>
    </p:spTree>
    <p:extLst>
      <p:ext uri="{BB962C8B-B14F-4D97-AF65-F5344CB8AC3E}">
        <p14:creationId xmlns:p14="http://schemas.microsoft.com/office/powerpoint/2010/main" val="2181245220"/>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 id="2147483804" r:id="rId15"/>
    <p:sldLayoutId id="2147483805" r:id="rId16"/>
    <p:sldLayoutId id="2147483806" r:id="rId17"/>
    <p:sldLayoutId id="2147483807" r:id="rId18"/>
    <p:sldLayoutId id="2147483808" r:id="rId19"/>
    <p:sldLayoutId id="2147483809" r:id="rId20"/>
    <p:sldLayoutId id="2147483810"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38">
          <p15:clr>
            <a:srgbClr val="F26B43"/>
          </p15:clr>
        </p15:guide>
        <p15:guide id="2" pos="7333">
          <p15:clr>
            <a:srgbClr val="F26B43"/>
          </p15:clr>
        </p15:guide>
        <p15:guide id="3" pos="347">
          <p15:clr>
            <a:srgbClr val="F26B43"/>
          </p15:clr>
        </p15:guide>
        <p15:guide id="4" orient="horz" pos="43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guide id="20" orient="horz" pos="30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D6A5EA0A-9DA9-564F-8F7D-CF263DB84C39}"/>
              </a:ext>
            </a:extLst>
          </p:cNvPr>
          <p:cNvSpPr txBox="1">
            <a:spLocks/>
          </p:cNvSpPr>
          <p:nvPr userDrawn="1"/>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7" name="Picture 6"/>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8" name="Straight Connector 7">
            <a:extLst>
              <a:ext uri="{FF2B5EF4-FFF2-40B4-BE49-F238E27FC236}">
                <a16:creationId xmlns:a16="http://schemas.microsoft.com/office/drawing/2014/main" id="{F4443C96-B82D-F449-A71B-02134B6BB207}"/>
              </a:ext>
            </a:extLst>
          </p:cNvPr>
          <p:cNvCxnSpPr>
            <a:cxnSpLocks/>
          </p:cNvCxnSpPr>
          <p:nvPr userDrawn="1"/>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3"/>
          <p:cNvSpPr txBox="1">
            <a:spLocks/>
          </p:cNvSpPr>
          <p:nvPr userDrawn="1"/>
        </p:nvSpPr>
        <p:spPr>
          <a:xfrm>
            <a:off x="10200456" y="6315916"/>
            <a:ext cx="1079961" cy="137420"/>
          </a:xfrm>
          <a:prstGeom prst="rect">
            <a:avLst/>
          </a:prstGeom>
        </p:spPr>
        <p:txBody>
          <a:bodyPr vert="horz" lIns="0" tIns="0" rIns="0" bIns="0" rtlCol="0" anchor="t" anchorCtr="0"/>
          <a:lstStyle>
            <a:defPPr>
              <a:defRPr lang="en-US"/>
            </a:defPPr>
            <a:lvl1pPr marL="0" algn="r" defTabSz="914377" rtl="0" eaLnBrk="1" latinLnBrk="0" hangingPunct="1">
              <a:defRPr sz="800" b="1" i="0" kern="1200" cap="none" spc="38">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fr-FR" sz="600" dirty="0">
                <a:solidFill>
                  <a:schemeClr val="tx1">
                    <a:lumMod val="60000"/>
                    <a:lumOff val="40000"/>
                    <a:alpha val="95000"/>
                  </a:schemeClr>
                </a:solidFill>
              </a:rPr>
              <a:t>02/10/2019</a:t>
            </a:r>
            <a:endParaRPr lang="en-US" sz="600" dirty="0">
              <a:solidFill>
                <a:schemeClr val="tx1">
                  <a:lumMod val="60000"/>
                  <a:lumOff val="40000"/>
                  <a:alpha val="95000"/>
                </a:schemeClr>
              </a:solidFill>
            </a:endParaRPr>
          </a:p>
        </p:txBody>
      </p:sp>
      <p:sp>
        <p:nvSpPr>
          <p:cNvPr id="17"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tx1">
                    <a:lumMod val="60000"/>
                    <a:lumOff val="40000"/>
                    <a:alpha val="95000"/>
                  </a:schemeClr>
                </a:solidFill>
              </a:rPr>
              <a:t>© </a:t>
            </a:r>
            <a:r>
              <a:rPr lang="en-US" dirty="0">
                <a:solidFill>
                  <a:schemeClr val="tx1">
                    <a:lumMod val="60000"/>
                    <a:lumOff val="40000"/>
                    <a:alpha val="95000"/>
                  </a:schemeClr>
                </a:solidFill>
                <a:latin typeface="Brandon Grotesque Black" charset="0"/>
                <a:ea typeface="Brandon Grotesque Black" charset="0"/>
                <a:cs typeface="Brandon Grotesque Black" charset="0"/>
              </a:rPr>
              <a:t>MICROEJ</a:t>
            </a:r>
            <a:r>
              <a:rPr lang="en-US" dirty="0">
                <a:solidFill>
                  <a:schemeClr val="tx1">
                    <a:lumMod val="60000"/>
                    <a:lumOff val="40000"/>
                    <a:alpha val="95000"/>
                  </a:schemeClr>
                </a:solidFill>
              </a:rPr>
              <a:t> 2019 - C O N F I D E N T I A L</a:t>
            </a:r>
          </a:p>
        </p:txBody>
      </p:sp>
    </p:spTree>
    <p:extLst>
      <p:ext uri="{BB962C8B-B14F-4D97-AF65-F5344CB8AC3E}">
        <p14:creationId xmlns:p14="http://schemas.microsoft.com/office/powerpoint/2010/main" val="1621412379"/>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 id="2147483826" r:id="rId15"/>
    <p:sldLayoutId id="2147483827" r:id="rId16"/>
    <p:sldLayoutId id="2147483828" r:id="rId17"/>
    <p:sldLayoutId id="2147483829" r:id="rId18"/>
    <p:sldLayoutId id="2147483830" r:id="rId19"/>
    <p:sldLayoutId id="2147483831" r:id="rId20"/>
    <p:sldLayoutId id="2147483832"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38">
          <p15:clr>
            <a:srgbClr val="F26B43"/>
          </p15:clr>
        </p15:guide>
        <p15:guide id="2" pos="7333">
          <p15:clr>
            <a:srgbClr val="F26B43"/>
          </p15:clr>
        </p15:guide>
        <p15:guide id="3" pos="347">
          <p15:clr>
            <a:srgbClr val="F26B43"/>
          </p15:clr>
        </p15:guide>
        <p15:guide id="4" orient="horz" pos="43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guide id="20" orient="horz" pos="300">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9.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3" name="Group 312">
            <a:extLst>
              <a:ext uri="{FF2B5EF4-FFF2-40B4-BE49-F238E27FC236}">
                <a16:creationId xmlns:a16="http://schemas.microsoft.com/office/drawing/2014/main" id="{EBC8B25E-1830-4781-9E59-53BF2702C807}"/>
              </a:ext>
            </a:extLst>
          </p:cNvPr>
          <p:cNvGrpSpPr/>
          <p:nvPr/>
        </p:nvGrpSpPr>
        <p:grpSpPr>
          <a:xfrm>
            <a:off x="2073383" y="206151"/>
            <a:ext cx="9639240" cy="5524059"/>
            <a:chOff x="2073383" y="206151"/>
            <a:chExt cx="9639240" cy="5524059"/>
          </a:xfrm>
        </p:grpSpPr>
        <p:sp>
          <p:nvSpPr>
            <p:cNvPr id="311" name="TextBox 310">
              <a:extLst>
                <a:ext uri="{FF2B5EF4-FFF2-40B4-BE49-F238E27FC236}">
                  <a16:creationId xmlns:a16="http://schemas.microsoft.com/office/drawing/2014/main" id="{0ED320DA-6F63-4248-8B94-3A5CFEA8E5C8}"/>
                </a:ext>
              </a:extLst>
            </p:cNvPr>
            <p:cNvSpPr txBox="1"/>
            <p:nvPr/>
          </p:nvSpPr>
          <p:spPr>
            <a:xfrm>
              <a:off x="8467010" y="1120159"/>
              <a:ext cx="1978294" cy="318924"/>
            </a:xfrm>
            <a:prstGeom prst="rect">
              <a:avLst/>
            </a:prstGeom>
            <a:solidFill>
              <a:schemeClr val="bg1"/>
            </a:solidFill>
          </p:spPr>
          <p:txBody>
            <a:bodyPr wrap="square" tIns="36000" bIns="36000" rtlCol="0">
              <a:spAutoFit/>
            </a:bodyPr>
            <a:lstStyle/>
            <a:p>
              <a:pPr defTabSz="685783">
                <a:buClrTx/>
              </a:pPr>
              <a:r>
                <a:rPr lang="en-US" sz="1600">
                  <a:solidFill>
                    <a:schemeClr val="tx1">
                      <a:lumMod val="75000"/>
                    </a:schemeClr>
                  </a:solidFill>
                  <a:latin typeface="Source Sans Pro Light" charset="0"/>
                  <a:ea typeface="Source Sans Pro Light" charset="0"/>
                  <a:cs typeface="Source Sans Pro Light" charset="0"/>
                </a:rPr>
                <a:t>Build report</a:t>
              </a:r>
              <a:endParaRPr lang="en-US" sz="1600" dirty="0">
                <a:solidFill>
                  <a:schemeClr val="tx1">
                    <a:lumMod val="75000"/>
                  </a:schemeClr>
                </a:solidFill>
                <a:latin typeface="Source Sans Pro Light" charset="0"/>
                <a:ea typeface="Source Sans Pro Light" charset="0"/>
                <a:cs typeface="Source Sans Pro Light" charset="0"/>
              </a:endParaRPr>
            </a:p>
          </p:txBody>
        </p:sp>
        <p:sp>
          <p:nvSpPr>
            <p:cNvPr id="13" name="Rounded Rectangle 174">
              <a:extLst>
                <a:ext uri="{FF2B5EF4-FFF2-40B4-BE49-F238E27FC236}">
                  <a16:creationId xmlns:a16="http://schemas.microsoft.com/office/drawing/2014/main" id="{7373BD86-D1AA-46C9-81CA-216680FC2A79}"/>
                </a:ext>
              </a:extLst>
            </p:cNvPr>
            <p:cNvSpPr/>
            <p:nvPr/>
          </p:nvSpPr>
          <p:spPr>
            <a:xfrm>
              <a:off x="4571213" y="593532"/>
              <a:ext cx="3639067" cy="3852134"/>
            </a:xfrm>
            <a:prstGeom prst="roundRect">
              <a:avLst>
                <a:gd name="adj" fmla="val 10813"/>
              </a:avLst>
            </a:prstGeom>
            <a:noFill/>
            <a:ln w="1270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ffectLst>
                  <a:outerShdw blurRad="38100" dist="19050" dir="2700000" algn="tl" rotWithShape="0">
                    <a:schemeClr val="dk1">
                      <a:alpha val="40000"/>
                    </a:schemeClr>
                  </a:outerShdw>
                </a:effectLst>
              </a:endParaRPr>
            </a:p>
          </p:txBody>
        </p:sp>
        <p:sp>
          <p:nvSpPr>
            <p:cNvPr id="45" name="TextBox 44">
              <a:extLst>
                <a:ext uri="{FF2B5EF4-FFF2-40B4-BE49-F238E27FC236}">
                  <a16:creationId xmlns:a16="http://schemas.microsoft.com/office/drawing/2014/main" id="{CF876278-237F-4B6B-BCE6-E9FD38387CC1}"/>
                </a:ext>
              </a:extLst>
            </p:cNvPr>
            <p:cNvSpPr txBox="1"/>
            <p:nvPr/>
          </p:nvSpPr>
          <p:spPr>
            <a:xfrm>
              <a:off x="4167356" y="4266372"/>
              <a:ext cx="560114" cy="318924"/>
            </a:xfrm>
            <a:prstGeom prst="rect">
              <a:avLst/>
            </a:prstGeom>
            <a:solidFill>
              <a:schemeClr val="bg1"/>
            </a:solidFill>
          </p:spPr>
          <p:txBody>
            <a:bodyPr wrap="square" tIns="36000" bIns="36000" rtlCol="0">
              <a:spAutoFit/>
            </a:bodyPr>
            <a:lstStyle/>
            <a:p>
              <a:pPr defTabSz="685783">
                <a:buClrTx/>
              </a:pPr>
              <a:r>
                <a:rPr lang="en-US" sz="1600">
                  <a:solidFill>
                    <a:schemeClr val="tx1">
                      <a:lumMod val="75000"/>
                    </a:schemeClr>
                  </a:solidFill>
                  <a:latin typeface="Source Sans Pro Light" charset="0"/>
                  <a:ea typeface="Source Sans Pro Light" charset="0"/>
                  <a:cs typeface="Source Sans Pro Light" charset="0"/>
                </a:rPr>
                <a:t>Run</a:t>
              </a:r>
              <a:endParaRPr lang="en-US" sz="1600" dirty="0">
                <a:solidFill>
                  <a:schemeClr val="tx1">
                    <a:lumMod val="75000"/>
                  </a:schemeClr>
                </a:solidFill>
                <a:latin typeface="Source Sans Pro Light" charset="0"/>
                <a:ea typeface="Source Sans Pro Light" charset="0"/>
                <a:cs typeface="Source Sans Pro Light" charset="0"/>
              </a:endParaRPr>
            </a:p>
          </p:txBody>
        </p:sp>
        <p:sp>
          <p:nvSpPr>
            <p:cNvPr id="43" name="TextBox 42">
              <a:extLst>
                <a:ext uri="{FF2B5EF4-FFF2-40B4-BE49-F238E27FC236}">
                  <a16:creationId xmlns:a16="http://schemas.microsoft.com/office/drawing/2014/main" id="{2E6B39B1-19AC-4154-9BF9-9C92361C64D4}"/>
                </a:ext>
              </a:extLst>
            </p:cNvPr>
            <p:cNvSpPr txBox="1"/>
            <p:nvPr/>
          </p:nvSpPr>
          <p:spPr>
            <a:xfrm>
              <a:off x="4770210" y="2160356"/>
              <a:ext cx="711255" cy="318924"/>
            </a:xfrm>
            <a:prstGeom prst="rect">
              <a:avLst/>
            </a:prstGeom>
            <a:solidFill>
              <a:schemeClr val="bg1"/>
            </a:solidFill>
          </p:spPr>
          <p:txBody>
            <a:bodyPr wrap="square" tIns="36000" bIns="36000" rtlCol="0">
              <a:spAutoFit/>
            </a:bodyPr>
            <a:lstStyle/>
            <a:p>
              <a:pPr defTabSz="685783">
                <a:buClrTx/>
              </a:pPr>
              <a:r>
                <a:rPr lang="en-US" sz="1600">
                  <a:solidFill>
                    <a:schemeClr val="tx1">
                      <a:lumMod val="75000"/>
                    </a:schemeClr>
                  </a:solidFill>
                  <a:latin typeface="Source Sans Pro Light" charset="0"/>
                  <a:ea typeface="Source Sans Pro Light" charset="0"/>
                  <a:cs typeface="Source Sans Pro Light" charset="0"/>
                </a:rPr>
                <a:t>Build</a:t>
              </a:r>
              <a:endParaRPr lang="en-US" sz="1600" dirty="0">
                <a:solidFill>
                  <a:schemeClr val="tx1">
                    <a:lumMod val="75000"/>
                  </a:schemeClr>
                </a:solidFill>
                <a:latin typeface="Source Sans Pro Light" charset="0"/>
                <a:ea typeface="Source Sans Pro Light" charset="0"/>
                <a:cs typeface="Source Sans Pro Light" charset="0"/>
              </a:endParaRPr>
            </a:p>
          </p:txBody>
        </p:sp>
        <p:sp>
          <p:nvSpPr>
            <p:cNvPr id="40" name="Arrow: Bent 39">
              <a:extLst>
                <a:ext uri="{FF2B5EF4-FFF2-40B4-BE49-F238E27FC236}">
                  <a16:creationId xmlns:a16="http://schemas.microsoft.com/office/drawing/2014/main" id="{151C6D58-636E-42CE-9366-76FAB69AFC70}"/>
                </a:ext>
              </a:extLst>
            </p:cNvPr>
            <p:cNvSpPr/>
            <p:nvPr/>
          </p:nvSpPr>
          <p:spPr>
            <a:xfrm>
              <a:off x="7254469" y="2132629"/>
              <a:ext cx="977989" cy="2823120"/>
            </a:xfrm>
            <a:prstGeom prst="bentArrow">
              <a:avLst>
                <a:gd name="adj1" fmla="val 12220"/>
                <a:gd name="adj2" fmla="val 25000"/>
                <a:gd name="adj3" fmla="val 0"/>
                <a:gd name="adj4" fmla="val 43750"/>
              </a:avLst>
            </a:prstGeom>
            <a:solidFill>
              <a:srgbClr val="CCD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64" name="Group 63">
              <a:extLst>
                <a:ext uri="{FF2B5EF4-FFF2-40B4-BE49-F238E27FC236}">
                  <a16:creationId xmlns:a16="http://schemas.microsoft.com/office/drawing/2014/main" id="{37D6B3FB-7C8D-4294-B2E3-9165F2DF8E0E}"/>
                </a:ext>
              </a:extLst>
            </p:cNvPr>
            <p:cNvGrpSpPr/>
            <p:nvPr/>
          </p:nvGrpSpPr>
          <p:grpSpPr>
            <a:xfrm>
              <a:off x="7020831" y="4855984"/>
              <a:ext cx="1883481" cy="607096"/>
              <a:chOff x="1285035" y="1508234"/>
              <a:chExt cx="1350177" cy="607096"/>
            </a:xfrm>
          </p:grpSpPr>
          <p:grpSp>
            <p:nvGrpSpPr>
              <p:cNvPr id="65" name="Group 64">
                <a:extLst>
                  <a:ext uri="{FF2B5EF4-FFF2-40B4-BE49-F238E27FC236}">
                    <a16:creationId xmlns:a16="http://schemas.microsoft.com/office/drawing/2014/main" id="{D3ABA8C0-E731-487C-8820-36C4FE05EC6E}"/>
                  </a:ext>
                </a:extLst>
              </p:cNvPr>
              <p:cNvGrpSpPr/>
              <p:nvPr/>
            </p:nvGrpSpPr>
            <p:grpSpPr>
              <a:xfrm>
                <a:off x="1285035" y="1508234"/>
                <a:ext cx="436488" cy="478559"/>
                <a:chOff x="2130295" y="1472026"/>
                <a:chExt cx="436488" cy="478559"/>
              </a:xfrm>
            </p:grpSpPr>
            <p:grpSp>
              <p:nvGrpSpPr>
                <p:cNvPr id="67" name="Group 66">
                  <a:extLst>
                    <a:ext uri="{FF2B5EF4-FFF2-40B4-BE49-F238E27FC236}">
                      <a16:creationId xmlns:a16="http://schemas.microsoft.com/office/drawing/2014/main" id="{ACAC2C14-26D2-43DE-835C-F3F3920F8186}"/>
                    </a:ext>
                  </a:extLst>
                </p:cNvPr>
                <p:cNvGrpSpPr/>
                <p:nvPr/>
              </p:nvGrpSpPr>
              <p:grpSpPr>
                <a:xfrm>
                  <a:off x="2130295" y="1472026"/>
                  <a:ext cx="436488" cy="478559"/>
                  <a:chOff x="9239553" y="3313706"/>
                  <a:chExt cx="436488" cy="478559"/>
                </a:xfrm>
              </p:grpSpPr>
              <p:pic>
                <p:nvPicPr>
                  <p:cNvPr id="70" name="Picture 69">
                    <a:extLst>
                      <a:ext uri="{FF2B5EF4-FFF2-40B4-BE49-F238E27FC236}">
                        <a16:creationId xmlns:a16="http://schemas.microsoft.com/office/drawing/2014/main" id="{4AC5EA40-416F-420B-992E-73D388B5366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39553" y="3313706"/>
                    <a:ext cx="436488" cy="478559"/>
                  </a:xfrm>
                  <a:prstGeom prst="rect">
                    <a:avLst/>
                  </a:prstGeom>
                </p:spPr>
              </p:pic>
              <p:sp>
                <p:nvSpPr>
                  <p:cNvPr id="71" name="Rectangle 70">
                    <a:extLst>
                      <a:ext uri="{FF2B5EF4-FFF2-40B4-BE49-F238E27FC236}">
                        <a16:creationId xmlns:a16="http://schemas.microsoft.com/office/drawing/2014/main" id="{CDC8FD3E-0112-4A00-B3FC-96C509D3D236}"/>
                      </a:ext>
                    </a:extLst>
                  </p:cNvPr>
                  <p:cNvSpPr/>
                  <p:nvPr/>
                </p:nvSpPr>
                <p:spPr>
                  <a:xfrm>
                    <a:off x="9251355" y="3433425"/>
                    <a:ext cx="412884" cy="187295"/>
                  </a:xfrm>
                  <a:prstGeom prst="rect">
                    <a:avLst/>
                  </a:prstGeom>
                </p:spPr>
                <p:txBody>
                  <a:bodyPr wrap="square" lIns="0" tIns="0" rIns="0" bIns="0" anchor="ctr">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ts val="1600"/>
                      </a:lnSpc>
                      <a:spcBef>
                        <a:spcPts val="100"/>
                      </a:spcBef>
                      <a:spcAft>
                        <a:spcPts val="100"/>
                      </a:spcAft>
                    </a:pPr>
                    <a:endParaRPr lang="en-US" sz="1000" b="1" dirty="0">
                      <a:solidFill>
                        <a:schemeClr val="bg1"/>
                      </a:solidFill>
                      <a:latin typeface="Source Sans Pro" charset="0"/>
                      <a:ea typeface="Source Sans Pro" charset="0"/>
                      <a:cs typeface="Source Sans Pro" charset="0"/>
                    </a:endParaRPr>
                  </a:p>
                </p:txBody>
              </p:sp>
            </p:grpSp>
            <p:pic>
              <p:nvPicPr>
                <p:cNvPr id="69" name="Picture 68">
                  <a:extLst>
                    <a:ext uri="{FF2B5EF4-FFF2-40B4-BE49-F238E27FC236}">
                      <a16:creationId xmlns:a16="http://schemas.microsoft.com/office/drawing/2014/main" id="{A30162D4-A5BC-4E53-80D3-831BC7E6DC9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89326" y="1571791"/>
                  <a:ext cx="310352" cy="310350"/>
                </a:xfrm>
                <a:prstGeom prst="rect">
                  <a:avLst/>
                </a:prstGeom>
              </p:spPr>
            </p:pic>
          </p:grpSp>
          <p:sp>
            <p:nvSpPr>
              <p:cNvPr id="66" name="Rectangle 65">
                <a:extLst>
                  <a:ext uri="{FF2B5EF4-FFF2-40B4-BE49-F238E27FC236}">
                    <a16:creationId xmlns:a16="http://schemas.microsoft.com/office/drawing/2014/main" id="{5468AD31-517A-441E-8A21-1CA719CED707}"/>
                  </a:ext>
                </a:extLst>
              </p:cNvPr>
              <p:cNvSpPr/>
              <p:nvPr/>
            </p:nvSpPr>
            <p:spPr>
              <a:xfrm>
                <a:off x="1721523" y="1515166"/>
                <a:ext cx="913689" cy="600164"/>
              </a:xfrm>
              <a:prstGeom prst="rect">
                <a:avLst/>
              </a:prstGeom>
            </p:spPr>
            <p:txBody>
              <a:bodyPr wrap="square">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fr-FR" sz="1100">
                    <a:solidFill>
                      <a:schemeClr val="tx2"/>
                    </a:solidFill>
                    <a:latin typeface="Source Sans Pro Light" charset="0"/>
                    <a:ea typeface="Source Sans Pro Light" charset="0"/>
                    <a:cs typeface="Source Sans Pro Light" charset="0"/>
                  </a:rPr>
                  <a:t>Serial To Socket</a:t>
                </a:r>
              </a:p>
              <a:p>
                <a:r>
                  <a:rPr lang="fr-FR" sz="1100">
                    <a:solidFill>
                      <a:schemeClr val="tx2"/>
                    </a:solidFill>
                    <a:latin typeface="Source Sans Pro Light" charset="0"/>
                    <a:ea typeface="Source Sans Pro Light" charset="0"/>
                    <a:cs typeface="Source Sans Pro Light" charset="0"/>
                  </a:rPr>
                  <a:t>Transmitter</a:t>
                </a:r>
                <a:endParaRPr lang="fr-FR" sz="1100" dirty="0">
                  <a:solidFill>
                    <a:schemeClr val="tx2"/>
                  </a:solidFill>
                  <a:latin typeface="Source Sans Pro Light" charset="0"/>
                  <a:ea typeface="Source Sans Pro Light" charset="0"/>
                  <a:cs typeface="Source Sans Pro Light" charset="0"/>
                </a:endParaRPr>
              </a:p>
            </p:txBody>
          </p:sp>
        </p:grpSp>
        <p:grpSp>
          <p:nvGrpSpPr>
            <p:cNvPr id="21" name="Group 20">
              <a:extLst>
                <a:ext uri="{FF2B5EF4-FFF2-40B4-BE49-F238E27FC236}">
                  <a16:creationId xmlns:a16="http://schemas.microsoft.com/office/drawing/2014/main" id="{99B0BA9E-0009-46CF-A7F8-24E9F1B5D57A}"/>
                </a:ext>
              </a:extLst>
            </p:cNvPr>
            <p:cNvGrpSpPr/>
            <p:nvPr/>
          </p:nvGrpSpPr>
          <p:grpSpPr>
            <a:xfrm>
              <a:off x="4504615" y="3356719"/>
              <a:ext cx="2232248" cy="2373491"/>
              <a:chOff x="2270630" y="2795241"/>
              <a:chExt cx="2232248" cy="2373491"/>
            </a:xfrm>
          </p:grpSpPr>
          <p:pic>
            <p:nvPicPr>
              <p:cNvPr id="59" name="Picture 58">
                <a:extLst>
                  <a:ext uri="{FF2B5EF4-FFF2-40B4-BE49-F238E27FC236}">
                    <a16:creationId xmlns:a16="http://schemas.microsoft.com/office/drawing/2014/main" id="{E276D31B-332E-4632-9450-9BD75FD81AB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70630" y="3952632"/>
                <a:ext cx="2232248" cy="1216100"/>
              </a:xfrm>
              <a:prstGeom prst="rect">
                <a:avLst/>
              </a:prstGeom>
            </p:spPr>
          </p:pic>
          <p:sp>
            <p:nvSpPr>
              <p:cNvPr id="60" name="Arrow: Down 59">
                <a:extLst>
                  <a:ext uri="{FF2B5EF4-FFF2-40B4-BE49-F238E27FC236}">
                    <a16:creationId xmlns:a16="http://schemas.microsoft.com/office/drawing/2014/main" id="{813CD6D0-BC0B-4C11-83A4-171AF4171E16}"/>
                  </a:ext>
                </a:extLst>
              </p:cNvPr>
              <p:cNvSpPr/>
              <p:nvPr/>
            </p:nvSpPr>
            <p:spPr>
              <a:xfrm>
                <a:off x="3200938" y="3362719"/>
                <a:ext cx="207705" cy="1216100"/>
              </a:xfrm>
              <a:prstGeom prst="downArrow">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dirty="0"/>
              </a:p>
            </p:txBody>
          </p:sp>
          <p:pic>
            <p:nvPicPr>
              <p:cNvPr id="61" name="Picture 60">
                <a:extLst>
                  <a:ext uri="{FF2B5EF4-FFF2-40B4-BE49-F238E27FC236}">
                    <a16:creationId xmlns:a16="http://schemas.microsoft.com/office/drawing/2014/main" id="{19401077-9F69-43A3-8B0D-663B83E054B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87120" y="2795241"/>
                <a:ext cx="1890942" cy="1030161"/>
              </a:xfrm>
              <a:prstGeom prst="rect">
                <a:avLst/>
              </a:prstGeom>
            </p:spPr>
          </p:pic>
        </p:grpSp>
        <p:sp>
          <p:nvSpPr>
            <p:cNvPr id="14" name="TextBox 13">
              <a:extLst>
                <a:ext uri="{FF2B5EF4-FFF2-40B4-BE49-F238E27FC236}">
                  <a16:creationId xmlns:a16="http://schemas.microsoft.com/office/drawing/2014/main" id="{146F7EF9-3E73-422B-AB98-CF04A8C988A4}"/>
                </a:ext>
              </a:extLst>
            </p:cNvPr>
            <p:cNvSpPr txBox="1"/>
            <p:nvPr/>
          </p:nvSpPr>
          <p:spPr>
            <a:xfrm>
              <a:off x="5274622" y="450898"/>
              <a:ext cx="2232247" cy="318924"/>
            </a:xfrm>
            <a:prstGeom prst="rect">
              <a:avLst/>
            </a:prstGeom>
            <a:solidFill>
              <a:schemeClr val="bg1"/>
            </a:solidFill>
          </p:spPr>
          <p:txBody>
            <a:bodyPr wrap="square" tIns="36000" bIns="36000" rtlCol="0">
              <a:spAutoFit/>
            </a:bodyPr>
            <a:lstStyle/>
            <a:p>
              <a:pPr algn="ctr" defTabSz="685783">
                <a:buClrTx/>
              </a:pPr>
              <a:r>
                <a:rPr lang="en-US" sz="1600">
                  <a:solidFill>
                    <a:schemeClr val="tx1">
                      <a:lumMod val="75000"/>
                    </a:schemeClr>
                  </a:solidFill>
                  <a:latin typeface="Source Sans Pro Light" charset="0"/>
                  <a:ea typeface="Source Sans Pro Light" charset="0"/>
                  <a:cs typeface="Source Sans Pro Light" charset="0"/>
                </a:rPr>
                <a:t>Test Suite Engine</a:t>
              </a:r>
              <a:endParaRPr lang="en-US" sz="1600" dirty="0">
                <a:solidFill>
                  <a:schemeClr val="tx1">
                    <a:lumMod val="75000"/>
                  </a:schemeClr>
                </a:solidFill>
                <a:latin typeface="Source Sans Pro Light" charset="0"/>
                <a:ea typeface="Source Sans Pro Light" charset="0"/>
                <a:cs typeface="Source Sans Pro Light" charset="0"/>
              </a:endParaRPr>
            </a:p>
          </p:txBody>
        </p:sp>
        <p:grpSp>
          <p:nvGrpSpPr>
            <p:cNvPr id="8" name="Group 7">
              <a:extLst>
                <a:ext uri="{FF2B5EF4-FFF2-40B4-BE49-F238E27FC236}">
                  <a16:creationId xmlns:a16="http://schemas.microsoft.com/office/drawing/2014/main" id="{FC54375A-CF54-4A64-AFAC-784BF6D173FD}"/>
                </a:ext>
              </a:extLst>
            </p:cNvPr>
            <p:cNvGrpSpPr/>
            <p:nvPr/>
          </p:nvGrpSpPr>
          <p:grpSpPr>
            <a:xfrm>
              <a:off x="2320412" y="599564"/>
              <a:ext cx="1654572" cy="144251"/>
              <a:chOff x="1269624" y="2123579"/>
              <a:chExt cx="1654572" cy="192169"/>
            </a:xfrm>
          </p:grpSpPr>
          <p:sp>
            <p:nvSpPr>
              <p:cNvPr id="78" name="Rectangle 77">
                <a:extLst>
                  <a:ext uri="{FF2B5EF4-FFF2-40B4-BE49-F238E27FC236}">
                    <a16:creationId xmlns:a16="http://schemas.microsoft.com/office/drawing/2014/main" id="{639C767F-A1A6-41CE-87A9-01929C416C7E}"/>
                  </a:ext>
                </a:extLst>
              </p:cNvPr>
              <p:cNvSpPr/>
              <p:nvPr/>
            </p:nvSpPr>
            <p:spPr>
              <a:xfrm>
                <a:off x="1269624" y="2128453"/>
                <a:ext cx="412884" cy="187295"/>
              </a:xfrm>
              <a:prstGeom prst="rect">
                <a:avLst/>
              </a:prstGeom>
            </p:spPr>
            <p:txBody>
              <a:bodyPr wrap="square" lIns="0" tIns="0" rIns="0" bIns="0" anchor="ctr">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ts val="1600"/>
                  </a:lnSpc>
                  <a:spcBef>
                    <a:spcPts val="100"/>
                  </a:spcBef>
                  <a:spcAft>
                    <a:spcPts val="100"/>
                  </a:spcAft>
                </a:pPr>
                <a:r>
                  <a:rPr lang="en-US" sz="1000" b="1">
                    <a:solidFill>
                      <a:schemeClr val="bg1"/>
                    </a:solidFill>
                    <a:latin typeface="Source Sans Pro" charset="0"/>
                    <a:ea typeface="Source Sans Pro" charset="0"/>
                    <a:cs typeface="Source Sans Pro" charset="0"/>
                  </a:rPr>
                  <a:t>Test 1</a:t>
                </a:r>
                <a:endParaRPr lang="en-US" sz="1000" b="1" dirty="0">
                  <a:solidFill>
                    <a:schemeClr val="bg1"/>
                  </a:solidFill>
                  <a:latin typeface="Source Sans Pro" charset="0"/>
                  <a:ea typeface="Source Sans Pro" charset="0"/>
                  <a:cs typeface="Source Sans Pro" charset="0"/>
                </a:endParaRPr>
              </a:p>
            </p:txBody>
          </p:sp>
          <p:sp>
            <p:nvSpPr>
              <p:cNvPr id="90" name="Rectangle 89">
                <a:extLst>
                  <a:ext uri="{FF2B5EF4-FFF2-40B4-BE49-F238E27FC236}">
                    <a16:creationId xmlns:a16="http://schemas.microsoft.com/office/drawing/2014/main" id="{1097C71B-C969-4FD9-BAA6-6A22266A6D20}"/>
                  </a:ext>
                </a:extLst>
              </p:cNvPr>
              <p:cNvSpPr/>
              <p:nvPr/>
            </p:nvSpPr>
            <p:spPr>
              <a:xfrm>
                <a:off x="1890468" y="2128453"/>
                <a:ext cx="412884" cy="187295"/>
              </a:xfrm>
              <a:prstGeom prst="rect">
                <a:avLst/>
              </a:prstGeom>
            </p:spPr>
            <p:txBody>
              <a:bodyPr wrap="square" lIns="0" tIns="0" rIns="0" bIns="0" anchor="ctr">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ts val="1600"/>
                  </a:lnSpc>
                  <a:spcBef>
                    <a:spcPts val="100"/>
                  </a:spcBef>
                  <a:spcAft>
                    <a:spcPts val="100"/>
                  </a:spcAft>
                </a:pPr>
                <a:r>
                  <a:rPr lang="en-US" sz="1000" b="1">
                    <a:solidFill>
                      <a:schemeClr val="bg1"/>
                    </a:solidFill>
                    <a:latin typeface="Source Sans Pro" charset="0"/>
                    <a:ea typeface="Source Sans Pro" charset="0"/>
                    <a:cs typeface="Source Sans Pro" charset="0"/>
                  </a:rPr>
                  <a:t>Test 2</a:t>
                </a:r>
                <a:endParaRPr lang="en-US" sz="1000" b="1" dirty="0">
                  <a:solidFill>
                    <a:schemeClr val="bg1"/>
                  </a:solidFill>
                  <a:latin typeface="Source Sans Pro" charset="0"/>
                  <a:ea typeface="Source Sans Pro" charset="0"/>
                  <a:cs typeface="Source Sans Pro" charset="0"/>
                </a:endParaRPr>
              </a:p>
            </p:txBody>
          </p:sp>
          <p:sp>
            <p:nvSpPr>
              <p:cNvPr id="96" name="Rectangle 95">
                <a:extLst>
                  <a:ext uri="{FF2B5EF4-FFF2-40B4-BE49-F238E27FC236}">
                    <a16:creationId xmlns:a16="http://schemas.microsoft.com/office/drawing/2014/main" id="{97171D11-54CD-47FE-9709-AC364B3CF6A8}"/>
                  </a:ext>
                </a:extLst>
              </p:cNvPr>
              <p:cNvSpPr/>
              <p:nvPr/>
            </p:nvSpPr>
            <p:spPr>
              <a:xfrm>
                <a:off x="2511312" y="2123579"/>
                <a:ext cx="412884" cy="187295"/>
              </a:xfrm>
              <a:prstGeom prst="rect">
                <a:avLst/>
              </a:prstGeom>
            </p:spPr>
            <p:txBody>
              <a:bodyPr wrap="square" lIns="0" tIns="0" rIns="0" bIns="0" anchor="ctr">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ts val="1600"/>
                  </a:lnSpc>
                  <a:spcBef>
                    <a:spcPts val="100"/>
                  </a:spcBef>
                  <a:spcAft>
                    <a:spcPts val="100"/>
                  </a:spcAft>
                </a:pPr>
                <a:r>
                  <a:rPr lang="en-US" sz="1000" b="1">
                    <a:solidFill>
                      <a:schemeClr val="bg1"/>
                    </a:solidFill>
                    <a:latin typeface="Source Sans Pro" charset="0"/>
                    <a:ea typeface="Source Sans Pro" charset="0"/>
                    <a:cs typeface="Source Sans Pro" charset="0"/>
                  </a:rPr>
                  <a:t>Test 3</a:t>
                </a:r>
                <a:endParaRPr lang="en-US" sz="1000" b="1" dirty="0">
                  <a:solidFill>
                    <a:schemeClr val="bg1"/>
                  </a:solidFill>
                  <a:latin typeface="Source Sans Pro" charset="0"/>
                  <a:ea typeface="Source Sans Pro" charset="0"/>
                  <a:cs typeface="Source Sans Pro" charset="0"/>
                </a:endParaRPr>
              </a:p>
            </p:txBody>
          </p:sp>
        </p:grpSp>
        <p:sp>
          <p:nvSpPr>
            <p:cNvPr id="100" name="Rectangle 99">
              <a:extLst>
                <a:ext uri="{FF2B5EF4-FFF2-40B4-BE49-F238E27FC236}">
                  <a16:creationId xmlns:a16="http://schemas.microsoft.com/office/drawing/2014/main" id="{E234FDB4-B0E2-4423-9678-69744C712F3F}"/>
                </a:ext>
              </a:extLst>
            </p:cNvPr>
            <p:cNvSpPr/>
            <p:nvPr/>
          </p:nvSpPr>
          <p:spPr>
            <a:xfrm>
              <a:off x="2941256" y="1136216"/>
              <a:ext cx="412884" cy="140592"/>
            </a:xfrm>
            <a:prstGeom prst="rect">
              <a:avLst/>
            </a:prstGeom>
          </p:spPr>
          <p:txBody>
            <a:bodyPr wrap="square" lIns="0" tIns="0" rIns="0" bIns="0" anchor="ctr">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ts val="1600"/>
                </a:lnSpc>
                <a:spcBef>
                  <a:spcPts val="100"/>
                </a:spcBef>
                <a:spcAft>
                  <a:spcPts val="100"/>
                </a:spcAft>
              </a:pPr>
              <a:r>
                <a:rPr lang="en-US" sz="1000" b="1">
                  <a:solidFill>
                    <a:schemeClr val="bg1"/>
                  </a:solidFill>
                  <a:latin typeface="Source Sans Pro" charset="0"/>
                  <a:ea typeface="Source Sans Pro" charset="0"/>
                  <a:cs typeface="Source Sans Pro" charset="0"/>
                </a:rPr>
                <a:t>…</a:t>
              </a:r>
              <a:endParaRPr lang="en-US" sz="1000" b="1" dirty="0">
                <a:solidFill>
                  <a:schemeClr val="bg1"/>
                </a:solidFill>
                <a:latin typeface="Source Sans Pro" charset="0"/>
                <a:ea typeface="Source Sans Pro" charset="0"/>
                <a:cs typeface="Source Sans Pro" charset="0"/>
              </a:endParaRPr>
            </a:p>
          </p:txBody>
        </p:sp>
        <p:sp>
          <p:nvSpPr>
            <p:cNvPr id="245" name="Arrow: Bent 244">
              <a:extLst>
                <a:ext uri="{FF2B5EF4-FFF2-40B4-BE49-F238E27FC236}">
                  <a16:creationId xmlns:a16="http://schemas.microsoft.com/office/drawing/2014/main" id="{7E67C9A7-7E74-4914-9963-A99092C1647D}"/>
                </a:ext>
              </a:extLst>
            </p:cNvPr>
            <p:cNvSpPr/>
            <p:nvPr/>
          </p:nvSpPr>
          <p:spPr>
            <a:xfrm rot="5400000">
              <a:off x="3444339" y="1303720"/>
              <a:ext cx="2359627" cy="1890941"/>
            </a:xfrm>
            <a:prstGeom prst="bentArrow">
              <a:avLst>
                <a:gd name="adj1" fmla="val 25000"/>
                <a:gd name="adj2" fmla="val 2243"/>
                <a:gd name="adj3" fmla="val 0"/>
                <a:gd name="adj4" fmla="val 14825"/>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Rounded Rectangle 174">
              <a:extLst>
                <a:ext uri="{FF2B5EF4-FFF2-40B4-BE49-F238E27FC236}">
                  <a16:creationId xmlns:a16="http://schemas.microsoft.com/office/drawing/2014/main" id="{058E2E32-3447-4E64-B74F-D71FD6CA9FED}"/>
                </a:ext>
              </a:extLst>
            </p:cNvPr>
            <p:cNvSpPr/>
            <p:nvPr/>
          </p:nvSpPr>
          <p:spPr>
            <a:xfrm>
              <a:off x="2073383" y="360867"/>
              <a:ext cx="2146125" cy="1224050"/>
            </a:xfrm>
            <a:prstGeom prst="roundRect">
              <a:avLst>
                <a:gd name="adj" fmla="val 10813"/>
              </a:avLst>
            </a:prstGeom>
            <a:solidFill>
              <a:schemeClr val="bg1"/>
            </a:solidFill>
            <a:ln w="1270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ffectLst>
                  <a:outerShdw blurRad="38100" dist="19050" dir="2700000" algn="tl" rotWithShape="0">
                    <a:schemeClr val="dk1">
                      <a:alpha val="40000"/>
                    </a:schemeClr>
                  </a:outerShdw>
                </a:effectLst>
              </a:endParaRPr>
            </a:p>
          </p:txBody>
        </p:sp>
        <p:grpSp>
          <p:nvGrpSpPr>
            <p:cNvPr id="249" name="Group 248">
              <a:extLst>
                <a:ext uri="{FF2B5EF4-FFF2-40B4-BE49-F238E27FC236}">
                  <a16:creationId xmlns:a16="http://schemas.microsoft.com/office/drawing/2014/main" id="{BC4137E8-F507-4BEA-905D-4732641BE37F}"/>
                </a:ext>
              </a:extLst>
            </p:cNvPr>
            <p:cNvGrpSpPr/>
            <p:nvPr/>
          </p:nvGrpSpPr>
          <p:grpSpPr>
            <a:xfrm>
              <a:off x="2191016" y="206151"/>
              <a:ext cx="1817398" cy="1195113"/>
              <a:chOff x="2191016" y="206151"/>
              <a:chExt cx="1817398" cy="1195113"/>
            </a:xfrm>
          </p:grpSpPr>
          <p:sp>
            <p:nvSpPr>
              <p:cNvPr id="7" name="TextBox 6">
                <a:extLst>
                  <a:ext uri="{FF2B5EF4-FFF2-40B4-BE49-F238E27FC236}">
                    <a16:creationId xmlns:a16="http://schemas.microsoft.com/office/drawing/2014/main" id="{76B1C178-8D54-4339-B64F-C1EABDACF929}"/>
                  </a:ext>
                </a:extLst>
              </p:cNvPr>
              <p:cNvSpPr txBox="1"/>
              <p:nvPr/>
            </p:nvSpPr>
            <p:spPr>
              <a:xfrm>
                <a:off x="2495376" y="206151"/>
                <a:ext cx="1302137" cy="239399"/>
              </a:xfrm>
              <a:prstGeom prst="rect">
                <a:avLst/>
              </a:prstGeom>
              <a:solidFill>
                <a:schemeClr val="bg1"/>
              </a:solidFill>
            </p:spPr>
            <p:txBody>
              <a:bodyPr wrap="square" tIns="36000" bIns="36000" rtlCol="0">
                <a:spAutoFit/>
              </a:bodyPr>
              <a:lstStyle/>
              <a:p>
                <a:pPr algn="ctr" defTabSz="685783">
                  <a:buClrTx/>
                </a:pPr>
                <a:r>
                  <a:rPr lang="en-US" sz="1600">
                    <a:solidFill>
                      <a:schemeClr val="tx1">
                        <a:lumMod val="75000"/>
                      </a:schemeClr>
                    </a:solidFill>
                    <a:latin typeface="Source Sans Pro Light" charset="0"/>
                    <a:ea typeface="Source Sans Pro Light" charset="0"/>
                    <a:cs typeface="Source Sans Pro Light" charset="0"/>
                  </a:rPr>
                  <a:t>Test Suite</a:t>
                </a:r>
                <a:endParaRPr lang="en-US" sz="1600" dirty="0">
                  <a:solidFill>
                    <a:schemeClr val="tx1">
                      <a:lumMod val="75000"/>
                    </a:schemeClr>
                  </a:solidFill>
                  <a:latin typeface="Source Sans Pro Light" charset="0"/>
                  <a:ea typeface="Source Sans Pro Light" charset="0"/>
                  <a:cs typeface="Source Sans Pro Light" charset="0"/>
                </a:endParaRPr>
              </a:p>
            </p:txBody>
          </p:sp>
          <p:grpSp>
            <p:nvGrpSpPr>
              <p:cNvPr id="152" name="Group 151">
                <a:extLst>
                  <a:ext uri="{FF2B5EF4-FFF2-40B4-BE49-F238E27FC236}">
                    <a16:creationId xmlns:a16="http://schemas.microsoft.com/office/drawing/2014/main" id="{EDF14926-A553-40A9-A656-5D66FB7A438E}"/>
                  </a:ext>
                </a:extLst>
              </p:cNvPr>
              <p:cNvGrpSpPr/>
              <p:nvPr/>
            </p:nvGrpSpPr>
            <p:grpSpPr>
              <a:xfrm>
                <a:off x="2191016" y="506171"/>
                <a:ext cx="823481" cy="335855"/>
                <a:chOff x="6965228" y="1201929"/>
                <a:chExt cx="823481" cy="335855"/>
              </a:xfrm>
            </p:grpSpPr>
            <p:sp>
              <p:nvSpPr>
                <p:cNvPr id="153" name="Rounded Rectangle 107">
                  <a:extLst>
                    <a:ext uri="{FF2B5EF4-FFF2-40B4-BE49-F238E27FC236}">
                      <a16:creationId xmlns:a16="http://schemas.microsoft.com/office/drawing/2014/main" id="{144A0FEF-86C7-4D87-BD1A-887D210373A2}"/>
                    </a:ext>
                  </a:extLst>
                </p:cNvPr>
                <p:cNvSpPr/>
                <p:nvPr/>
              </p:nvSpPr>
              <p:spPr>
                <a:xfrm>
                  <a:off x="7030605" y="1216514"/>
                  <a:ext cx="758104" cy="321270"/>
                </a:xfrm>
                <a:prstGeom prst="roundRect">
                  <a:avLst>
                    <a:gd name="adj" fmla="val 11196"/>
                  </a:avLst>
                </a:prstGeom>
                <a:solidFill>
                  <a:schemeClr val="accent4"/>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b="1">
                      <a:solidFill>
                        <a:srgbClr val="FFFFFF"/>
                      </a:solidFill>
                      <a:latin typeface="Source Sans Pro Light" charset="0"/>
                      <a:ea typeface="Source Sans Pro Light" charset="0"/>
                      <a:cs typeface="Source Sans Pro Light" charset="0"/>
                    </a:rPr>
                    <a:t>Test 1</a:t>
                  </a:r>
                  <a:endParaRPr lang="en-US" sz="1000" b="1" dirty="0">
                    <a:solidFill>
                      <a:srgbClr val="FFFFFF"/>
                    </a:solidFill>
                    <a:latin typeface="Source Sans Pro Light" charset="0"/>
                    <a:ea typeface="Source Sans Pro Light" charset="0"/>
                    <a:cs typeface="Source Sans Pro Light" charset="0"/>
                  </a:endParaRPr>
                </a:p>
              </p:txBody>
            </p:sp>
            <p:grpSp>
              <p:nvGrpSpPr>
                <p:cNvPr id="154" name="Group 153">
                  <a:extLst>
                    <a:ext uri="{FF2B5EF4-FFF2-40B4-BE49-F238E27FC236}">
                      <a16:creationId xmlns:a16="http://schemas.microsoft.com/office/drawing/2014/main" id="{C142DC42-94AB-48B4-BB5F-85A5370A04BE}"/>
                    </a:ext>
                  </a:extLst>
                </p:cNvPr>
                <p:cNvGrpSpPr/>
                <p:nvPr/>
              </p:nvGrpSpPr>
              <p:grpSpPr>
                <a:xfrm>
                  <a:off x="6965228" y="1201929"/>
                  <a:ext cx="347595" cy="297222"/>
                  <a:chOff x="6905452" y="1423994"/>
                  <a:chExt cx="347595" cy="297222"/>
                </a:xfrm>
              </p:grpSpPr>
              <p:sp>
                <p:nvSpPr>
                  <p:cNvPr id="155" name="Bande diagonale 192">
                    <a:extLst>
                      <a:ext uri="{FF2B5EF4-FFF2-40B4-BE49-F238E27FC236}">
                        <a16:creationId xmlns:a16="http://schemas.microsoft.com/office/drawing/2014/main" id="{58605869-27CE-445D-BFAC-0C0A25F83C9F}"/>
                      </a:ext>
                    </a:extLst>
                  </p:cNvPr>
                  <p:cNvSpPr/>
                  <p:nvPr/>
                </p:nvSpPr>
                <p:spPr>
                  <a:xfrm>
                    <a:off x="6973219" y="1441388"/>
                    <a:ext cx="279828" cy="279828"/>
                  </a:xfrm>
                  <a:prstGeom prst="diagStripe">
                    <a:avLst>
                      <a:gd name="adj" fmla="val 41991"/>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Source Sans Pro Light" charset="0"/>
                      <a:ea typeface="Source Sans Pro Light" charset="0"/>
                      <a:cs typeface="Source Sans Pro Light" charset="0"/>
                    </a:endParaRPr>
                  </a:p>
                </p:txBody>
              </p:sp>
              <p:sp>
                <p:nvSpPr>
                  <p:cNvPr id="156" name="ZoneTexte 182">
                    <a:extLst>
                      <a:ext uri="{FF2B5EF4-FFF2-40B4-BE49-F238E27FC236}">
                        <a16:creationId xmlns:a16="http://schemas.microsoft.com/office/drawing/2014/main" id="{7FAD93CB-6289-4EDF-810D-0F9A7411B95B}"/>
                      </a:ext>
                    </a:extLst>
                  </p:cNvPr>
                  <p:cNvSpPr txBox="1"/>
                  <p:nvPr/>
                </p:nvSpPr>
                <p:spPr>
                  <a:xfrm rot="18945775">
                    <a:off x="6905452" y="1423994"/>
                    <a:ext cx="333746" cy="230832"/>
                  </a:xfrm>
                  <a:prstGeom prst="rect">
                    <a:avLst/>
                  </a:prstGeom>
                  <a:noFill/>
                </p:spPr>
                <p:txBody>
                  <a:bodyPr wrap="none" rtlCol="0">
                    <a:spAutoFit/>
                  </a:bodyPr>
                  <a:lstStyle/>
                  <a:p>
                    <a:pPr>
                      <a:defRPr/>
                    </a:pPr>
                    <a:r>
                      <a:rPr lang="en-US" sz="900" dirty="0">
                        <a:solidFill>
                          <a:srgbClr val="FFFFFF"/>
                        </a:solidFill>
                        <a:latin typeface="Source Sans Pro Light" charset="0"/>
                        <a:ea typeface="Source Sans Pro Light" charset="0"/>
                        <a:cs typeface="Source Sans Pro Light" charset="0"/>
                      </a:rPr>
                      <a:t>bin</a:t>
                    </a:r>
                  </a:p>
                </p:txBody>
              </p:sp>
            </p:grpSp>
          </p:grpSp>
          <p:grpSp>
            <p:nvGrpSpPr>
              <p:cNvPr id="157" name="Group 156">
                <a:extLst>
                  <a:ext uri="{FF2B5EF4-FFF2-40B4-BE49-F238E27FC236}">
                    <a16:creationId xmlns:a16="http://schemas.microsoft.com/office/drawing/2014/main" id="{D1131F74-E8C2-4603-AE35-CE86A4719AC2}"/>
                  </a:ext>
                </a:extLst>
              </p:cNvPr>
              <p:cNvGrpSpPr/>
              <p:nvPr/>
            </p:nvGrpSpPr>
            <p:grpSpPr>
              <a:xfrm>
                <a:off x="3184933" y="512618"/>
                <a:ext cx="823481" cy="335855"/>
                <a:chOff x="6965228" y="1201929"/>
                <a:chExt cx="823481" cy="335855"/>
              </a:xfrm>
            </p:grpSpPr>
            <p:sp>
              <p:nvSpPr>
                <p:cNvPr id="158" name="Rounded Rectangle 107">
                  <a:extLst>
                    <a:ext uri="{FF2B5EF4-FFF2-40B4-BE49-F238E27FC236}">
                      <a16:creationId xmlns:a16="http://schemas.microsoft.com/office/drawing/2014/main" id="{0E7D85EB-EEFE-436E-B525-CA7DD04F0013}"/>
                    </a:ext>
                  </a:extLst>
                </p:cNvPr>
                <p:cNvSpPr/>
                <p:nvPr/>
              </p:nvSpPr>
              <p:spPr>
                <a:xfrm>
                  <a:off x="7030605" y="1216514"/>
                  <a:ext cx="758104" cy="321270"/>
                </a:xfrm>
                <a:prstGeom prst="roundRect">
                  <a:avLst>
                    <a:gd name="adj" fmla="val 11196"/>
                  </a:avLst>
                </a:prstGeom>
                <a:solidFill>
                  <a:schemeClr val="accent4"/>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b="1">
                      <a:solidFill>
                        <a:srgbClr val="FFFFFF"/>
                      </a:solidFill>
                      <a:latin typeface="Source Sans Pro Light" charset="0"/>
                      <a:ea typeface="Source Sans Pro Light" charset="0"/>
                      <a:cs typeface="Source Sans Pro Light" charset="0"/>
                    </a:rPr>
                    <a:t>Test 2</a:t>
                  </a:r>
                  <a:endParaRPr lang="en-US" sz="1000" b="1" dirty="0">
                    <a:solidFill>
                      <a:srgbClr val="FFFFFF"/>
                    </a:solidFill>
                    <a:latin typeface="Source Sans Pro Light" charset="0"/>
                    <a:ea typeface="Source Sans Pro Light" charset="0"/>
                    <a:cs typeface="Source Sans Pro Light" charset="0"/>
                  </a:endParaRPr>
                </a:p>
              </p:txBody>
            </p:sp>
            <p:grpSp>
              <p:nvGrpSpPr>
                <p:cNvPr id="159" name="Group 158">
                  <a:extLst>
                    <a:ext uri="{FF2B5EF4-FFF2-40B4-BE49-F238E27FC236}">
                      <a16:creationId xmlns:a16="http://schemas.microsoft.com/office/drawing/2014/main" id="{92D87CCF-74CF-44D6-B746-90BEF2CF1656}"/>
                    </a:ext>
                  </a:extLst>
                </p:cNvPr>
                <p:cNvGrpSpPr/>
                <p:nvPr/>
              </p:nvGrpSpPr>
              <p:grpSpPr>
                <a:xfrm>
                  <a:off x="6965228" y="1201929"/>
                  <a:ext cx="347595" cy="297222"/>
                  <a:chOff x="6905452" y="1423994"/>
                  <a:chExt cx="347595" cy="297222"/>
                </a:xfrm>
              </p:grpSpPr>
              <p:sp>
                <p:nvSpPr>
                  <p:cNvPr id="160" name="Bande diagonale 192">
                    <a:extLst>
                      <a:ext uri="{FF2B5EF4-FFF2-40B4-BE49-F238E27FC236}">
                        <a16:creationId xmlns:a16="http://schemas.microsoft.com/office/drawing/2014/main" id="{8C23BCD5-C0AA-4835-A39F-1E3862CFCB9F}"/>
                      </a:ext>
                    </a:extLst>
                  </p:cNvPr>
                  <p:cNvSpPr/>
                  <p:nvPr/>
                </p:nvSpPr>
                <p:spPr>
                  <a:xfrm>
                    <a:off x="6973219" y="1441388"/>
                    <a:ext cx="279828" cy="279828"/>
                  </a:xfrm>
                  <a:prstGeom prst="diagStripe">
                    <a:avLst>
                      <a:gd name="adj" fmla="val 41991"/>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Source Sans Pro Light" charset="0"/>
                      <a:ea typeface="Source Sans Pro Light" charset="0"/>
                      <a:cs typeface="Source Sans Pro Light" charset="0"/>
                    </a:endParaRPr>
                  </a:p>
                </p:txBody>
              </p:sp>
              <p:sp>
                <p:nvSpPr>
                  <p:cNvPr id="161" name="ZoneTexte 182">
                    <a:extLst>
                      <a:ext uri="{FF2B5EF4-FFF2-40B4-BE49-F238E27FC236}">
                        <a16:creationId xmlns:a16="http://schemas.microsoft.com/office/drawing/2014/main" id="{0565A69A-B0D2-4561-9B0A-DC2F957CA445}"/>
                      </a:ext>
                    </a:extLst>
                  </p:cNvPr>
                  <p:cNvSpPr txBox="1"/>
                  <p:nvPr/>
                </p:nvSpPr>
                <p:spPr>
                  <a:xfrm rot="18945775">
                    <a:off x="6905452" y="1423994"/>
                    <a:ext cx="333746" cy="230832"/>
                  </a:xfrm>
                  <a:prstGeom prst="rect">
                    <a:avLst/>
                  </a:prstGeom>
                  <a:noFill/>
                </p:spPr>
                <p:txBody>
                  <a:bodyPr wrap="none" rtlCol="0">
                    <a:spAutoFit/>
                  </a:bodyPr>
                  <a:lstStyle/>
                  <a:p>
                    <a:pPr>
                      <a:defRPr/>
                    </a:pPr>
                    <a:r>
                      <a:rPr lang="en-US" sz="900" dirty="0">
                        <a:solidFill>
                          <a:srgbClr val="FFFFFF"/>
                        </a:solidFill>
                        <a:latin typeface="Source Sans Pro Light" charset="0"/>
                        <a:ea typeface="Source Sans Pro Light" charset="0"/>
                        <a:cs typeface="Source Sans Pro Light" charset="0"/>
                      </a:rPr>
                      <a:t>bin</a:t>
                    </a:r>
                  </a:p>
                </p:txBody>
              </p:sp>
            </p:grpSp>
          </p:grpSp>
          <p:grpSp>
            <p:nvGrpSpPr>
              <p:cNvPr id="162" name="Group 161">
                <a:extLst>
                  <a:ext uri="{FF2B5EF4-FFF2-40B4-BE49-F238E27FC236}">
                    <a16:creationId xmlns:a16="http://schemas.microsoft.com/office/drawing/2014/main" id="{FAF98435-5690-46F7-AC75-D623F70FC858}"/>
                  </a:ext>
                </a:extLst>
              </p:cNvPr>
              <p:cNvGrpSpPr/>
              <p:nvPr/>
            </p:nvGrpSpPr>
            <p:grpSpPr>
              <a:xfrm>
                <a:off x="2191016" y="1065409"/>
                <a:ext cx="823481" cy="335855"/>
                <a:chOff x="6965228" y="1201929"/>
                <a:chExt cx="823481" cy="335855"/>
              </a:xfrm>
            </p:grpSpPr>
            <p:sp>
              <p:nvSpPr>
                <p:cNvPr id="163" name="Rounded Rectangle 107">
                  <a:extLst>
                    <a:ext uri="{FF2B5EF4-FFF2-40B4-BE49-F238E27FC236}">
                      <a16:creationId xmlns:a16="http://schemas.microsoft.com/office/drawing/2014/main" id="{661732A4-1C2E-48F5-AB4D-48BFF0E3E98F}"/>
                    </a:ext>
                  </a:extLst>
                </p:cNvPr>
                <p:cNvSpPr/>
                <p:nvPr/>
              </p:nvSpPr>
              <p:spPr>
                <a:xfrm>
                  <a:off x="7030605" y="1216514"/>
                  <a:ext cx="758104" cy="321270"/>
                </a:xfrm>
                <a:prstGeom prst="roundRect">
                  <a:avLst>
                    <a:gd name="adj" fmla="val 11196"/>
                  </a:avLst>
                </a:prstGeom>
                <a:solidFill>
                  <a:schemeClr val="accent4"/>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b="1">
                      <a:solidFill>
                        <a:srgbClr val="FFFFFF"/>
                      </a:solidFill>
                      <a:latin typeface="Source Sans Pro Light" charset="0"/>
                      <a:ea typeface="Source Sans Pro Light" charset="0"/>
                      <a:cs typeface="Source Sans Pro Light" charset="0"/>
                    </a:rPr>
                    <a:t>Test 3</a:t>
                  </a:r>
                  <a:endParaRPr lang="en-US" sz="1000" b="1" dirty="0">
                    <a:solidFill>
                      <a:srgbClr val="FFFFFF"/>
                    </a:solidFill>
                    <a:latin typeface="Source Sans Pro Light" charset="0"/>
                    <a:ea typeface="Source Sans Pro Light" charset="0"/>
                    <a:cs typeface="Source Sans Pro Light" charset="0"/>
                  </a:endParaRPr>
                </a:p>
              </p:txBody>
            </p:sp>
            <p:grpSp>
              <p:nvGrpSpPr>
                <p:cNvPr id="164" name="Group 163">
                  <a:extLst>
                    <a:ext uri="{FF2B5EF4-FFF2-40B4-BE49-F238E27FC236}">
                      <a16:creationId xmlns:a16="http://schemas.microsoft.com/office/drawing/2014/main" id="{4F75B005-B84E-43AD-B029-139FD165DBEE}"/>
                    </a:ext>
                  </a:extLst>
                </p:cNvPr>
                <p:cNvGrpSpPr/>
                <p:nvPr/>
              </p:nvGrpSpPr>
              <p:grpSpPr>
                <a:xfrm>
                  <a:off x="6965228" y="1201929"/>
                  <a:ext cx="347595" cy="297222"/>
                  <a:chOff x="6905452" y="1423994"/>
                  <a:chExt cx="347595" cy="297222"/>
                </a:xfrm>
              </p:grpSpPr>
              <p:sp>
                <p:nvSpPr>
                  <p:cNvPr id="165" name="Bande diagonale 192">
                    <a:extLst>
                      <a:ext uri="{FF2B5EF4-FFF2-40B4-BE49-F238E27FC236}">
                        <a16:creationId xmlns:a16="http://schemas.microsoft.com/office/drawing/2014/main" id="{570AFE5C-60AA-4E97-AA77-25B425274850}"/>
                      </a:ext>
                    </a:extLst>
                  </p:cNvPr>
                  <p:cNvSpPr/>
                  <p:nvPr/>
                </p:nvSpPr>
                <p:spPr>
                  <a:xfrm>
                    <a:off x="6973219" y="1441388"/>
                    <a:ext cx="279828" cy="279828"/>
                  </a:xfrm>
                  <a:prstGeom prst="diagStripe">
                    <a:avLst>
                      <a:gd name="adj" fmla="val 41991"/>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Source Sans Pro Light" charset="0"/>
                      <a:ea typeface="Source Sans Pro Light" charset="0"/>
                      <a:cs typeface="Source Sans Pro Light" charset="0"/>
                    </a:endParaRPr>
                  </a:p>
                </p:txBody>
              </p:sp>
              <p:sp>
                <p:nvSpPr>
                  <p:cNvPr id="166" name="ZoneTexte 182">
                    <a:extLst>
                      <a:ext uri="{FF2B5EF4-FFF2-40B4-BE49-F238E27FC236}">
                        <a16:creationId xmlns:a16="http://schemas.microsoft.com/office/drawing/2014/main" id="{5B6C31D1-8066-4704-B0EC-44B0B3D0B63B}"/>
                      </a:ext>
                    </a:extLst>
                  </p:cNvPr>
                  <p:cNvSpPr txBox="1"/>
                  <p:nvPr/>
                </p:nvSpPr>
                <p:spPr>
                  <a:xfrm rot="18945775">
                    <a:off x="6905452" y="1423994"/>
                    <a:ext cx="333746" cy="230832"/>
                  </a:xfrm>
                  <a:prstGeom prst="rect">
                    <a:avLst/>
                  </a:prstGeom>
                  <a:noFill/>
                </p:spPr>
                <p:txBody>
                  <a:bodyPr wrap="none" rtlCol="0">
                    <a:spAutoFit/>
                  </a:bodyPr>
                  <a:lstStyle/>
                  <a:p>
                    <a:pPr>
                      <a:defRPr/>
                    </a:pPr>
                    <a:r>
                      <a:rPr lang="en-US" sz="900" dirty="0">
                        <a:solidFill>
                          <a:srgbClr val="FFFFFF"/>
                        </a:solidFill>
                        <a:latin typeface="Source Sans Pro Light" charset="0"/>
                        <a:ea typeface="Source Sans Pro Light" charset="0"/>
                        <a:cs typeface="Source Sans Pro Light" charset="0"/>
                      </a:rPr>
                      <a:t>bin</a:t>
                    </a:r>
                  </a:p>
                </p:txBody>
              </p:sp>
            </p:grpSp>
          </p:grpSp>
          <p:grpSp>
            <p:nvGrpSpPr>
              <p:cNvPr id="146" name="Group 145">
                <a:extLst>
                  <a:ext uri="{FF2B5EF4-FFF2-40B4-BE49-F238E27FC236}">
                    <a16:creationId xmlns:a16="http://schemas.microsoft.com/office/drawing/2014/main" id="{D8988DC9-B313-46A9-8998-C4B1D56FE18D}"/>
                  </a:ext>
                </a:extLst>
              </p:cNvPr>
              <p:cNvGrpSpPr/>
              <p:nvPr/>
            </p:nvGrpSpPr>
            <p:grpSpPr>
              <a:xfrm>
                <a:off x="3184933" y="1054789"/>
                <a:ext cx="823481" cy="335855"/>
                <a:chOff x="6965228" y="1201929"/>
                <a:chExt cx="823481" cy="335855"/>
              </a:xfrm>
            </p:grpSpPr>
            <p:sp>
              <p:nvSpPr>
                <p:cNvPr id="147" name="Rounded Rectangle 107">
                  <a:extLst>
                    <a:ext uri="{FF2B5EF4-FFF2-40B4-BE49-F238E27FC236}">
                      <a16:creationId xmlns:a16="http://schemas.microsoft.com/office/drawing/2014/main" id="{0E0FEC93-F14C-4421-8E35-997817D641BA}"/>
                    </a:ext>
                  </a:extLst>
                </p:cNvPr>
                <p:cNvSpPr/>
                <p:nvPr/>
              </p:nvSpPr>
              <p:spPr>
                <a:xfrm>
                  <a:off x="7030605" y="1216514"/>
                  <a:ext cx="758104" cy="321270"/>
                </a:xfrm>
                <a:prstGeom prst="roundRect">
                  <a:avLst>
                    <a:gd name="adj" fmla="val 11196"/>
                  </a:avLst>
                </a:prstGeom>
                <a:solidFill>
                  <a:schemeClr val="accent4"/>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b="1">
                      <a:solidFill>
                        <a:srgbClr val="FFFFFF"/>
                      </a:solidFill>
                      <a:latin typeface="Source Sans Pro Light" charset="0"/>
                      <a:ea typeface="Source Sans Pro Light" charset="0"/>
                      <a:cs typeface="Source Sans Pro Light" charset="0"/>
                    </a:rPr>
                    <a:t>Test 4</a:t>
                  </a:r>
                  <a:endParaRPr lang="en-US" sz="1000" b="1" dirty="0">
                    <a:solidFill>
                      <a:srgbClr val="FFFFFF"/>
                    </a:solidFill>
                    <a:latin typeface="Source Sans Pro Light" charset="0"/>
                    <a:ea typeface="Source Sans Pro Light" charset="0"/>
                    <a:cs typeface="Source Sans Pro Light" charset="0"/>
                  </a:endParaRPr>
                </a:p>
              </p:txBody>
            </p:sp>
            <p:grpSp>
              <p:nvGrpSpPr>
                <p:cNvPr id="148" name="Group 147">
                  <a:extLst>
                    <a:ext uri="{FF2B5EF4-FFF2-40B4-BE49-F238E27FC236}">
                      <a16:creationId xmlns:a16="http://schemas.microsoft.com/office/drawing/2014/main" id="{D91CBB85-1E71-4F3F-BA99-C73EB2E87EA9}"/>
                    </a:ext>
                  </a:extLst>
                </p:cNvPr>
                <p:cNvGrpSpPr/>
                <p:nvPr/>
              </p:nvGrpSpPr>
              <p:grpSpPr>
                <a:xfrm>
                  <a:off x="6965228" y="1201929"/>
                  <a:ext cx="347595" cy="297222"/>
                  <a:chOff x="6905452" y="1423994"/>
                  <a:chExt cx="347595" cy="297222"/>
                </a:xfrm>
              </p:grpSpPr>
              <p:sp>
                <p:nvSpPr>
                  <p:cNvPr id="149" name="Bande diagonale 192">
                    <a:extLst>
                      <a:ext uri="{FF2B5EF4-FFF2-40B4-BE49-F238E27FC236}">
                        <a16:creationId xmlns:a16="http://schemas.microsoft.com/office/drawing/2014/main" id="{83E87061-ABF4-4961-B36A-F7EC9680B938}"/>
                      </a:ext>
                    </a:extLst>
                  </p:cNvPr>
                  <p:cNvSpPr/>
                  <p:nvPr/>
                </p:nvSpPr>
                <p:spPr>
                  <a:xfrm>
                    <a:off x="6973219" y="1441388"/>
                    <a:ext cx="279828" cy="279828"/>
                  </a:xfrm>
                  <a:prstGeom prst="diagStripe">
                    <a:avLst>
                      <a:gd name="adj" fmla="val 41991"/>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Source Sans Pro Light" charset="0"/>
                      <a:ea typeface="Source Sans Pro Light" charset="0"/>
                      <a:cs typeface="Source Sans Pro Light" charset="0"/>
                    </a:endParaRPr>
                  </a:p>
                </p:txBody>
              </p:sp>
              <p:sp>
                <p:nvSpPr>
                  <p:cNvPr id="151" name="ZoneTexte 182">
                    <a:extLst>
                      <a:ext uri="{FF2B5EF4-FFF2-40B4-BE49-F238E27FC236}">
                        <a16:creationId xmlns:a16="http://schemas.microsoft.com/office/drawing/2014/main" id="{462EDF64-421B-4117-8CBC-80D7B070CBEE}"/>
                      </a:ext>
                    </a:extLst>
                  </p:cNvPr>
                  <p:cNvSpPr txBox="1"/>
                  <p:nvPr/>
                </p:nvSpPr>
                <p:spPr>
                  <a:xfrm rot="18945775">
                    <a:off x="6905452" y="1423994"/>
                    <a:ext cx="333746" cy="230832"/>
                  </a:xfrm>
                  <a:prstGeom prst="rect">
                    <a:avLst/>
                  </a:prstGeom>
                  <a:noFill/>
                </p:spPr>
                <p:txBody>
                  <a:bodyPr wrap="none" rtlCol="0">
                    <a:spAutoFit/>
                  </a:bodyPr>
                  <a:lstStyle/>
                  <a:p>
                    <a:pPr>
                      <a:defRPr/>
                    </a:pPr>
                    <a:r>
                      <a:rPr lang="en-US" sz="900" dirty="0">
                        <a:solidFill>
                          <a:srgbClr val="FFFFFF"/>
                        </a:solidFill>
                        <a:latin typeface="Source Sans Pro Light" charset="0"/>
                        <a:ea typeface="Source Sans Pro Light" charset="0"/>
                        <a:cs typeface="Source Sans Pro Light" charset="0"/>
                      </a:rPr>
                      <a:t>bin</a:t>
                    </a:r>
                  </a:p>
                </p:txBody>
              </p:sp>
            </p:grpSp>
          </p:grpSp>
        </p:grpSp>
        <p:sp>
          <p:nvSpPr>
            <p:cNvPr id="250" name="Arrow: Bent 249">
              <a:extLst>
                <a:ext uri="{FF2B5EF4-FFF2-40B4-BE49-F238E27FC236}">
                  <a16:creationId xmlns:a16="http://schemas.microsoft.com/office/drawing/2014/main" id="{F3ED38C0-F035-42EE-B6ED-25D760E54D9B}"/>
                </a:ext>
              </a:extLst>
            </p:cNvPr>
            <p:cNvSpPr/>
            <p:nvPr/>
          </p:nvSpPr>
          <p:spPr>
            <a:xfrm rot="5400000">
              <a:off x="3854451" y="1724108"/>
              <a:ext cx="1512171" cy="1890941"/>
            </a:xfrm>
            <a:prstGeom prst="bentArrow">
              <a:avLst>
                <a:gd name="adj1" fmla="val 25000"/>
                <a:gd name="adj2" fmla="val 2243"/>
                <a:gd name="adj3" fmla="val 0"/>
                <a:gd name="adj4" fmla="val 21872"/>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1" name="Arrow: Bent 250">
              <a:extLst>
                <a:ext uri="{FF2B5EF4-FFF2-40B4-BE49-F238E27FC236}">
                  <a16:creationId xmlns:a16="http://schemas.microsoft.com/office/drawing/2014/main" id="{B639B97F-FC42-406C-8432-A1D96B02F6AD}"/>
                </a:ext>
              </a:extLst>
            </p:cNvPr>
            <p:cNvSpPr/>
            <p:nvPr/>
          </p:nvSpPr>
          <p:spPr>
            <a:xfrm rot="5400000">
              <a:off x="4214932" y="2087044"/>
              <a:ext cx="791205" cy="1890941"/>
            </a:xfrm>
            <a:prstGeom prst="bentArrow">
              <a:avLst>
                <a:gd name="adj1" fmla="val 25000"/>
                <a:gd name="adj2" fmla="val 4500"/>
                <a:gd name="adj3" fmla="val 2408"/>
                <a:gd name="adj4" fmla="val 27786"/>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27" name="Group 226">
              <a:extLst>
                <a:ext uri="{FF2B5EF4-FFF2-40B4-BE49-F238E27FC236}">
                  <a16:creationId xmlns:a16="http://schemas.microsoft.com/office/drawing/2014/main" id="{4FEBC4F5-DD5A-4966-85F0-641B47F6166F}"/>
                </a:ext>
              </a:extLst>
            </p:cNvPr>
            <p:cNvGrpSpPr/>
            <p:nvPr/>
          </p:nvGrpSpPr>
          <p:grpSpPr>
            <a:xfrm>
              <a:off x="2350309" y="2348422"/>
              <a:ext cx="1328375" cy="563166"/>
              <a:chOff x="702163" y="2133010"/>
              <a:chExt cx="1328375" cy="563166"/>
            </a:xfrm>
          </p:grpSpPr>
          <p:sp>
            <p:nvSpPr>
              <p:cNvPr id="188" name="Rounded Rectangle 104">
                <a:extLst>
                  <a:ext uri="{FF2B5EF4-FFF2-40B4-BE49-F238E27FC236}">
                    <a16:creationId xmlns:a16="http://schemas.microsoft.com/office/drawing/2014/main" id="{BFAADE52-560F-4F2A-9984-FE721FFA4C85}"/>
                  </a:ext>
                </a:extLst>
              </p:cNvPr>
              <p:cNvSpPr/>
              <p:nvPr/>
            </p:nvSpPr>
            <p:spPr>
              <a:xfrm>
                <a:off x="773529" y="2156768"/>
                <a:ext cx="1257009" cy="539408"/>
              </a:xfrm>
              <a:prstGeom prst="roundRect">
                <a:avLst>
                  <a:gd name="adj" fmla="val 11196"/>
                </a:avLst>
              </a:prstGeom>
              <a:solidFill>
                <a:srgbClr val="FFA300"/>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b="1">
                    <a:solidFill>
                      <a:schemeClr val="bg1"/>
                    </a:solidFill>
                    <a:latin typeface="Source Sans Pro Light" charset="0"/>
                    <a:ea typeface="Source Sans Pro Light" charset="0"/>
                    <a:cs typeface="Source Sans Pro Light" charset="0"/>
                  </a:rPr>
                  <a:t>BSP Code</a:t>
                </a:r>
                <a:endParaRPr lang="en-US" sz="1000" b="1" dirty="0">
                  <a:solidFill>
                    <a:schemeClr val="bg1"/>
                  </a:solidFill>
                  <a:latin typeface="Source Sans Pro Light" charset="0"/>
                  <a:ea typeface="Source Sans Pro Light" charset="0"/>
                  <a:cs typeface="Source Sans Pro Light" charset="0"/>
                </a:endParaRPr>
              </a:p>
            </p:txBody>
          </p:sp>
          <p:grpSp>
            <p:nvGrpSpPr>
              <p:cNvPr id="189" name="Group 188">
                <a:extLst>
                  <a:ext uri="{FF2B5EF4-FFF2-40B4-BE49-F238E27FC236}">
                    <a16:creationId xmlns:a16="http://schemas.microsoft.com/office/drawing/2014/main" id="{A097E1CB-0AC6-4D04-B7C1-DFCB6DDDC118}"/>
                  </a:ext>
                </a:extLst>
              </p:cNvPr>
              <p:cNvGrpSpPr/>
              <p:nvPr/>
            </p:nvGrpSpPr>
            <p:grpSpPr>
              <a:xfrm>
                <a:off x="702163" y="2133010"/>
                <a:ext cx="355428" cy="303315"/>
                <a:chOff x="8422630" y="1909144"/>
                <a:chExt cx="355428" cy="303315"/>
              </a:xfrm>
            </p:grpSpPr>
            <p:sp>
              <p:nvSpPr>
                <p:cNvPr id="190" name="Bande diagonale 191">
                  <a:extLst>
                    <a:ext uri="{FF2B5EF4-FFF2-40B4-BE49-F238E27FC236}">
                      <a16:creationId xmlns:a16="http://schemas.microsoft.com/office/drawing/2014/main" id="{7B8173C1-CF11-4053-966F-6323A09F21CB}"/>
                    </a:ext>
                  </a:extLst>
                </p:cNvPr>
                <p:cNvSpPr/>
                <p:nvPr/>
              </p:nvSpPr>
              <p:spPr>
                <a:xfrm>
                  <a:off x="8498230" y="1932631"/>
                  <a:ext cx="279828" cy="279828"/>
                </a:xfrm>
                <a:prstGeom prst="diagStripe">
                  <a:avLst>
                    <a:gd name="adj" fmla="val 41991"/>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endParaRPr>
                </a:p>
              </p:txBody>
            </p:sp>
            <p:sp>
              <p:nvSpPr>
                <p:cNvPr id="191" name="ZoneTexte 180">
                  <a:extLst>
                    <a:ext uri="{FF2B5EF4-FFF2-40B4-BE49-F238E27FC236}">
                      <a16:creationId xmlns:a16="http://schemas.microsoft.com/office/drawing/2014/main" id="{B86D86B2-0C59-45BE-8F63-95C9BB424879}"/>
                    </a:ext>
                  </a:extLst>
                </p:cNvPr>
                <p:cNvSpPr txBox="1"/>
                <p:nvPr/>
              </p:nvSpPr>
              <p:spPr>
                <a:xfrm rot="18945775">
                  <a:off x="8422630" y="1909144"/>
                  <a:ext cx="317716" cy="230832"/>
                </a:xfrm>
                <a:prstGeom prst="rect">
                  <a:avLst/>
                </a:prstGeom>
                <a:noFill/>
              </p:spPr>
              <p:txBody>
                <a:bodyPr wrap="none" rtlCol="0">
                  <a:spAutoFit/>
                </a:bodyPr>
                <a:lstStyle/>
                <a:p>
                  <a:pPr>
                    <a:defRPr/>
                  </a:pPr>
                  <a:r>
                    <a:rPr lang="en-US" sz="900" dirty="0" err="1">
                      <a:solidFill>
                        <a:schemeClr val="bg1"/>
                      </a:solidFill>
                      <a:latin typeface="Source Sans Pro Light" charset="0"/>
                      <a:ea typeface="Source Sans Pro Light" charset="0"/>
                      <a:cs typeface="Source Sans Pro Light" charset="0"/>
                    </a:rPr>
                    <a:t>src</a:t>
                  </a:r>
                  <a:endParaRPr lang="en-US" sz="900" dirty="0">
                    <a:solidFill>
                      <a:schemeClr val="bg1"/>
                    </a:solidFill>
                    <a:latin typeface="Source Sans Pro Light" charset="0"/>
                    <a:ea typeface="Source Sans Pro Light" charset="0"/>
                    <a:cs typeface="Source Sans Pro Light" charset="0"/>
                  </a:endParaRPr>
                </a:p>
              </p:txBody>
            </p:sp>
          </p:grpSp>
        </p:grpSp>
        <p:sp>
          <p:nvSpPr>
            <p:cNvPr id="172" name="Rounded Rectangle 108">
              <a:extLst>
                <a:ext uri="{FF2B5EF4-FFF2-40B4-BE49-F238E27FC236}">
                  <a16:creationId xmlns:a16="http://schemas.microsoft.com/office/drawing/2014/main" id="{04EA41AD-CDA6-4DE1-9A55-E8C057C5592F}"/>
                </a:ext>
              </a:extLst>
            </p:cNvPr>
            <p:cNvSpPr/>
            <p:nvPr/>
          </p:nvSpPr>
          <p:spPr>
            <a:xfrm>
              <a:off x="2446765" y="1688204"/>
              <a:ext cx="1241245" cy="556931"/>
            </a:xfrm>
            <a:prstGeom prst="roundRect">
              <a:avLst>
                <a:gd name="adj" fmla="val 11196"/>
              </a:avLst>
            </a:prstGeom>
            <a:solidFill>
              <a:schemeClr val="accent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b="1" dirty="0" err="1">
                  <a:solidFill>
                    <a:srgbClr val="FFFFFF"/>
                  </a:solidFill>
                  <a:latin typeface="Source Sans Pro Light" charset="0"/>
                  <a:ea typeface="Source Sans Pro Light" charset="0"/>
                  <a:cs typeface="Source Sans Pro Light" charset="0"/>
                </a:rPr>
                <a:t>MicroEJ</a:t>
              </a:r>
              <a:r>
                <a:rPr lang="en-US" sz="1000" b="1" dirty="0">
                  <a:solidFill>
                    <a:srgbClr val="FFFFFF"/>
                  </a:solidFill>
                  <a:latin typeface="Source Sans Pro Light" charset="0"/>
                  <a:ea typeface="Source Sans Pro Light" charset="0"/>
                  <a:cs typeface="Source Sans Pro Light" charset="0"/>
                </a:rPr>
                <a:t> Platform</a:t>
              </a:r>
            </a:p>
          </p:txBody>
        </p:sp>
        <p:grpSp>
          <p:nvGrpSpPr>
            <p:cNvPr id="174" name="Group 173">
              <a:extLst>
                <a:ext uri="{FF2B5EF4-FFF2-40B4-BE49-F238E27FC236}">
                  <a16:creationId xmlns:a16="http://schemas.microsoft.com/office/drawing/2014/main" id="{D1FD4BA7-545C-4076-8060-220060F49665}"/>
                </a:ext>
              </a:extLst>
            </p:cNvPr>
            <p:cNvGrpSpPr/>
            <p:nvPr/>
          </p:nvGrpSpPr>
          <p:grpSpPr>
            <a:xfrm>
              <a:off x="2395294" y="1669345"/>
              <a:ext cx="338002" cy="303407"/>
              <a:chOff x="1830135" y="1909144"/>
              <a:chExt cx="338002" cy="303407"/>
            </a:xfrm>
          </p:grpSpPr>
          <p:sp>
            <p:nvSpPr>
              <p:cNvPr id="176" name="Bande diagonale 37">
                <a:extLst>
                  <a:ext uri="{FF2B5EF4-FFF2-40B4-BE49-F238E27FC236}">
                    <a16:creationId xmlns:a16="http://schemas.microsoft.com/office/drawing/2014/main" id="{FC11FA91-9241-4652-B2F0-42950BC006C8}"/>
                  </a:ext>
                </a:extLst>
              </p:cNvPr>
              <p:cNvSpPr/>
              <p:nvPr/>
            </p:nvSpPr>
            <p:spPr>
              <a:xfrm>
                <a:off x="1888309" y="1932723"/>
                <a:ext cx="279828" cy="279828"/>
              </a:xfrm>
              <a:prstGeom prst="diagStripe">
                <a:avLst>
                  <a:gd name="adj" fmla="val 4199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Source Sans Pro Light" charset="0"/>
                  <a:ea typeface="Source Sans Pro Light" charset="0"/>
                  <a:cs typeface="Source Sans Pro Light" charset="0"/>
                </a:endParaRPr>
              </a:p>
            </p:txBody>
          </p:sp>
          <p:sp>
            <p:nvSpPr>
              <p:cNvPr id="178" name="ZoneTexte 178">
                <a:extLst>
                  <a:ext uri="{FF2B5EF4-FFF2-40B4-BE49-F238E27FC236}">
                    <a16:creationId xmlns:a16="http://schemas.microsoft.com/office/drawing/2014/main" id="{DB1B3767-918B-45F6-8B30-42A5B66DD65D}"/>
                  </a:ext>
                </a:extLst>
              </p:cNvPr>
              <p:cNvSpPr txBox="1"/>
              <p:nvPr/>
            </p:nvSpPr>
            <p:spPr>
              <a:xfrm rot="18945775">
                <a:off x="1830135" y="1909144"/>
                <a:ext cx="333746" cy="230832"/>
              </a:xfrm>
              <a:prstGeom prst="rect">
                <a:avLst/>
              </a:prstGeom>
              <a:noFill/>
            </p:spPr>
            <p:txBody>
              <a:bodyPr wrap="none" rtlCol="0">
                <a:spAutoFit/>
              </a:bodyPr>
              <a:lstStyle/>
              <a:p>
                <a:pPr>
                  <a:defRPr/>
                </a:pPr>
                <a:r>
                  <a:rPr lang="en-US" sz="900" dirty="0">
                    <a:solidFill>
                      <a:srgbClr val="FFFFFF"/>
                    </a:solidFill>
                    <a:latin typeface="Source Sans Pro Light" charset="0"/>
                    <a:ea typeface="Source Sans Pro Light" charset="0"/>
                    <a:cs typeface="Source Sans Pro Light" charset="0"/>
                  </a:rPr>
                  <a:t>bin</a:t>
                </a:r>
                <a:endParaRPr lang="en-US" sz="1000" dirty="0">
                  <a:solidFill>
                    <a:srgbClr val="FFFFFF"/>
                  </a:solidFill>
                  <a:latin typeface="Source Sans Pro Light" charset="0"/>
                  <a:ea typeface="Source Sans Pro Light" charset="0"/>
                  <a:cs typeface="Source Sans Pro Light" charset="0"/>
                </a:endParaRPr>
              </a:p>
            </p:txBody>
          </p:sp>
        </p:grpSp>
        <p:grpSp>
          <p:nvGrpSpPr>
            <p:cNvPr id="217" name="Group 216">
              <a:extLst>
                <a:ext uri="{FF2B5EF4-FFF2-40B4-BE49-F238E27FC236}">
                  <a16:creationId xmlns:a16="http://schemas.microsoft.com/office/drawing/2014/main" id="{820E99F9-1578-45BD-8E3C-762066320739}"/>
                </a:ext>
              </a:extLst>
            </p:cNvPr>
            <p:cNvGrpSpPr/>
            <p:nvPr/>
          </p:nvGrpSpPr>
          <p:grpSpPr>
            <a:xfrm>
              <a:off x="7449067" y="2124850"/>
              <a:ext cx="436488" cy="478559"/>
              <a:chOff x="9514903" y="2236152"/>
              <a:chExt cx="436488" cy="478559"/>
            </a:xfrm>
          </p:grpSpPr>
          <p:pic>
            <p:nvPicPr>
              <p:cNvPr id="218" name="Picture 217">
                <a:extLst>
                  <a:ext uri="{FF2B5EF4-FFF2-40B4-BE49-F238E27FC236}">
                    <a16:creationId xmlns:a16="http://schemas.microsoft.com/office/drawing/2014/main" id="{7B43A881-4BE6-4D44-8D96-10B60A07468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514903" y="2236152"/>
                <a:ext cx="436488" cy="478559"/>
              </a:xfrm>
              <a:prstGeom prst="rect">
                <a:avLst/>
              </a:prstGeom>
            </p:spPr>
          </p:pic>
          <p:sp>
            <p:nvSpPr>
              <p:cNvPr id="219" name="Rectangle 218">
                <a:extLst>
                  <a:ext uri="{FF2B5EF4-FFF2-40B4-BE49-F238E27FC236}">
                    <a16:creationId xmlns:a16="http://schemas.microsoft.com/office/drawing/2014/main" id="{CA150EAC-6322-4D82-B0BF-CD612E52BF3D}"/>
                  </a:ext>
                </a:extLst>
              </p:cNvPr>
              <p:cNvSpPr/>
              <p:nvPr/>
            </p:nvSpPr>
            <p:spPr>
              <a:xfrm>
                <a:off x="9528561" y="2372805"/>
                <a:ext cx="412884" cy="187295"/>
              </a:xfrm>
              <a:prstGeom prst="rect">
                <a:avLst/>
              </a:prstGeom>
            </p:spPr>
            <p:txBody>
              <a:bodyPr wrap="square" lIns="0" tIns="0" rIns="0" bIns="0" anchor="ctr">
                <a:spAutoFit/>
              </a:bodyPr>
              <a:lstStyle/>
              <a:p>
                <a:pPr algn="ctr">
                  <a:lnSpc>
                    <a:spcPts val="1600"/>
                  </a:lnSpc>
                  <a:spcBef>
                    <a:spcPts val="100"/>
                  </a:spcBef>
                  <a:spcAft>
                    <a:spcPts val="100"/>
                  </a:spcAft>
                </a:pPr>
                <a:r>
                  <a:rPr lang="en-US" sz="1000" b="1">
                    <a:solidFill>
                      <a:schemeClr val="bg1"/>
                    </a:solidFill>
                    <a:latin typeface="Source Sans Pro" charset="0"/>
                    <a:ea typeface="Source Sans Pro" charset="0"/>
                    <a:cs typeface="Source Sans Pro" charset="0"/>
                  </a:rPr>
                  <a:t>Test 1</a:t>
                </a:r>
                <a:endParaRPr lang="en-US" sz="1000" b="1" dirty="0">
                  <a:solidFill>
                    <a:schemeClr val="bg1"/>
                  </a:solidFill>
                  <a:latin typeface="Source Sans Pro" charset="0"/>
                  <a:ea typeface="Source Sans Pro" charset="0"/>
                  <a:cs typeface="Source Sans Pro" charset="0"/>
                </a:endParaRPr>
              </a:p>
            </p:txBody>
          </p:sp>
        </p:grpSp>
        <p:grpSp>
          <p:nvGrpSpPr>
            <p:cNvPr id="276" name="Group 275">
              <a:extLst>
                <a:ext uri="{FF2B5EF4-FFF2-40B4-BE49-F238E27FC236}">
                  <a16:creationId xmlns:a16="http://schemas.microsoft.com/office/drawing/2014/main" id="{B9504EA0-D2EF-4D2C-A260-889048918F11}"/>
                </a:ext>
              </a:extLst>
            </p:cNvPr>
            <p:cNvGrpSpPr/>
            <p:nvPr/>
          </p:nvGrpSpPr>
          <p:grpSpPr>
            <a:xfrm>
              <a:off x="7107091" y="2609323"/>
              <a:ext cx="436488" cy="478559"/>
              <a:chOff x="9514903" y="2236152"/>
              <a:chExt cx="436488" cy="478559"/>
            </a:xfrm>
          </p:grpSpPr>
          <p:pic>
            <p:nvPicPr>
              <p:cNvPr id="277" name="Picture 276">
                <a:extLst>
                  <a:ext uri="{FF2B5EF4-FFF2-40B4-BE49-F238E27FC236}">
                    <a16:creationId xmlns:a16="http://schemas.microsoft.com/office/drawing/2014/main" id="{F53B6AF4-CAE1-4C7D-96A2-0FCBD5B48BA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514903" y="2236152"/>
                <a:ext cx="436488" cy="478559"/>
              </a:xfrm>
              <a:prstGeom prst="rect">
                <a:avLst/>
              </a:prstGeom>
            </p:spPr>
          </p:pic>
          <p:sp>
            <p:nvSpPr>
              <p:cNvPr id="278" name="Rectangle 277">
                <a:extLst>
                  <a:ext uri="{FF2B5EF4-FFF2-40B4-BE49-F238E27FC236}">
                    <a16:creationId xmlns:a16="http://schemas.microsoft.com/office/drawing/2014/main" id="{E026AAC7-1BC2-438F-8685-765EC2DB1C0A}"/>
                  </a:ext>
                </a:extLst>
              </p:cNvPr>
              <p:cNvSpPr/>
              <p:nvPr/>
            </p:nvSpPr>
            <p:spPr>
              <a:xfrm>
                <a:off x="9528561" y="2372805"/>
                <a:ext cx="412884" cy="187295"/>
              </a:xfrm>
              <a:prstGeom prst="rect">
                <a:avLst/>
              </a:prstGeom>
            </p:spPr>
            <p:txBody>
              <a:bodyPr wrap="square" lIns="0" tIns="0" rIns="0" bIns="0" anchor="ctr">
                <a:spAutoFit/>
              </a:bodyPr>
              <a:lstStyle/>
              <a:p>
                <a:pPr algn="ctr">
                  <a:lnSpc>
                    <a:spcPts val="1600"/>
                  </a:lnSpc>
                  <a:spcBef>
                    <a:spcPts val="100"/>
                  </a:spcBef>
                  <a:spcAft>
                    <a:spcPts val="100"/>
                  </a:spcAft>
                </a:pPr>
                <a:r>
                  <a:rPr lang="en-US" sz="1000" b="1">
                    <a:solidFill>
                      <a:schemeClr val="bg1"/>
                    </a:solidFill>
                    <a:latin typeface="Source Sans Pro" charset="0"/>
                    <a:ea typeface="Source Sans Pro" charset="0"/>
                    <a:cs typeface="Source Sans Pro" charset="0"/>
                  </a:rPr>
                  <a:t>Test 2</a:t>
                </a:r>
                <a:endParaRPr lang="en-US" sz="1000" b="1" dirty="0">
                  <a:solidFill>
                    <a:schemeClr val="bg1"/>
                  </a:solidFill>
                  <a:latin typeface="Source Sans Pro" charset="0"/>
                  <a:ea typeface="Source Sans Pro" charset="0"/>
                  <a:cs typeface="Source Sans Pro" charset="0"/>
                </a:endParaRPr>
              </a:p>
            </p:txBody>
          </p:sp>
        </p:grpSp>
        <p:sp>
          <p:nvSpPr>
            <p:cNvPr id="33" name="Arrow: Down 32">
              <a:extLst>
                <a:ext uri="{FF2B5EF4-FFF2-40B4-BE49-F238E27FC236}">
                  <a16:creationId xmlns:a16="http://schemas.microsoft.com/office/drawing/2014/main" id="{0D2628F9-52A3-43DD-B984-B2040215C2AC}"/>
                </a:ext>
              </a:extLst>
            </p:cNvPr>
            <p:cNvSpPr/>
            <p:nvPr/>
          </p:nvSpPr>
          <p:spPr>
            <a:xfrm rot="16200000">
              <a:off x="7739451" y="2174850"/>
              <a:ext cx="1437005" cy="484242"/>
            </a:xfrm>
            <a:prstGeom prst="downArrow">
              <a:avLst>
                <a:gd name="adj1" fmla="val 49359"/>
                <a:gd name="adj2" fmla="val 6316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2" name="Group 311">
              <a:extLst>
                <a:ext uri="{FF2B5EF4-FFF2-40B4-BE49-F238E27FC236}">
                  <a16:creationId xmlns:a16="http://schemas.microsoft.com/office/drawing/2014/main" id="{85052C6F-309F-4FC1-B941-B38C2A4ED3CE}"/>
                </a:ext>
              </a:extLst>
            </p:cNvPr>
            <p:cNvGrpSpPr/>
            <p:nvPr/>
          </p:nvGrpSpPr>
          <p:grpSpPr>
            <a:xfrm>
              <a:off x="8765540" y="1279621"/>
              <a:ext cx="2947083" cy="2221387"/>
              <a:chOff x="8765540" y="1279621"/>
              <a:chExt cx="2947083" cy="2221387"/>
            </a:xfrm>
          </p:grpSpPr>
          <p:sp>
            <p:nvSpPr>
              <p:cNvPr id="38" name="Rounded Rectangle 174">
                <a:extLst>
                  <a:ext uri="{FF2B5EF4-FFF2-40B4-BE49-F238E27FC236}">
                    <a16:creationId xmlns:a16="http://schemas.microsoft.com/office/drawing/2014/main" id="{12D2F67A-8A5E-4939-81F7-3FCDCC683E79}"/>
                  </a:ext>
                </a:extLst>
              </p:cNvPr>
              <p:cNvSpPr/>
              <p:nvPr/>
            </p:nvSpPr>
            <p:spPr>
              <a:xfrm>
                <a:off x="8765540" y="1439083"/>
                <a:ext cx="2947083" cy="2061925"/>
              </a:xfrm>
              <a:prstGeom prst="roundRect">
                <a:avLst>
                  <a:gd name="adj" fmla="val 10813"/>
                </a:avLst>
              </a:prstGeom>
              <a:solidFill>
                <a:schemeClr val="bg1"/>
              </a:solidFill>
              <a:ln w="1270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ffectLst>
                    <a:outerShdw blurRad="38100" dist="19050" dir="2700000" algn="tl" rotWithShape="0">
                      <a:schemeClr val="dk1">
                        <a:alpha val="40000"/>
                      </a:schemeClr>
                    </a:outerShdw>
                  </a:effectLst>
                </a:endParaRPr>
              </a:p>
            </p:txBody>
          </p:sp>
          <p:pic>
            <p:nvPicPr>
              <p:cNvPr id="36" name="Picture 35">
                <a:extLst>
                  <a:ext uri="{FF2B5EF4-FFF2-40B4-BE49-F238E27FC236}">
                    <a16:creationId xmlns:a16="http://schemas.microsoft.com/office/drawing/2014/main" id="{332D750E-13DD-4B16-AC86-E99E1BA035B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904312" y="1650890"/>
                <a:ext cx="2667160" cy="1562086"/>
              </a:xfrm>
              <a:prstGeom prst="rect">
                <a:avLst/>
              </a:prstGeom>
            </p:spPr>
          </p:pic>
          <p:sp>
            <p:nvSpPr>
              <p:cNvPr id="37" name="TextBox 36">
                <a:extLst>
                  <a:ext uri="{FF2B5EF4-FFF2-40B4-BE49-F238E27FC236}">
                    <a16:creationId xmlns:a16="http://schemas.microsoft.com/office/drawing/2014/main" id="{1E64CFE5-D560-40A1-83B1-3C39217DEF63}"/>
                  </a:ext>
                </a:extLst>
              </p:cNvPr>
              <p:cNvSpPr txBox="1"/>
              <p:nvPr/>
            </p:nvSpPr>
            <p:spPr>
              <a:xfrm>
                <a:off x="9636011" y="1279621"/>
                <a:ext cx="1203761" cy="318924"/>
              </a:xfrm>
              <a:prstGeom prst="rect">
                <a:avLst/>
              </a:prstGeom>
              <a:solidFill>
                <a:schemeClr val="bg1"/>
              </a:solidFill>
            </p:spPr>
            <p:txBody>
              <a:bodyPr wrap="square" tIns="36000" bIns="36000" rtlCol="0">
                <a:spAutoFit/>
              </a:bodyPr>
              <a:lstStyle/>
              <a:p>
                <a:pPr algn="ctr" defTabSz="685783">
                  <a:buClrTx/>
                </a:pPr>
                <a:r>
                  <a:rPr lang="en-US" sz="1600">
                    <a:solidFill>
                      <a:schemeClr val="tx1">
                        <a:lumMod val="75000"/>
                      </a:schemeClr>
                    </a:solidFill>
                    <a:latin typeface="Source Sans Pro Light" charset="0"/>
                    <a:ea typeface="Source Sans Pro Light" charset="0"/>
                    <a:cs typeface="Source Sans Pro Light" charset="0"/>
                  </a:rPr>
                  <a:t>Test Report</a:t>
                </a:r>
                <a:endParaRPr lang="en-US" sz="1600" dirty="0">
                  <a:solidFill>
                    <a:schemeClr val="tx1">
                      <a:lumMod val="75000"/>
                    </a:schemeClr>
                  </a:solidFill>
                  <a:latin typeface="Source Sans Pro Light" charset="0"/>
                  <a:ea typeface="Source Sans Pro Light" charset="0"/>
                  <a:cs typeface="Source Sans Pro Light" charset="0"/>
                </a:endParaRPr>
              </a:p>
            </p:txBody>
          </p:sp>
        </p:grpSp>
        <p:grpSp>
          <p:nvGrpSpPr>
            <p:cNvPr id="39" name="Group 38">
              <a:extLst>
                <a:ext uri="{FF2B5EF4-FFF2-40B4-BE49-F238E27FC236}">
                  <a16:creationId xmlns:a16="http://schemas.microsoft.com/office/drawing/2014/main" id="{3B22B664-4D87-42C0-BCB5-BDEDAFFC7B44}"/>
                </a:ext>
              </a:extLst>
            </p:cNvPr>
            <p:cNvGrpSpPr/>
            <p:nvPr/>
          </p:nvGrpSpPr>
          <p:grpSpPr>
            <a:xfrm>
              <a:off x="7100927" y="3182369"/>
              <a:ext cx="436488" cy="478559"/>
              <a:chOff x="6540907" y="2480465"/>
              <a:chExt cx="436488" cy="478559"/>
            </a:xfrm>
          </p:grpSpPr>
          <p:pic>
            <p:nvPicPr>
              <p:cNvPr id="285" name="Picture 284">
                <a:extLst>
                  <a:ext uri="{FF2B5EF4-FFF2-40B4-BE49-F238E27FC236}">
                    <a16:creationId xmlns:a16="http://schemas.microsoft.com/office/drawing/2014/main" id="{61D68013-7BC1-4A14-8E71-59AB682206D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40907" y="2480465"/>
                <a:ext cx="436488" cy="478559"/>
              </a:xfrm>
              <a:prstGeom prst="rect">
                <a:avLst/>
              </a:prstGeom>
            </p:spPr>
          </p:pic>
          <p:sp>
            <p:nvSpPr>
              <p:cNvPr id="286" name="Rectangle 285">
                <a:extLst>
                  <a:ext uri="{FF2B5EF4-FFF2-40B4-BE49-F238E27FC236}">
                    <a16:creationId xmlns:a16="http://schemas.microsoft.com/office/drawing/2014/main" id="{EE4FCD55-498C-4D9D-99A5-AE9C877934E1}"/>
                  </a:ext>
                </a:extLst>
              </p:cNvPr>
              <p:cNvSpPr/>
              <p:nvPr/>
            </p:nvSpPr>
            <p:spPr>
              <a:xfrm>
                <a:off x="6554565" y="2617118"/>
                <a:ext cx="412884" cy="187295"/>
              </a:xfrm>
              <a:prstGeom prst="rect">
                <a:avLst/>
              </a:prstGeom>
            </p:spPr>
            <p:txBody>
              <a:bodyPr wrap="square" lIns="0" tIns="0" rIns="0" bIns="0" anchor="ctr">
                <a:spAutoFit/>
              </a:bodyPr>
              <a:lstStyle/>
              <a:p>
                <a:pPr algn="ctr">
                  <a:lnSpc>
                    <a:spcPts val="1600"/>
                  </a:lnSpc>
                  <a:spcBef>
                    <a:spcPts val="100"/>
                  </a:spcBef>
                  <a:spcAft>
                    <a:spcPts val="100"/>
                  </a:spcAft>
                </a:pPr>
                <a:r>
                  <a:rPr lang="en-US" sz="1000" b="1">
                    <a:solidFill>
                      <a:schemeClr val="bg1"/>
                    </a:solidFill>
                    <a:latin typeface="Source Sans Pro" charset="0"/>
                    <a:ea typeface="Source Sans Pro" charset="0"/>
                    <a:cs typeface="Source Sans Pro" charset="0"/>
                  </a:rPr>
                  <a:t>Test 3</a:t>
                </a:r>
                <a:endParaRPr lang="en-US" sz="1000" b="1" dirty="0">
                  <a:solidFill>
                    <a:schemeClr val="bg1"/>
                  </a:solidFill>
                  <a:latin typeface="Source Sans Pro" charset="0"/>
                  <a:ea typeface="Source Sans Pro" charset="0"/>
                  <a:cs typeface="Source Sans Pro" charset="0"/>
                </a:endParaRPr>
              </a:p>
            </p:txBody>
          </p:sp>
        </p:grpSp>
        <p:grpSp>
          <p:nvGrpSpPr>
            <p:cNvPr id="287" name="Group 286">
              <a:extLst>
                <a:ext uri="{FF2B5EF4-FFF2-40B4-BE49-F238E27FC236}">
                  <a16:creationId xmlns:a16="http://schemas.microsoft.com/office/drawing/2014/main" id="{FC65E9AB-676A-4D62-8A18-AD01D542743C}"/>
                </a:ext>
              </a:extLst>
            </p:cNvPr>
            <p:cNvGrpSpPr/>
            <p:nvPr/>
          </p:nvGrpSpPr>
          <p:grpSpPr>
            <a:xfrm>
              <a:off x="7107091" y="3813600"/>
              <a:ext cx="436488" cy="478559"/>
              <a:chOff x="8993911" y="2243842"/>
              <a:chExt cx="436488" cy="478559"/>
            </a:xfrm>
          </p:grpSpPr>
          <p:pic>
            <p:nvPicPr>
              <p:cNvPr id="288" name="Picture 287">
                <a:extLst>
                  <a:ext uri="{FF2B5EF4-FFF2-40B4-BE49-F238E27FC236}">
                    <a16:creationId xmlns:a16="http://schemas.microsoft.com/office/drawing/2014/main" id="{021D53AA-C8B1-4932-BB74-8B1FD879160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993911" y="2243842"/>
                <a:ext cx="436488" cy="478559"/>
              </a:xfrm>
              <a:prstGeom prst="rect">
                <a:avLst/>
              </a:prstGeom>
            </p:spPr>
          </p:pic>
          <p:sp>
            <p:nvSpPr>
              <p:cNvPr id="289" name="Rectangle 288">
                <a:extLst>
                  <a:ext uri="{FF2B5EF4-FFF2-40B4-BE49-F238E27FC236}">
                    <a16:creationId xmlns:a16="http://schemas.microsoft.com/office/drawing/2014/main" id="{C26134D0-29E1-4EEA-ABC1-350034007767}"/>
                  </a:ext>
                </a:extLst>
              </p:cNvPr>
              <p:cNvSpPr/>
              <p:nvPr/>
            </p:nvSpPr>
            <p:spPr>
              <a:xfrm>
                <a:off x="9005163" y="2372805"/>
                <a:ext cx="412884" cy="187295"/>
              </a:xfrm>
              <a:prstGeom prst="rect">
                <a:avLst/>
              </a:prstGeom>
            </p:spPr>
            <p:txBody>
              <a:bodyPr wrap="square" lIns="0" tIns="0" rIns="0" bIns="0" anchor="ctr">
                <a:spAutoFit/>
              </a:bodyPr>
              <a:lstStyle/>
              <a:p>
                <a:pPr algn="ctr">
                  <a:lnSpc>
                    <a:spcPts val="1600"/>
                  </a:lnSpc>
                  <a:spcBef>
                    <a:spcPts val="100"/>
                  </a:spcBef>
                  <a:spcAft>
                    <a:spcPts val="100"/>
                  </a:spcAft>
                </a:pPr>
                <a:r>
                  <a:rPr lang="en-US" sz="1000" b="1">
                    <a:solidFill>
                      <a:schemeClr val="bg1"/>
                    </a:solidFill>
                    <a:latin typeface="Source Sans Pro" charset="0"/>
                    <a:ea typeface="Source Sans Pro" charset="0"/>
                    <a:cs typeface="Source Sans Pro" charset="0"/>
                  </a:rPr>
                  <a:t>Test 4</a:t>
                </a:r>
                <a:endParaRPr lang="en-US" sz="1000" b="1" dirty="0">
                  <a:solidFill>
                    <a:schemeClr val="bg1"/>
                  </a:solidFill>
                  <a:latin typeface="Source Sans Pro" charset="0"/>
                  <a:ea typeface="Source Sans Pro" charset="0"/>
                  <a:cs typeface="Source Sans Pro" charset="0"/>
                </a:endParaRPr>
              </a:p>
            </p:txBody>
          </p:sp>
        </p:grpSp>
        <p:sp>
          <p:nvSpPr>
            <p:cNvPr id="42" name="Arrow: Right 41">
              <a:extLst>
                <a:ext uri="{FF2B5EF4-FFF2-40B4-BE49-F238E27FC236}">
                  <a16:creationId xmlns:a16="http://schemas.microsoft.com/office/drawing/2014/main" id="{AA3B8023-2AAB-4726-8968-0F6CEEE23957}"/>
                </a:ext>
              </a:extLst>
            </p:cNvPr>
            <p:cNvSpPr/>
            <p:nvPr/>
          </p:nvSpPr>
          <p:spPr>
            <a:xfrm flipH="1">
              <a:off x="6535492" y="4975703"/>
              <a:ext cx="591615" cy="228847"/>
            </a:xfrm>
            <a:prstGeom prst="rightArrow">
              <a:avLst>
                <a:gd name="adj1" fmla="val 50000"/>
                <a:gd name="adj2" fmla="val 0"/>
              </a:avLst>
            </a:prstGeom>
            <a:solidFill>
              <a:srgbClr val="CCD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3" name="Group 292">
              <a:extLst>
                <a:ext uri="{FF2B5EF4-FFF2-40B4-BE49-F238E27FC236}">
                  <a16:creationId xmlns:a16="http://schemas.microsoft.com/office/drawing/2014/main" id="{ABBF0F15-AB94-4BDA-A9B8-A9FCCB68A014}"/>
                </a:ext>
              </a:extLst>
            </p:cNvPr>
            <p:cNvGrpSpPr/>
            <p:nvPr/>
          </p:nvGrpSpPr>
          <p:grpSpPr>
            <a:xfrm>
              <a:off x="4276210" y="2069895"/>
              <a:ext cx="560114" cy="495700"/>
              <a:chOff x="2149187" y="2406717"/>
              <a:chExt cx="560114" cy="495700"/>
            </a:xfrm>
          </p:grpSpPr>
          <p:pic>
            <p:nvPicPr>
              <p:cNvPr id="294" name="Picture 293">
                <a:extLst>
                  <a:ext uri="{FF2B5EF4-FFF2-40B4-BE49-F238E27FC236}">
                    <a16:creationId xmlns:a16="http://schemas.microsoft.com/office/drawing/2014/main" id="{9666EA13-1B47-4D84-9606-9F0A594E97E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149187" y="2406717"/>
                <a:ext cx="560114" cy="495700"/>
              </a:xfrm>
              <a:prstGeom prst="rect">
                <a:avLst/>
              </a:prstGeom>
            </p:spPr>
          </p:pic>
          <p:sp>
            <p:nvSpPr>
              <p:cNvPr id="295" name="TextBox 294">
                <a:extLst>
                  <a:ext uri="{FF2B5EF4-FFF2-40B4-BE49-F238E27FC236}">
                    <a16:creationId xmlns:a16="http://schemas.microsoft.com/office/drawing/2014/main" id="{E2AF34BC-9584-4B54-A753-21D55CED892C}"/>
                  </a:ext>
                </a:extLst>
              </p:cNvPr>
              <p:cNvSpPr txBox="1"/>
              <p:nvPr/>
            </p:nvSpPr>
            <p:spPr>
              <a:xfrm>
                <a:off x="2235158" y="2457795"/>
                <a:ext cx="388172" cy="369332"/>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2400" spc="0">
                    <a:ln>
                      <a:noFill/>
                    </a:ln>
                    <a:solidFill>
                      <a:schemeClr val="tx2"/>
                    </a:solidFill>
                    <a:latin typeface="Source Sans Pro Light" charset="0"/>
                    <a:ea typeface="Source Sans Pro Light" charset="0"/>
                    <a:cs typeface="Source Sans Pro Light" charset="0"/>
                  </a:rPr>
                  <a:t>1</a:t>
                </a:r>
                <a:endParaRPr lang="en-US" sz="2400" spc="0" dirty="0">
                  <a:ln>
                    <a:noFill/>
                  </a:ln>
                  <a:solidFill>
                    <a:schemeClr val="tx2"/>
                  </a:solidFill>
                  <a:latin typeface="Source Sans Pro Light" charset="0"/>
                  <a:ea typeface="Source Sans Pro Light" charset="0"/>
                  <a:cs typeface="Source Sans Pro Light" charset="0"/>
                </a:endParaRPr>
              </a:p>
            </p:txBody>
          </p:sp>
        </p:grpSp>
        <p:grpSp>
          <p:nvGrpSpPr>
            <p:cNvPr id="296" name="Group 295">
              <a:extLst>
                <a:ext uri="{FF2B5EF4-FFF2-40B4-BE49-F238E27FC236}">
                  <a16:creationId xmlns:a16="http://schemas.microsoft.com/office/drawing/2014/main" id="{FBA67F11-9F0E-4094-B8D8-5E41AEC957D9}"/>
                </a:ext>
              </a:extLst>
            </p:cNvPr>
            <p:cNvGrpSpPr/>
            <p:nvPr/>
          </p:nvGrpSpPr>
          <p:grpSpPr>
            <a:xfrm>
              <a:off x="7739073" y="4197243"/>
              <a:ext cx="560114" cy="495700"/>
              <a:chOff x="2149187" y="2406717"/>
              <a:chExt cx="560114" cy="495700"/>
            </a:xfrm>
          </p:grpSpPr>
          <p:pic>
            <p:nvPicPr>
              <p:cNvPr id="297" name="Picture 296">
                <a:extLst>
                  <a:ext uri="{FF2B5EF4-FFF2-40B4-BE49-F238E27FC236}">
                    <a16:creationId xmlns:a16="http://schemas.microsoft.com/office/drawing/2014/main" id="{1507C800-20BD-48B5-A313-E6B137EFA59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149187" y="2406717"/>
                <a:ext cx="560114" cy="495700"/>
              </a:xfrm>
              <a:prstGeom prst="rect">
                <a:avLst/>
              </a:prstGeom>
            </p:spPr>
          </p:pic>
          <p:sp>
            <p:nvSpPr>
              <p:cNvPr id="298" name="TextBox 297">
                <a:extLst>
                  <a:ext uri="{FF2B5EF4-FFF2-40B4-BE49-F238E27FC236}">
                    <a16:creationId xmlns:a16="http://schemas.microsoft.com/office/drawing/2014/main" id="{5E55AFA5-FFF4-432D-B016-270FB492A84F}"/>
                  </a:ext>
                </a:extLst>
              </p:cNvPr>
              <p:cNvSpPr txBox="1"/>
              <p:nvPr/>
            </p:nvSpPr>
            <p:spPr>
              <a:xfrm>
                <a:off x="2235158" y="2457795"/>
                <a:ext cx="388172" cy="369332"/>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2400" spc="0" dirty="0">
                    <a:ln>
                      <a:noFill/>
                    </a:ln>
                    <a:solidFill>
                      <a:schemeClr val="tx2"/>
                    </a:solidFill>
                    <a:latin typeface="Source Sans Pro Light" charset="0"/>
                    <a:ea typeface="Source Sans Pro Light" charset="0"/>
                    <a:cs typeface="Source Sans Pro Light" charset="0"/>
                  </a:rPr>
                  <a:t>3</a:t>
                </a:r>
              </a:p>
            </p:txBody>
          </p:sp>
        </p:grpSp>
        <p:grpSp>
          <p:nvGrpSpPr>
            <p:cNvPr id="299" name="Group 298">
              <a:extLst>
                <a:ext uri="{FF2B5EF4-FFF2-40B4-BE49-F238E27FC236}">
                  <a16:creationId xmlns:a16="http://schemas.microsoft.com/office/drawing/2014/main" id="{F61C55A7-23F1-432A-B14E-4C4CBB20A28B}"/>
                </a:ext>
              </a:extLst>
            </p:cNvPr>
            <p:cNvGrpSpPr/>
            <p:nvPr/>
          </p:nvGrpSpPr>
          <p:grpSpPr>
            <a:xfrm>
              <a:off x="4641584" y="4183719"/>
              <a:ext cx="560114" cy="495700"/>
              <a:chOff x="2149187" y="2406717"/>
              <a:chExt cx="560114" cy="495700"/>
            </a:xfrm>
          </p:grpSpPr>
          <p:pic>
            <p:nvPicPr>
              <p:cNvPr id="300" name="Picture 299">
                <a:extLst>
                  <a:ext uri="{FF2B5EF4-FFF2-40B4-BE49-F238E27FC236}">
                    <a16:creationId xmlns:a16="http://schemas.microsoft.com/office/drawing/2014/main" id="{F75F6608-ADEA-43DA-9232-4844B008B4D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149187" y="2406717"/>
                <a:ext cx="560114" cy="495700"/>
              </a:xfrm>
              <a:prstGeom prst="rect">
                <a:avLst/>
              </a:prstGeom>
            </p:spPr>
          </p:pic>
          <p:sp>
            <p:nvSpPr>
              <p:cNvPr id="301" name="TextBox 300">
                <a:extLst>
                  <a:ext uri="{FF2B5EF4-FFF2-40B4-BE49-F238E27FC236}">
                    <a16:creationId xmlns:a16="http://schemas.microsoft.com/office/drawing/2014/main" id="{AC15B853-25BD-47B4-90F4-155FAF990458}"/>
                  </a:ext>
                </a:extLst>
              </p:cNvPr>
              <p:cNvSpPr txBox="1"/>
              <p:nvPr/>
            </p:nvSpPr>
            <p:spPr>
              <a:xfrm>
                <a:off x="2235158" y="2457795"/>
                <a:ext cx="388172" cy="369332"/>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2400" dirty="0">
                    <a:solidFill>
                      <a:schemeClr val="tx2"/>
                    </a:solidFill>
                    <a:latin typeface="Source Sans Pro Light" charset="0"/>
                    <a:ea typeface="Source Sans Pro Light" charset="0"/>
                    <a:cs typeface="Source Sans Pro Light" charset="0"/>
                  </a:rPr>
                  <a:t>2</a:t>
                </a:r>
                <a:endParaRPr lang="en-US" sz="2400" spc="0" dirty="0">
                  <a:ln>
                    <a:noFill/>
                  </a:ln>
                  <a:solidFill>
                    <a:schemeClr val="tx2"/>
                  </a:solidFill>
                  <a:latin typeface="Source Sans Pro Light" charset="0"/>
                  <a:ea typeface="Source Sans Pro Light" charset="0"/>
                  <a:cs typeface="Source Sans Pro Light" charset="0"/>
                </a:endParaRPr>
              </a:p>
            </p:txBody>
          </p:sp>
        </p:grpSp>
        <p:grpSp>
          <p:nvGrpSpPr>
            <p:cNvPr id="302" name="Group 301">
              <a:extLst>
                <a:ext uri="{FF2B5EF4-FFF2-40B4-BE49-F238E27FC236}">
                  <a16:creationId xmlns:a16="http://schemas.microsoft.com/office/drawing/2014/main" id="{C3FE3D32-4655-487E-A4CB-29537E27DB0D}"/>
                </a:ext>
              </a:extLst>
            </p:cNvPr>
            <p:cNvGrpSpPr/>
            <p:nvPr/>
          </p:nvGrpSpPr>
          <p:grpSpPr>
            <a:xfrm>
              <a:off x="7931691" y="1040300"/>
              <a:ext cx="560114" cy="495700"/>
              <a:chOff x="2149187" y="2406717"/>
              <a:chExt cx="560114" cy="495700"/>
            </a:xfrm>
          </p:grpSpPr>
          <p:pic>
            <p:nvPicPr>
              <p:cNvPr id="303" name="Picture 302">
                <a:extLst>
                  <a:ext uri="{FF2B5EF4-FFF2-40B4-BE49-F238E27FC236}">
                    <a16:creationId xmlns:a16="http://schemas.microsoft.com/office/drawing/2014/main" id="{A490BBA9-3981-48A3-87C8-E9B399AF67A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149187" y="2406717"/>
                <a:ext cx="560114" cy="495700"/>
              </a:xfrm>
              <a:prstGeom prst="rect">
                <a:avLst/>
              </a:prstGeom>
            </p:spPr>
          </p:pic>
          <p:sp>
            <p:nvSpPr>
              <p:cNvPr id="304" name="TextBox 303">
                <a:extLst>
                  <a:ext uri="{FF2B5EF4-FFF2-40B4-BE49-F238E27FC236}">
                    <a16:creationId xmlns:a16="http://schemas.microsoft.com/office/drawing/2014/main" id="{2D13810F-5E77-42C2-9CD2-7BDB210DBE24}"/>
                  </a:ext>
                </a:extLst>
              </p:cNvPr>
              <p:cNvSpPr txBox="1"/>
              <p:nvPr/>
            </p:nvSpPr>
            <p:spPr>
              <a:xfrm>
                <a:off x="2235158" y="2457795"/>
                <a:ext cx="388172" cy="369332"/>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2400" spc="0" dirty="0">
                    <a:ln>
                      <a:noFill/>
                    </a:ln>
                    <a:solidFill>
                      <a:schemeClr val="tx2"/>
                    </a:solidFill>
                    <a:latin typeface="Source Sans Pro Light" charset="0"/>
                    <a:ea typeface="Source Sans Pro Light" charset="0"/>
                    <a:cs typeface="Source Sans Pro Light" charset="0"/>
                  </a:rPr>
                  <a:t>4</a:t>
                </a:r>
              </a:p>
            </p:txBody>
          </p:sp>
        </p:grpSp>
        <p:sp>
          <p:nvSpPr>
            <p:cNvPr id="58" name="TextBox 57">
              <a:extLst>
                <a:ext uri="{FF2B5EF4-FFF2-40B4-BE49-F238E27FC236}">
                  <a16:creationId xmlns:a16="http://schemas.microsoft.com/office/drawing/2014/main" id="{BB25C46A-5661-4738-A6C2-1AE2D1CC904A}"/>
                </a:ext>
              </a:extLst>
            </p:cNvPr>
            <p:cNvSpPr txBox="1"/>
            <p:nvPr/>
          </p:nvSpPr>
          <p:spPr>
            <a:xfrm>
              <a:off x="8366178" y="4273525"/>
              <a:ext cx="1978294" cy="318924"/>
            </a:xfrm>
            <a:prstGeom prst="rect">
              <a:avLst/>
            </a:prstGeom>
            <a:solidFill>
              <a:schemeClr val="bg1"/>
            </a:solidFill>
          </p:spPr>
          <p:txBody>
            <a:bodyPr wrap="square" tIns="36000" bIns="36000" rtlCol="0">
              <a:spAutoFit/>
            </a:bodyPr>
            <a:lstStyle/>
            <a:p>
              <a:pPr defTabSz="685783">
                <a:buClrTx/>
              </a:pPr>
              <a:r>
                <a:rPr lang="en-US" sz="1600">
                  <a:solidFill>
                    <a:schemeClr val="tx1">
                      <a:lumMod val="75000"/>
                    </a:schemeClr>
                  </a:solidFill>
                  <a:latin typeface="Source Sans Pro Light" charset="0"/>
                  <a:ea typeface="Source Sans Pro Light" charset="0"/>
                  <a:cs typeface="Source Sans Pro Light" charset="0"/>
                </a:rPr>
                <a:t>Collect results</a:t>
              </a:r>
              <a:endParaRPr lang="en-US" sz="1600" dirty="0">
                <a:solidFill>
                  <a:schemeClr val="tx1">
                    <a:lumMod val="75000"/>
                  </a:schemeClr>
                </a:solidFill>
                <a:latin typeface="Source Sans Pro Light" charset="0"/>
                <a:ea typeface="Source Sans Pro Light" charset="0"/>
                <a:cs typeface="Source Sans Pro Light" charset="0"/>
              </a:endParaRPr>
            </a:p>
          </p:txBody>
        </p:sp>
        <p:pic>
          <p:nvPicPr>
            <p:cNvPr id="309" name="Picture 308">
              <a:extLst>
                <a:ext uri="{FF2B5EF4-FFF2-40B4-BE49-F238E27FC236}">
                  <a16:creationId xmlns:a16="http://schemas.microsoft.com/office/drawing/2014/main" id="{A80FA932-5C0D-4085-BF13-9143D172170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flipH="1">
              <a:off x="5916474" y="1607052"/>
              <a:ext cx="1018097" cy="989766"/>
            </a:xfrm>
            <a:prstGeom prst="rect">
              <a:avLst/>
            </a:prstGeom>
          </p:spPr>
        </p:pic>
      </p:grpSp>
    </p:spTree>
    <p:extLst>
      <p:ext uri="{BB962C8B-B14F-4D97-AF65-F5344CB8AC3E}">
        <p14:creationId xmlns:p14="http://schemas.microsoft.com/office/powerpoint/2010/main" val="2991487714"/>
      </p:ext>
    </p:extLst>
  </p:cSld>
  <p:clrMapOvr>
    <a:masterClrMapping/>
  </p:clrMapOvr>
</p:sld>
</file>

<file path=ppt/theme/theme1.xml><?xml version="1.0" encoding="utf-8"?>
<a:theme xmlns:a="http://schemas.openxmlformats.org/drawingml/2006/main" name="Template-MicroEJ">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roEJ">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Presentation1" id="{EE3A07ED-0379-E24A-BC90-FACFD2A0C780}" vid="{80386DEA-1A03-5749-9349-642315992A9F}"/>
    </a:ext>
  </a:extLst>
</a:theme>
</file>

<file path=ppt/theme/theme2.xml><?xml version="1.0" encoding="utf-8"?>
<a:theme xmlns:a="http://schemas.openxmlformats.org/drawingml/2006/main" name="Theme1">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OREJ / Font charter">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Presentation1" id="{EE3A07ED-0379-E24A-BC90-FACFD2A0C780}" vid="{A964CB80-56DF-884E-837B-88722CDEAB88}"/>
    </a:ext>
  </a:extLst>
</a:theme>
</file>

<file path=ppt/theme/theme3.xml><?xml version="1.0" encoding="utf-8"?>
<a:theme xmlns:a="http://schemas.openxmlformats.org/drawingml/2006/main" name="1_Theme1">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OREJ / Font charter">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Presentation1" id="{EE3A07ED-0379-E24A-BC90-FACFD2A0C780}" vid="{A964CB80-56DF-884E-837B-88722CDEAB88}"/>
    </a:ext>
  </a:extLst>
</a:theme>
</file>

<file path=ppt/theme/theme4.xml><?xml version="1.0" encoding="utf-8"?>
<a:theme xmlns:a="http://schemas.openxmlformats.org/drawingml/2006/main" name="2_Theme1">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OREJ / Font charter">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Presentation1" id="{EE3A07ED-0379-E24A-BC90-FACFD2A0C780}" vid="{A964CB80-56DF-884E-837B-88722CDEAB8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Template_16-9_Microej_Charter</Template>
  <TotalTime>3247</TotalTime>
  <Words>54</Words>
  <Application>Microsoft Office PowerPoint</Application>
  <PresentationFormat>Widescreen</PresentationFormat>
  <Paragraphs>33</Paragraphs>
  <Slides>1</Slides>
  <Notes>0</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1</vt:i4>
      </vt:variant>
    </vt:vector>
  </HeadingPairs>
  <TitlesOfParts>
    <vt:vector size="14" baseType="lpstr">
      <vt:lpstr>Arial</vt:lpstr>
      <vt:lpstr>Brandon Grotesque Black</vt:lpstr>
      <vt:lpstr>Calibri Light</vt:lpstr>
      <vt:lpstr>Calibri Regular</vt:lpstr>
      <vt:lpstr>Courier New</vt:lpstr>
      <vt:lpstr>Source Sans Pro</vt:lpstr>
      <vt:lpstr>Source Sans Pro Black</vt:lpstr>
      <vt:lpstr>Source Sans Pro ExtraLight</vt:lpstr>
      <vt:lpstr>Source Sans Pro Light</vt:lpstr>
      <vt:lpstr>Template-MicroEJ</vt:lpstr>
      <vt:lpstr>Theme1</vt:lpstr>
      <vt:lpstr>1_Theme1</vt:lpstr>
      <vt:lpstr>2_Theme1</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Pierre Rivron</dc:creator>
  <cp:keywords/>
  <dc:description/>
  <cp:lastModifiedBy>Grégoire Jadi</cp:lastModifiedBy>
  <cp:revision>370</cp:revision>
  <cp:lastPrinted>2019-09-26T12:34:57Z</cp:lastPrinted>
  <dcterms:created xsi:type="dcterms:W3CDTF">2019-10-29T10:44:00Z</dcterms:created>
  <dcterms:modified xsi:type="dcterms:W3CDTF">2020-10-07T16:16:01Z</dcterms:modified>
  <cp:category/>
</cp:coreProperties>
</file>