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91" d="100"/>
          <a:sy n="91" d="100"/>
        </p:scale>
        <p:origin x="7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novembre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novembre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novembre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novembre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novembre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4276910" y="4619093"/>
            <a:ext cx="2660871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2024703" y="2997131"/>
            <a:ext cx="4916724" cy="140102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79375" y="764729"/>
            <a:ext cx="11139925" cy="1872183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62">
            <a:extLst>
              <a:ext uri="{FF2B5EF4-FFF2-40B4-BE49-F238E27FC236}">
                <a16:creationId xmlns:a16="http://schemas.microsoft.com/office/drawing/2014/main" xmlns="" id="{FFBC32F8-7FE7-4F44-AAED-4DC038ED8849}"/>
              </a:ext>
            </a:extLst>
          </p:cNvPr>
          <p:cNvSpPr/>
          <p:nvPr/>
        </p:nvSpPr>
        <p:spPr>
          <a:xfrm>
            <a:off x="1167944" y="961109"/>
            <a:ext cx="3346258" cy="1233206"/>
          </a:xfrm>
          <a:prstGeom prst="roundRect">
            <a:avLst>
              <a:gd name="adj" fmla="val 10148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07568" y="2194314"/>
            <a:ext cx="2218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Executable Development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1544" y="1091258"/>
            <a:ext cx="985498" cy="985496"/>
            <a:chOff x="2234291" y="806998"/>
            <a:chExt cx="985498" cy="985496"/>
          </a:xfrm>
        </p:grpSpPr>
        <p:sp>
          <p:nvSpPr>
            <p:cNvPr id="80" name="Folded Corner 79"/>
            <p:cNvSpPr/>
            <p:nvPr/>
          </p:nvSpPr>
          <p:spPr>
            <a:xfrm>
              <a:off x="2234292" y="806998"/>
              <a:ext cx="985496" cy="98549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34291" y="1130469"/>
              <a:ext cx="985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VEE Port</a:t>
              </a:r>
              <a:endParaRPr lang="en-US" sz="16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1653" y="1091258"/>
            <a:ext cx="1294163" cy="1416760"/>
            <a:chOff x="3401830" y="806998"/>
            <a:chExt cx="1017400" cy="1416760"/>
          </a:xfrm>
        </p:grpSpPr>
        <p:sp>
          <p:nvSpPr>
            <p:cNvPr id="84" name="Folded Corner 83"/>
            <p:cNvSpPr/>
            <p:nvPr/>
          </p:nvSpPr>
          <p:spPr>
            <a:xfrm>
              <a:off x="3405545" y="806998"/>
              <a:ext cx="985496" cy="98549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01830" y="900319"/>
              <a:ext cx="10174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Standalone</a:t>
              </a:r>
            </a:p>
            <a:p>
              <a:pPr algn="ctr"/>
              <a:r>
                <a:rPr lang="en-US" sz="1600" dirty="0" smtClean="0">
                  <a:latin typeface="Source Sans Pro" charset="0"/>
                  <a:ea typeface="Source Sans Pro" charset="0"/>
                  <a:cs typeface="Source Sans Pro" charset="0"/>
                </a:rPr>
                <a:t>Application</a:t>
              </a:r>
              <a:endParaRPr lang="en-US" sz="1600" dirty="0">
                <a:latin typeface="Source Sans Pro" charset="0"/>
                <a:ea typeface="Source Sans Pro" charset="0"/>
                <a:cs typeface="Source Sans Pro" charset="0"/>
              </a:endParaRPr>
            </a:p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Sources</a:t>
              </a:r>
            </a:p>
          </p:txBody>
        </p:sp>
      </p:grpSp>
      <p:sp>
        <p:nvSpPr>
          <p:cNvPr id="100" name="Folded Corner 99"/>
          <p:cNvSpPr/>
          <p:nvPr/>
        </p:nvSpPr>
        <p:spPr>
          <a:xfrm>
            <a:off x="2234292" y="3189259"/>
            <a:ext cx="1044049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94491" y="3399445"/>
            <a:ext cx="8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Virtual </a:t>
            </a:r>
          </a:p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Device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166971" y="4365754"/>
            <a:ext cx="1384152" cy="1564012"/>
            <a:chOff x="5210615" y="2573963"/>
            <a:chExt cx="1837905" cy="2076731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91202" y="2693376"/>
              <a:ext cx="2076731" cy="183790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220991" y="3224538"/>
              <a:ext cx="1818166" cy="817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MICROEJ</a:t>
              </a:r>
            </a:p>
            <a:p>
              <a:pPr algn="ctr"/>
              <a:r>
                <a: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APPLICATION</a:t>
              </a:r>
            </a:p>
          </p:txBody>
        </p: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35" y="4928108"/>
            <a:ext cx="1420624" cy="1420624"/>
          </a:xfrm>
          <a:prstGeom prst="rect">
            <a:avLst/>
          </a:prstGeom>
        </p:spPr>
      </p:pic>
      <p:sp>
        <p:nvSpPr>
          <p:cNvPr id="109" name="Folded Corner 108"/>
          <p:cNvSpPr/>
          <p:nvPr/>
        </p:nvSpPr>
        <p:spPr>
          <a:xfrm>
            <a:off x="2207568" y="4704633"/>
            <a:ext cx="1081327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96654" y="5009306"/>
            <a:ext cx="11448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Executable</a:t>
            </a:r>
            <a:endParaRPr lang="en-US" sz="16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8" y="3034923"/>
            <a:ext cx="2371462" cy="1292446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1063251" y="3585858"/>
            <a:ext cx="761519" cy="1615736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1063252" y="2828170"/>
            <a:ext cx="775338" cy="87305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37"/>
          <p:cNvSpPr txBox="1"/>
          <p:nvPr/>
        </p:nvSpPr>
        <p:spPr>
          <a:xfrm>
            <a:off x="3378503" y="5287403"/>
            <a:ext cx="6960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  <a:endParaRPr lang="en-US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405545" y="5201594"/>
            <a:ext cx="68400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039185" y="5460898"/>
            <a:ext cx="782587" cy="411411"/>
            <a:chOff x="7039185" y="5347860"/>
            <a:chExt cx="782587" cy="411411"/>
          </a:xfrm>
        </p:grpSpPr>
        <p:sp>
          <p:nvSpPr>
            <p:cNvPr id="157" name="TextBox 37"/>
            <p:cNvSpPr txBox="1"/>
            <p:nvPr/>
          </p:nvSpPr>
          <p:spPr>
            <a:xfrm>
              <a:off x="7039185" y="5433669"/>
              <a:ext cx="782587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H="1">
              <a:off x="7070103" y="5347860"/>
              <a:ext cx="71648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37"/>
          <p:cNvSpPr txBox="1"/>
          <p:nvPr/>
        </p:nvSpPr>
        <p:spPr>
          <a:xfrm>
            <a:off x="9133099" y="5546707"/>
            <a:ext cx="902812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9133099" y="5460898"/>
            <a:ext cx="787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7"/>
          <p:cNvSpPr txBox="1"/>
          <p:nvPr/>
        </p:nvSpPr>
        <p:spPr>
          <a:xfrm>
            <a:off x="1150581" y="3791850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</a:p>
        </p:txBody>
      </p:sp>
      <p:sp>
        <p:nvSpPr>
          <p:cNvPr id="131" name="TextBox 37"/>
          <p:cNvSpPr txBox="1"/>
          <p:nvPr/>
        </p:nvSpPr>
        <p:spPr>
          <a:xfrm>
            <a:off x="1150581" y="5301413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</a:p>
        </p:txBody>
      </p:sp>
      <p:sp>
        <p:nvSpPr>
          <p:cNvPr id="134" name="TextBox 37"/>
          <p:cNvSpPr txBox="1"/>
          <p:nvPr/>
        </p:nvSpPr>
        <p:spPr>
          <a:xfrm>
            <a:off x="8198119" y="27893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</a:p>
        </p:txBody>
      </p:sp>
      <p:sp>
        <p:nvSpPr>
          <p:cNvPr id="137" name="Freeform 136"/>
          <p:cNvSpPr/>
          <p:nvPr/>
        </p:nvSpPr>
        <p:spPr>
          <a:xfrm rot="16200000">
            <a:off x="7161395" y="2743198"/>
            <a:ext cx="865856" cy="103580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25817" y="4435952"/>
            <a:ext cx="946808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5" y="4678464"/>
            <a:ext cx="2361996" cy="1287288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10859047" y="2807666"/>
            <a:ext cx="760258" cy="1309785"/>
            <a:chOff x="1127448" y="1430523"/>
            <a:chExt cx="760258" cy="1728014"/>
          </a:xfrm>
        </p:grpSpPr>
        <p:sp>
          <p:nvSpPr>
            <p:cNvPr id="152" name="TextBox 37"/>
            <p:cNvSpPr txBox="1"/>
            <p:nvPr/>
          </p:nvSpPr>
          <p:spPr>
            <a:xfrm>
              <a:off x="1199697" y="14305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127448" y="1457574"/>
              <a:ext cx="0" cy="170096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37"/>
          <p:cNvSpPr txBox="1"/>
          <p:nvPr/>
        </p:nvSpPr>
        <p:spPr>
          <a:xfrm>
            <a:off x="8518555" y="4446198"/>
            <a:ext cx="1648416" cy="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7070103" y="4822880"/>
            <a:ext cx="285039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51384" y="885004"/>
            <a:ext cx="1319401" cy="1751908"/>
            <a:chOff x="4466835" y="600744"/>
            <a:chExt cx="1319401" cy="1751908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4466835" y="600744"/>
              <a:ext cx="1319401" cy="17519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16" y="1052736"/>
              <a:ext cx="680762" cy="25694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186" name="Picture 1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68" y="1030580"/>
            <a:ext cx="1242798" cy="1242794"/>
          </a:xfrm>
          <a:prstGeom prst="rect">
            <a:avLst/>
          </a:prstGeom>
        </p:spPr>
      </p:pic>
      <p:sp>
        <p:nvSpPr>
          <p:cNvPr id="65" name="Rounded Rectangle 62">
            <a:extLst>
              <a:ext uri="{FF2B5EF4-FFF2-40B4-BE49-F238E27FC236}">
                <a16:creationId xmlns:a16="http://schemas.microsoft.com/office/drawing/2014/main" xmlns="" id="{5498B47D-4673-4821-8A44-FD61DE0C0A54}"/>
              </a:ext>
            </a:extLst>
          </p:cNvPr>
          <p:cNvSpPr/>
          <p:nvPr/>
        </p:nvSpPr>
        <p:spPr>
          <a:xfrm>
            <a:off x="7860625" y="956563"/>
            <a:ext cx="3346258" cy="1233206"/>
          </a:xfrm>
          <a:prstGeom prst="roundRect">
            <a:avLst>
              <a:gd name="adj" fmla="val 10148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DFD6733-8CA8-43B8-9F18-100107C30CB6}"/>
              </a:ext>
            </a:extLst>
          </p:cNvPr>
          <p:cNvSpPr txBox="1"/>
          <p:nvPr/>
        </p:nvSpPr>
        <p:spPr>
          <a:xfrm>
            <a:off x="8832304" y="2189768"/>
            <a:ext cx="21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Application Development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7FF33F19-9888-4F66-BE4C-C751E266E174}"/>
              </a:ext>
            </a:extLst>
          </p:cNvPr>
          <p:cNvGrpSpPr/>
          <p:nvPr/>
        </p:nvGrpSpPr>
        <p:grpSpPr>
          <a:xfrm>
            <a:off x="7244065" y="880458"/>
            <a:ext cx="1319401" cy="1751908"/>
            <a:chOff x="4466835" y="600744"/>
            <a:chExt cx="1319401" cy="175190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xmlns="" id="{6224E342-04FB-431E-A3B4-DCF83007F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4466835" y="600744"/>
              <a:ext cx="1319401" cy="175190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xmlns="" id="{088EF5E7-45E0-4320-A8F8-522AD6D6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16" y="1052736"/>
              <a:ext cx="680762" cy="25694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xmlns="" id="{632C71C2-A3DC-4674-82E6-F36D22CDF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7584566" y="1279387"/>
            <a:ext cx="947258" cy="516257"/>
          </a:xfrm>
          <a:prstGeom prst="rect">
            <a:avLst/>
          </a:prstGeom>
        </p:spPr>
      </p:pic>
      <p:sp>
        <p:nvSpPr>
          <p:cNvPr id="82" name="Rounded Rectangle 62">
            <a:extLst>
              <a:ext uri="{FF2B5EF4-FFF2-40B4-BE49-F238E27FC236}">
                <a16:creationId xmlns:a16="http://schemas.microsoft.com/office/drawing/2014/main" xmlns="" id="{587678F1-E84F-4B79-9805-1B45E9B0CE6E}"/>
              </a:ext>
            </a:extLst>
          </p:cNvPr>
          <p:cNvSpPr/>
          <p:nvPr/>
        </p:nvSpPr>
        <p:spPr>
          <a:xfrm>
            <a:off x="10012469" y="1070945"/>
            <a:ext cx="1062538" cy="1015658"/>
          </a:xfrm>
          <a:prstGeom prst="roundRect">
            <a:avLst>
              <a:gd name="adj" fmla="val 5059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Folded Corner 83">
            <a:extLst>
              <a:ext uri="{FF2B5EF4-FFF2-40B4-BE49-F238E27FC236}">
                <a16:creationId xmlns:a16="http://schemas.microsoft.com/office/drawing/2014/main" xmlns="" id="{9FD6EDD9-5E0B-48B6-8FDE-8EED0AD7D0F0}"/>
              </a:ext>
            </a:extLst>
          </p:cNvPr>
          <p:cNvSpPr/>
          <p:nvPr/>
        </p:nvSpPr>
        <p:spPr>
          <a:xfrm>
            <a:off x="8626735" y="1089597"/>
            <a:ext cx="1212120" cy="98549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0CCD2D67-FDCA-4957-BAE2-4531C46CE536}"/>
              </a:ext>
            </a:extLst>
          </p:cNvPr>
          <p:cNvSpPr txBox="1"/>
          <p:nvPr/>
        </p:nvSpPr>
        <p:spPr>
          <a:xfrm>
            <a:off x="10026608" y="1398026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Simulator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5BA8F07F-A02E-4E53-BDB6-FE235979FBE0}"/>
              </a:ext>
            </a:extLst>
          </p:cNvPr>
          <p:cNvSpPr txBox="1"/>
          <p:nvPr/>
        </p:nvSpPr>
        <p:spPr>
          <a:xfrm>
            <a:off x="8621975" y="1188574"/>
            <a:ext cx="1195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Sandboxed</a:t>
            </a:r>
          </a:p>
          <a:p>
            <a:pPr algn="ctr"/>
            <a:r>
              <a:rPr lang="en-US" sz="1600" dirty="0" smtClean="0">
                <a:latin typeface="Source Sans Pro" charset="0"/>
                <a:ea typeface="Source Sans Pro" charset="0"/>
                <a:cs typeface="Source Sans Pro" charset="0"/>
              </a:rPr>
              <a:t>Application </a:t>
            </a: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/>
            </a:r>
            <a:b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1893</TotalTime>
  <Words>27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62</cp:revision>
  <dcterms:created xsi:type="dcterms:W3CDTF">2017-01-10T13:21:08Z</dcterms:created>
  <dcterms:modified xsi:type="dcterms:W3CDTF">2022-11-14T17:25:27Z</dcterms:modified>
</cp:coreProperties>
</file>