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4"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varScale="1">
        <p:scale>
          <a:sx n="116" d="100"/>
          <a:sy n="116" d="100"/>
        </p:scale>
        <p:origin x="84" y="108"/>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août 21</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août 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xmlns=""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xmlns=""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xmlns=""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xmlns=""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Network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a16="http://schemas.microsoft.com/office/drawing/2014/main" xmlns=""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5" name="Arc 4">
            <a:extLst>
              <a:ext uri="{FF2B5EF4-FFF2-40B4-BE49-F238E27FC236}">
                <a16:creationId xmlns:a16="http://schemas.microsoft.com/office/drawing/2014/main" xmlns="" id="{CDA75251-2717-3E43-BB3A-DBBEB462FB90}"/>
              </a:ext>
            </a:extLst>
          </p:cNvPr>
          <p:cNvSpPr/>
          <p:nvPr/>
        </p:nvSpPr>
        <p:spPr>
          <a:xfrm rot="16200000">
            <a:off x="4112900" y="6209328"/>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Arc 5">
            <a:extLst>
              <a:ext uri="{FF2B5EF4-FFF2-40B4-BE49-F238E27FC236}">
                <a16:creationId xmlns:a16="http://schemas.microsoft.com/office/drawing/2014/main" xmlns="" id="{03DA70D7-2CF9-8747-BC92-DD0B286D3E0B}"/>
              </a:ext>
            </a:extLst>
          </p:cNvPr>
          <p:cNvSpPr/>
          <p:nvPr/>
        </p:nvSpPr>
        <p:spPr>
          <a:xfrm>
            <a:off x="8435254" y="6214900"/>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Snip Same Side Corner Rectangle 6">
            <a:extLst>
              <a:ext uri="{FF2B5EF4-FFF2-40B4-BE49-F238E27FC236}">
                <a16:creationId xmlns:a16="http://schemas.microsoft.com/office/drawing/2014/main" xmlns="" id="{9CE42922-83A7-8B40-A4DE-A0EBB1D030D2}"/>
              </a:ext>
            </a:extLst>
          </p:cNvPr>
          <p:cNvSpPr/>
          <p:nvPr/>
        </p:nvSpPr>
        <p:spPr>
          <a:xfrm>
            <a:off x="4213844" y="5779358"/>
            <a:ext cx="5836089"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8" name="Group 7">
            <a:extLst>
              <a:ext uri="{FF2B5EF4-FFF2-40B4-BE49-F238E27FC236}">
                <a16:creationId xmlns:a16="http://schemas.microsoft.com/office/drawing/2014/main" xmlns="" id="{5248D8D9-D967-1348-A032-008E17139DEE}"/>
              </a:ext>
            </a:extLst>
          </p:cNvPr>
          <p:cNvGrpSpPr/>
          <p:nvPr/>
        </p:nvGrpSpPr>
        <p:grpSpPr>
          <a:xfrm>
            <a:off x="4213716" y="5519830"/>
            <a:ext cx="1856244" cy="721545"/>
            <a:chOff x="4123484" y="5527673"/>
            <a:chExt cx="1856244" cy="721545"/>
          </a:xfrm>
        </p:grpSpPr>
        <p:sp>
          <p:nvSpPr>
            <p:cNvPr id="9" name="Rounded Rectangle 370">
              <a:extLst>
                <a:ext uri="{FF2B5EF4-FFF2-40B4-BE49-F238E27FC236}">
                  <a16:creationId xmlns:a16="http://schemas.microsoft.com/office/drawing/2014/main" xmlns="" id="{2667F158-48EA-5048-8BCC-3E029C7677F6}"/>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0" name="Group 9">
              <a:extLst>
                <a:ext uri="{FF2B5EF4-FFF2-40B4-BE49-F238E27FC236}">
                  <a16:creationId xmlns:a16="http://schemas.microsoft.com/office/drawing/2014/main" xmlns="" id="{5EC39D9C-6472-C04A-B9C6-3E3429006240}"/>
                </a:ext>
              </a:extLst>
            </p:cNvPr>
            <p:cNvGrpSpPr/>
            <p:nvPr/>
          </p:nvGrpSpPr>
          <p:grpSpPr>
            <a:xfrm>
              <a:off x="4407250" y="5787721"/>
              <a:ext cx="1283487" cy="383162"/>
              <a:chOff x="6421785" y="5373193"/>
              <a:chExt cx="1283487" cy="383162"/>
            </a:xfrm>
          </p:grpSpPr>
          <p:sp>
            <p:nvSpPr>
              <p:cNvPr id="11" name="Rounded Rectangle 10">
                <a:extLst>
                  <a:ext uri="{FF2B5EF4-FFF2-40B4-BE49-F238E27FC236}">
                    <a16:creationId xmlns:a16="http://schemas.microsoft.com/office/drawing/2014/main" xmlns="" id="{37E1ADB6-BB23-6D4D-8040-4316BC09757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2" name="Rectangle 11">
                <a:extLst>
                  <a:ext uri="{FF2B5EF4-FFF2-40B4-BE49-F238E27FC236}">
                    <a16:creationId xmlns:a16="http://schemas.microsoft.com/office/drawing/2014/main" xmlns="" id="{C2EBA6D6-1870-0A40-82C8-AE16E98BB260}"/>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3" name="Picture 12">
                <a:extLst>
                  <a:ext uri="{FF2B5EF4-FFF2-40B4-BE49-F238E27FC236}">
                    <a16:creationId xmlns:a16="http://schemas.microsoft.com/office/drawing/2014/main" xmlns="" id="{4E01D07F-57C8-964A-BCB8-53AEEACFAE78}"/>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14" name="Rounded Rectangle 13">
            <a:extLst>
              <a:ext uri="{FF2B5EF4-FFF2-40B4-BE49-F238E27FC236}">
                <a16:creationId xmlns:a16="http://schemas.microsoft.com/office/drawing/2014/main" xmlns="" id="{B8F79B32-E337-A947-8A2C-8501B0E0D7EE}"/>
              </a:ext>
            </a:extLst>
          </p:cNvPr>
          <p:cNvSpPr/>
          <p:nvPr/>
        </p:nvSpPr>
        <p:spPr>
          <a:xfrm>
            <a:off x="4213844" y="4221372"/>
            <a:ext cx="5836089"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5" name="Rounded Rectangle 14">
            <a:extLst>
              <a:ext uri="{FF2B5EF4-FFF2-40B4-BE49-F238E27FC236}">
                <a16:creationId xmlns:a16="http://schemas.microsoft.com/office/drawing/2014/main" xmlns="" id="{70F38BA2-FEE1-0B4D-AAE5-39A694AFBE0E}"/>
              </a:ext>
            </a:extLst>
          </p:cNvPr>
          <p:cNvSpPr/>
          <p:nvPr/>
        </p:nvSpPr>
        <p:spPr>
          <a:xfrm>
            <a:off x="4332137" y="5167604"/>
            <a:ext cx="5650062"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16" name="Rounded Rectangle 15">
            <a:extLst>
              <a:ext uri="{FF2B5EF4-FFF2-40B4-BE49-F238E27FC236}">
                <a16:creationId xmlns:a16="http://schemas.microsoft.com/office/drawing/2014/main" xmlns="" id="{94B69AB0-5C90-B24D-87C4-83F250AA65BB}"/>
              </a:ext>
            </a:extLst>
          </p:cNvPr>
          <p:cNvSpPr/>
          <p:nvPr/>
        </p:nvSpPr>
        <p:spPr>
          <a:xfrm>
            <a:off x="4332139" y="4792583"/>
            <a:ext cx="5650060"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7" name="Group 16">
            <a:extLst>
              <a:ext uri="{FF2B5EF4-FFF2-40B4-BE49-F238E27FC236}">
                <a16:creationId xmlns:a16="http://schemas.microsoft.com/office/drawing/2014/main" xmlns="" id="{526299CB-A110-C54D-BDF8-96E344AF1C1F}"/>
              </a:ext>
            </a:extLst>
          </p:cNvPr>
          <p:cNvGrpSpPr/>
          <p:nvPr/>
        </p:nvGrpSpPr>
        <p:grpSpPr>
          <a:xfrm>
            <a:off x="4299638" y="3956465"/>
            <a:ext cx="1684403" cy="725924"/>
            <a:chOff x="3235766" y="3459308"/>
            <a:chExt cx="1684403" cy="725924"/>
          </a:xfrm>
        </p:grpSpPr>
        <p:sp>
          <p:nvSpPr>
            <p:cNvPr id="18" name="Rounded Rectangle 370">
              <a:extLst>
                <a:ext uri="{FF2B5EF4-FFF2-40B4-BE49-F238E27FC236}">
                  <a16:creationId xmlns:a16="http://schemas.microsoft.com/office/drawing/2014/main" xmlns="" id="{2E1FB874-03EC-C448-BFBA-8CD82A1D096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 name="Group 18">
              <a:extLst>
                <a:ext uri="{FF2B5EF4-FFF2-40B4-BE49-F238E27FC236}">
                  <a16:creationId xmlns:a16="http://schemas.microsoft.com/office/drawing/2014/main" xmlns="" id="{B274EFA6-9B42-5440-AF5B-359CF9E65901}"/>
                </a:ext>
              </a:extLst>
            </p:cNvPr>
            <p:cNvGrpSpPr/>
            <p:nvPr/>
          </p:nvGrpSpPr>
          <p:grpSpPr>
            <a:xfrm>
              <a:off x="3457782" y="3761592"/>
              <a:ext cx="1222852" cy="359571"/>
              <a:chOff x="3671478" y="3950247"/>
              <a:chExt cx="1376425" cy="404729"/>
            </a:xfrm>
          </p:grpSpPr>
          <p:sp>
            <p:nvSpPr>
              <p:cNvPr id="20" name="Rounded Rectangle 19">
                <a:extLst>
                  <a:ext uri="{FF2B5EF4-FFF2-40B4-BE49-F238E27FC236}">
                    <a16:creationId xmlns:a16="http://schemas.microsoft.com/office/drawing/2014/main" xmlns="" id="{D046CDF5-B514-CA4E-8504-E436F806B938}"/>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21" name="Group 20">
                <a:extLst>
                  <a:ext uri="{FF2B5EF4-FFF2-40B4-BE49-F238E27FC236}">
                    <a16:creationId xmlns:a16="http://schemas.microsoft.com/office/drawing/2014/main" xmlns="" id="{985BF61E-F2F3-0C4D-809B-EF1E436A8054}"/>
                  </a:ext>
                </a:extLst>
              </p:cNvPr>
              <p:cNvGrpSpPr/>
              <p:nvPr/>
            </p:nvGrpSpPr>
            <p:grpSpPr>
              <a:xfrm>
                <a:off x="3783349" y="3990167"/>
                <a:ext cx="1230087" cy="352081"/>
                <a:chOff x="3783349" y="3990167"/>
                <a:chExt cx="1230087" cy="352081"/>
              </a:xfrm>
            </p:grpSpPr>
            <p:pic>
              <p:nvPicPr>
                <p:cNvPr id="22" name="Picture 21">
                  <a:extLst>
                    <a:ext uri="{FF2B5EF4-FFF2-40B4-BE49-F238E27FC236}">
                      <a16:creationId xmlns:a16="http://schemas.microsoft.com/office/drawing/2014/main" xmlns="" id="{30A4E1B0-8052-744A-AA21-F5E88AF4F6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23" name="Picture 22">
                  <a:extLst>
                    <a:ext uri="{FF2B5EF4-FFF2-40B4-BE49-F238E27FC236}">
                      <a16:creationId xmlns:a16="http://schemas.microsoft.com/office/drawing/2014/main" xmlns="" id="{9D8603F9-7AB8-BF43-94F5-7709429BE3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24" name="Rounded Rectangle 23">
            <a:extLst>
              <a:ext uri="{FF2B5EF4-FFF2-40B4-BE49-F238E27FC236}">
                <a16:creationId xmlns:a16="http://schemas.microsoft.com/office/drawing/2014/main" xmlns="" id="{9BC58F33-9A79-7647-8348-AB37D1ED666F}"/>
              </a:ext>
            </a:extLst>
          </p:cNvPr>
          <p:cNvSpPr/>
          <p:nvPr/>
        </p:nvSpPr>
        <p:spPr>
          <a:xfrm>
            <a:off x="4225181" y="1384397"/>
            <a:ext cx="5824752" cy="2602912"/>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5" name="Rounded Rectangle 24">
            <a:extLst>
              <a:ext uri="{FF2B5EF4-FFF2-40B4-BE49-F238E27FC236}">
                <a16:creationId xmlns:a16="http://schemas.microsoft.com/office/drawing/2014/main" xmlns="" id="{4F103699-8CF4-F04E-9FD8-A2E530AA7A44}"/>
              </a:ext>
            </a:extLst>
          </p:cNvPr>
          <p:cNvSpPr/>
          <p:nvPr/>
        </p:nvSpPr>
        <p:spPr>
          <a:xfrm>
            <a:off x="4299638" y="3005762"/>
            <a:ext cx="5682561" cy="891185"/>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36000" bIns="0" rtlCol="0" anchor="ctr">
            <a:noAutofit/>
          </a:bodyPr>
          <a:lstStyle/>
          <a:p>
            <a:pPr lvl="0">
              <a:lnSpc>
                <a:spcPts val="1400"/>
              </a:lnSpc>
            </a:pPr>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26" name="Rounded Rectangle 25">
            <a:extLst>
              <a:ext uri="{FF2B5EF4-FFF2-40B4-BE49-F238E27FC236}">
                <a16:creationId xmlns:a16="http://schemas.microsoft.com/office/drawing/2014/main" xmlns="" id="{50E5510D-358F-9F42-A720-A6696D86B52E}"/>
              </a:ext>
            </a:extLst>
          </p:cNvPr>
          <p:cNvSpPr/>
          <p:nvPr/>
        </p:nvSpPr>
        <p:spPr>
          <a:xfrm>
            <a:off x="4299638" y="2099583"/>
            <a:ext cx="5682563" cy="828776"/>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 </a:t>
            </a:r>
          </a:p>
          <a:p>
            <a:pPr lvl="0"/>
            <a:r>
              <a:rPr lang="en-US" sz="1600" b="1" dirty="0">
                <a:solidFill>
                  <a:schemeClr val="bg1"/>
                </a:solidFill>
                <a:latin typeface="Source Sans Pro" charset="0"/>
                <a:ea typeface="Source Sans Pro" charset="0"/>
                <a:cs typeface="Source Sans Pro" charset="0"/>
              </a:rPr>
              <a:t>LIBRAIRIES</a:t>
            </a:r>
          </a:p>
        </p:txBody>
      </p:sp>
      <p:pic>
        <p:nvPicPr>
          <p:cNvPr id="27" name="Picture 26">
            <a:extLst>
              <a:ext uri="{FF2B5EF4-FFF2-40B4-BE49-F238E27FC236}">
                <a16:creationId xmlns:a16="http://schemas.microsoft.com/office/drawing/2014/main" xmlns="" id="{FAB68817-1727-E14B-8341-25C675C96B8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270632" y="1617389"/>
            <a:ext cx="2309365" cy="334761"/>
          </a:xfrm>
          <a:prstGeom prst="rect">
            <a:avLst/>
          </a:prstGeom>
        </p:spPr>
      </p:pic>
      <p:sp>
        <p:nvSpPr>
          <p:cNvPr id="28" name="Rounded Rectangle 27">
            <a:extLst>
              <a:ext uri="{FF2B5EF4-FFF2-40B4-BE49-F238E27FC236}">
                <a16:creationId xmlns:a16="http://schemas.microsoft.com/office/drawing/2014/main" xmlns="" id="{03CACB4B-51E8-0749-9340-40E24818686B}"/>
              </a:ext>
            </a:extLst>
          </p:cNvPr>
          <p:cNvSpPr/>
          <p:nvPr/>
        </p:nvSpPr>
        <p:spPr>
          <a:xfrm>
            <a:off x="5956710" y="4415681"/>
            <a:ext cx="4025489" cy="288974"/>
          </a:xfrm>
          <a:prstGeom prst="roundRect">
            <a:avLst>
              <a:gd name="adj" fmla="val 13128"/>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rPr>
              <a:t>C stacks TCP/IP , TLS , Crypto, Bluetooth</a:t>
            </a:r>
          </a:p>
        </p:txBody>
      </p:sp>
      <p:cxnSp>
        <p:nvCxnSpPr>
          <p:cNvPr id="29" name="Straight Connector 28">
            <a:extLst>
              <a:ext uri="{FF2B5EF4-FFF2-40B4-BE49-F238E27FC236}">
                <a16:creationId xmlns:a16="http://schemas.microsoft.com/office/drawing/2014/main" xmlns="" id="{18FE8AAC-D28F-8C4B-92F4-8FFF81A0F0AF}"/>
              </a:ext>
            </a:extLst>
          </p:cNvPr>
          <p:cNvCxnSpPr>
            <a:cxnSpLocks/>
          </p:cNvCxnSpPr>
          <p:nvPr/>
        </p:nvCxnSpPr>
        <p:spPr>
          <a:xfrm>
            <a:off x="5984040" y="4310124"/>
            <a:ext cx="392309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xmlns="" id="{12176BD1-BD30-A44F-9CAF-928FE6EBB79F}"/>
              </a:ext>
            </a:extLst>
          </p:cNvPr>
          <p:cNvSpPr/>
          <p:nvPr/>
        </p:nvSpPr>
        <p:spPr>
          <a:xfrm>
            <a:off x="7294962" y="6267082"/>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31" name="Rectangle 30">
            <a:extLst>
              <a:ext uri="{FF2B5EF4-FFF2-40B4-BE49-F238E27FC236}">
                <a16:creationId xmlns:a16="http://schemas.microsoft.com/office/drawing/2014/main" xmlns="" id="{47E4C9E7-8973-4245-B612-41A03C8F1B0F}"/>
              </a:ext>
            </a:extLst>
          </p:cNvPr>
          <p:cNvSpPr/>
          <p:nvPr/>
        </p:nvSpPr>
        <p:spPr>
          <a:xfrm>
            <a:off x="7614987" y="5541967"/>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32" name="Rectangle 31">
            <a:extLst>
              <a:ext uri="{FF2B5EF4-FFF2-40B4-BE49-F238E27FC236}">
                <a16:creationId xmlns:a16="http://schemas.microsoft.com/office/drawing/2014/main" xmlns="" id="{6858A81E-4266-6F4F-8D93-B8419F4EE7F3}"/>
              </a:ext>
            </a:extLst>
          </p:cNvPr>
          <p:cNvSpPr/>
          <p:nvPr/>
        </p:nvSpPr>
        <p:spPr>
          <a:xfrm>
            <a:off x="7141471" y="3956465"/>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4" name="Rounded Rectangle 33">
            <a:extLst>
              <a:ext uri="{FF2B5EF4-FFF2-40B4-BE49-F238E27FC236}">
                <a16:creationId xmlns:a16="http://schemas.microsoft.com/office/drawing/2014/main" xmlns="" id="{652FBA75-194F-3540-8133-BE6F3A0F58AF}"/>
              </a:ext>
            </a:extLst>
          </p:cNvPr>
          <p:cNvSpPr/>
          <p:nvPr/>
        </p:nvSpPr>
        <p:spPr>
          <a:xfrm>
            <a:off x="5856982" y="2181410"/>
            <a:ext cx="115928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Connectivity</a:t>
            </a:r>
          </a:p>
        </p:txBody>
      </p:sp>
      <p:sp>
        <p:nvSpPr>
          <p:cNvPr id="35" name="Rounded Rectangle 34">
            <a:extLst>
              <a:ext uri="{FF2B5EF4-FFF2-40B4-BE49-F238E27FC236}">
                <a16:creationId xmlns:a16="http://schemas.microsoft.com/office/drawing/2014/main" xmlns="" id="{8A925A23-0E65-C441-B5A9-B85B406C137A}"/>
              </a:ext>
            </a:extLst>
          </p:cNvPr>
          <p:cNvSpPr/>
          <p:nvPr/>
        </p:nvSpPr>
        <p:spPr>
          <a:xfrm>
            <a:off x="5856179" y="3084173"/>
            <a:ext cx="475035"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NET</a:t>
            </a:r>
          </a:p>
        </p:txBody>
      </p:sp>
      <p:sp>
        <p:nvSpPr>
          <p:cNvPr id="36" name="Rounded Rectangle 35">
            <a:extLst>
              <a:ext uri="{FF2B5EF4-FFF2-40B4-BE49-F238E27FC236}">
                <a16:creationId xmlns:a16="http://schemas.microsoft.com/office/drawing/2014/main" xmlns="" id="{62B60516-5856-AF49-912D-EA309EAF0890}"/>
              </a:ext>
            </a:extLst>
          </p:cNvPr>
          <p:cNvSpPr/>
          <p:nvPr/>
        </p:nvSpPr>
        <p:spPr>
          <a:xfrm>
            <a:off x="6432274" y="3091405"/>
            <a:ext cx="475035"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SSL</a:t>
            </a:r>
          </a:p>
        </p:txBody>
      </p:sp>
      <p:sp>
        <p:nvSpPr>
          <p:cNvPr id="37" name="Rounded Rectangle 36">
            <a:extLst>
              <a:ext uri="{FF2B5EF4-FFF2-40B4-BE49-F238E27FC236}">
                <a16:creationId xmlns:a16="http://schemas.microsoft.com/office/drawing/2014/main" xmlns="" id="{E13C5F96-34C9-7E4C-AFA2-F1218F271DCD}"/>
              </a:ext>
            </a:extLst>
          </p:cNvPr>
          <p:cNvSpPr/>
          <p:nvPr/>
        </p:nvSpPr>
        <p:spPr>
          <a:xfrm>
            <a:off x="7005507" y="3089340"/>
            <a:ext cx="771478"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Security</a:t>
            </a:r>
          </a:p>
        </p:txBody>
      </p:sp>
      <p:sp>
        <p:nvSpPr>
          <p:cNvPr id="38" name="Rounded Rectangle 37">
            <a:extLst>
              <a:ext uri="{FF2B5EF4-FFF2-40B4-BE49-F238E27FC236}">
                <a16:creationId xmlns:a16="http://schemas.microsoft.com/office/drawing/2014/main" xmlns="" id="{43368A84-1651-7944-B8C8-4E2FA7EA5146}"/>
              </a:ext>
            </a:extLst>
          </p:cNvPr>
          <p:cNvSpPr/>
          <p:nvPr/>
        </p:nvSpPr>
        <p:spPr>
          <a:xfrm>
            <a:off x="6444673" y="5896928"/>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smtClean="0">
                <a:solidFill>
                  <a:schemeClr val="bg1"/>
                </a:solidFill>
                <a:latin typeface="Source Sans Pro Light" charset="0"/>
              </a:rPr>
              <a:t>Ethernet</a:t>
            </a:r>
            <a:endParaRPr lang="en-US" sz="1200" kern="0" dirty="0">
              <a:solidFill>
                <a:schemeClr val="bg1"/>
              </a:solidFill>
              <a:latin typeface="Source Sans Pro Light" charset="0"/>
            </a:endParaRPr>
          </a:p>
        </p:txBody>
      </p:sp>
      <p:sp>
        <p:nvSpPr>
          <p:cNvPr id="39" name="Rounded Rectangle 38">
            <a:extLst>
              <a:ext uri="{FF2B5EF4-FFF2-40B4-BE49-F238E27FC236}">
                <a16:creationId xmlns:a16="http://schemas.microsoft.com/office/drawing/2014/main" xmlns="" id="{E5171215-1FDA-2B4B-97DB-FC4AE8F1ED14}"/>
              </a:ext>
            </a:extLst>
          </p:cNvPr>
          <p:cNvSpPr/>
          <p:nvPr/>
        </p:nvSpPr>
        <p:spPr>
          <a:xfrm>
            <a:off x="7505956" y="589256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smtClean="0">
                <a:solidFill>
                  <a:schemeClr val="bg1"/>
                </a:solidFill>
                <a:latin typeface="Source Sans Pro Light" charset="0"/>
              </a:rPr>
              <a:t>WI-FI</a:t>
            </a:r>
            <a:endParaRPr lang="en-US" sz="1200" kern="0" dirty="0">
              <a:solidFill>
                <a:schemeClr val="bg1"/>
              </a:solidFill>
              <a:latin typeface="Source Sans Pro Light" charset="0"/>
            </a:endParaRPr>
          </a:p>
        </p:txBody>
      </p:sp>
      <p:sp>
        <p:nvSpPr>
          <p:cNvPr id="40" name="Rounded Rectangle 39">
            <a:extLst>
              <a:ext uri="{FF2B5EF4-FFF2-40B4-BE49-F238E27FC236}">
                <a16:creationId xmlns:a16="http://schemas.microsoft.com/office/drawing/2014/main" xmlns="" id="{DB9583CE-8E47-B543-A3C6-0A7CECBE335C}"/>
              </a:ext>
            </a:extLst>
          </p:cNvPr>
          <p:cNvSpPr/>
          <p:nvPr/>
        </p:nvSpPr>
        <p:spPr>
          <a:xfrm>
            <a:off x="8547332" y="5892567"/>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smtClean="0">
                <a:solidFill>
                  <a:schemeClr val="bg1"/>
                </a:solidFill>
                <a:latin typeface="Source Sans Pro Light" charset="0"/>
              </a:rPr>
              <a:t>BLE</a:t>
            </a:r>
            <a:endParaRPr lang="en-US" sz="1200" kern="0" dirty="0">
              <a:solidFill>
                <a:schemeClr val="bg1"/>
              </a:solidFill>
              <a:latin typeface="Source Sans Pro Light" charset="0"/>
            </a:endParaRPr>
          </a:p>
        </p:txBody>
      </p:sp>
      <p:sp>
        <p:nvSpPr>
          <p:cNvPr id="41" name="Rectangle 40">
            <a:extLst>
              <a:ext uri="{FF2B5EF4-FFF2-40B4-BE49-F238E27FC236}">
                <a16:creationId xmlns:a16="http://schemas.microsoft.com/office/drawing/2014/main" xmlns="" id="{60369472-40F5-0C49-8A0A-34721DA59A39}"/>
              </a:ext>
            </a:extLst>
          </p:cNvPr>
          <p:cNvSpPr/>
          <p:nvPr/>
        </p:nvSpPr>
        <p:spPr>
          <a:xfrm>
            <a:off x="6988506" y="4255818"/>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42" name="Rounded Rectangle 41">
            <a:extLst>
              <a:ext uri="{FF2B5EF4-FFF2-40B4-BE49-F238E27FC236}">
                <a16:creationId xmlns:a16="http://schemas.microsoft.com/office/drawing/2014/main" xmlns="" id="{5E274B6F-5968-644B-A233-1D8C249F9D25}"/>
              </a:ext>
            </a:extLst>
          </p:cNvPr>
          <p:cNvSpPr/>
          <p:nvPr/>
        </p:nvSpPr>
        <p:spPr>
          <a:xfrm>
            <a:off x="7780393" y="4843656"/>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3" name="Rounded Rectangle 42">
            <a:extLst>
              <a:ext uri="{FF2B5EF4-FFF2-40B4-BE49-F238E27FC236}">
                <a16:creationId xmlns:a16="http://schemas.microsoft.com/office/drawing/2014/main" xmlns="" id="{614FB769-688F-494D-AE49-D1344E751FA6}"/>
              </a:ext>
            </a:extLst>
          </p:cNvPr>
          <p:cNvSpPr/>
          <p:nvPr/>
        </p:nvSpPr>
        <p:spPr>
          <a:xfrm>
            <a:off x="5956710" y="4850520"/>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4" name="Rounded Rectangle 43">
            <a:extLst>
              <a:ext uri="{FF2B5EF4-FFF2-40B4-BE49-F238E27FC236}">
                <a16:creationId xmlns:a16="http://schemas.microsoft.com/office/drawing/2014/main" xmlns="" id="{05350DC8-AB2D-7A48-95B6-111BD3F62D9E}"/>
              </a:ext>
            </a:extLst>
          </p:cNvPr>
          <p:cNvSpPr/>
          <p:nvPr/>
        </p:nvSpPr>
        <p:spPr>
          <a:xfrm>
            <a:off x="6864667" y="4848939"/>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5" name="Round Same Side Corner Rectangle 44">
            <a:extLst>
              <a:ext uri="{FF2B5EF4-FFF2-40B4-BE49-F238E27FC236}">
                <a16:creationId xmlns:a16="http://schemas.microsoft.com/office/drawing/2014/main" xmlns="" id="{29077600-5340-3A45-9B91-0EB6485110C9}"/>
              </a:ext>
            </a:extLst>
          </p:cNvPr>
          <p:cNvSpPr/>
          <p:nvPr/>
        </p:nvSpPr>
        <p:spPr>
          <a:xfrm rot="10800000">
            <a:off x="4303130" y="1487705"/>
            <a:ext cx="5682562" cy="505956"/>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xmlns="" id="{FD7C4469-4138-A54A-BE6C-A4230D2BC1FF}"/>
              </a:ext>
            </a:extLst>
          </p:cNvPr>
          <p:cNvGrpSpPr/>
          <p:nvPr/>
        </p:nvGrpSpPr>
        <p:grpSpPr>
          <a:xfrm>
            <a:off x="6230603" y="1512134"/>
            <a:ext cx="481047" cy="461812"/>
            <a:chOff x="4007339" y="2072647"/>
            <a:chExt cx="412884" cy="461812"/>
          </a:xfrm>
        </p:grpSpPr>
        <p:pic>
          <p:nvPicPr>
            <p:cNvPr id="47" name="Picture 46">
              <a:extLst>
                <a:ext uri="{FF2B5EF4-FFF2-40B4-BE49-F238E27FC236}">
                  <a16:creationId xmlns:a16="http://schemas.microsoft.com/office/drawing/2014/main" xmlns="" id="{71DCAA86-C435-1643-A64D-70F34161978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983856" y="2098092"/>
              <a:ext cx="461812" cy="410922"/>
            </a:xfrm>
            <a:prstGeom prst="rect">
              <a:avLst/>
            </a:prstGeom>
          </p:spPr>
        </p:pic>
        <p:sp>
          <p:nvSpPr>
            <p:cNvPr id="48" name="Rectangle 47">
              <a:extLst>
                <a:ext uri="{FF2B5EF4-FFF2-40B4-BE49-F238E27FC236}">
                  <a16:creationId xmlns:a16="http://schemas.microsoft.com/office/drawing/2014/main" xmlns="" id="{8B1DF283-C2C4-5743-B08E-3D0ED4C0383E}"/>
                </a:ext>
              </a:extLst>
            </p:cNvPr>
            <p:cNvSpPr/>
            <p:nvPr/>
          </p:nvSpPr>
          <p:spPr>
            <a:xfrm>
              <a:off x="4007339" y="2198144"/>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tx1">
                      <a:lumMod val="60000"/>
                      <a:lumOff val="40000"/>
                    </a:schemeClr>
                  </a:solidFill>
                  <a:latin typeface="Source Sans Pro" charset="0"/>
                  <a:ea typeface="Source Sans Pro" charset="0"/>
                  <a:cs typeface="Source Sans Pro" charset="0"/>
                </a:rPr>
                <a:t>APP</a:t>
              </a:r>
            </a:p>
          </p:txBody>
        </p:sp>
      </p:grpSp>
      <p:sp>
        <p:nvSpPr>
          <p:cNvPr id="49" name="Rectangle 48">
            <a:extLst>
              <a:ext uri="{FF2B5EF4-FFF2-40B4-BE49-F238E27FC236}">
                <a16:creationId xmlns:a16="http://schemas.microsoft.com/office/drawing/2014/main" xmlns="" id="{BA88D557-8188-2941-A0CA-76EBC4BD4753}"/>
              </a:ext>
            </a:extLst>
          </p:cNvPr>
          <p:cNvSpPr/>
          <p:nvPr/>
        </p:nvSpPr>
        <p:spPr>
          <a:xfrm>
            <a:off x="4434783" y="1601385"/>
            <a:ext cx="3119740" cy="275554"/>
          </a:xfrm>
          <a:prstGeom prst="rect">
            <a:avLst/>
          </a:prstGeom>
          <a:noFill/>
          <a:effectLst/>
        </p:spPr>
        <p:txBody>
          <a:bodyPr wrap="square" lIns="0" rIns="0">
            <a:noAutofit/>
          </a:bodyPr>
          <a:lstStyle/>
          <a:p>
            <a:pPr>
              <a:lnSpc>
                <a:spcPts val="1600"/>
              </a:lnSpc>
              <a:spcBef>
                <a:spcPts val="100"/>
              </a:spcBef>
              <a:spcAft>
                <a:spcPts val="100"/>
              </a:spcAft>
            </a:pPr>
            <a:r>
              <a:rPr lang="en-US" sz="1400" dirty="0">
                <a:solidFill>
                  <a:schemeClr val="tx1">
                    <a:lumMod val="60000"/>
                    <a:lumOff val="40000"/>
                  </a:schemeClr>
                </a:solidFill>
                <a:latin typeface="Source Sans Pro" charset="0"/>
                <a:ea typeface="Source Sans Pro" charset="0"/>
                <a:cs typeface="Source Sans Pro" charset="0"/>
              </a:rPr>
              <a:t>Examples Applications</a:t>
            </a:r>
          </a:p>
        </p:txBody>
      </p:sp>
      <p:sp>
        <p:nvSpPr>
          <p:cNvPr id="51" name="Rounded Rectangle 36">
            <a:extLst>
              <a:ext uri="{FF2B5EF4-FFF2-40B4-BE49-F238E27FC236}">
                <a16:creationId xmlns:a16="http://schemas.microsoft.com/office/drawing/2014/main" xmlns="" id="{283307E8-59C0-44A7-B2D4-03F3BD01F6ED}"/>
              </a:ext>
            </a:extLst>
          </p:cNvPr>
          <p:cNvSpPr/>
          <p:nvPr/>
        </p:nvSpPr>
        <p:spPr>
          <a:xfrm>
            <a:off x="7879746" y="3091043"/>
            <a:ext cx="87454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Bluetooth</a:t>
            </a:r>
          </a:p>
        </p:txBody>
      </p:sp>
      <p:sp>
        <p:nvSpPr>
          <p:cNvPr id="52" name="Rounded Rectangle 36">
            <a:extLst>
              <a:ext uri="{FF2B5EF4-FFF2-40B4-BE49-F238E27FC236}">
                <a16:creationId xmlns:a16="http://schemas.microsoft.com/office/drawing/2014/main" xmlns="" id="{C8608BDC-F5B5-4939-8481-A80604A5D0D3}"/>
              </a:ext>
            </a:extLst>
          </p:cNvPr>
          <p:cNvSpPr/>
          <p:nvPr/>
        </p:nvSpPr>
        <p:spPr>
          <a:xfrm>
            <a:off x="8853427" y="3091405"/>
            <a:ext cx="100272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ECOM-WI-FI</a:t>
            </a:r>
          </a:p>
        </p:txBody>
      </p:sp>
      <p:sp>
        <p:nvSpPr>
          <p:cNvPr id="53" name="Rounded Rectangle 32">
            <a:extLst>
              <a:ext uri="{FF2B5EF4-FFF2-40B4-BE49-F238E27FC236}">
                <a16:creationId xmlns:a16="http://schemas.microsoft.com/office/drawing/2014/main" xmlns="" id="{DA840664-7456-4E94-B2C8-4B47ACB8B325}"/>
              </a:ext>
            </a:extLst>
          </p:cNvPr>
          <p:cNvSpPr/>
          <p:nvPr/>
        </p:nvSpPr>
        <p:spPr>
          <a:xfrm>
            <a:off x="7124224" y="2182166"/>
            <a:ext cx="1461277"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HTTP Client/Server</a:t>
            </a:r>
          </a:p>
        </p:txBody>
      </p:sp>
      <p:sp>
        <p:nvSpPr>
          <p:cNvPr id="54" name="Rounded Rectangle 32">
            <a:extLst>
              <a:ext uri="{FF2B5EF4-FFF2-40B4-BE49-F238E27FC236}">
                <a16:creationId xmlns:a16="http://schemas.microsoft.com/office/drawing/2014/main" xmlns="" id="{FB964F59-20F2-4C74-9159-946E02957282}"/>
              </a:ext>
            </a:extLst>
          </p:cNvPr>
          <p:cNvSpPr/>
          <p:nvPr/>
        </p:nvSpPr>
        <p:spPr>
          <a:xfrm>
            <a:off x="5856179" y="2546300"/>
            <a:ext cx="1357422"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Rest Client/Server</a:t>
            </a:r>
          </a:p>
        </p:txBody>
      </p:sp>
      <p:sp>
        <p:nvSpPr>
          <p:cNvPr id="55" name="Rounded Rectangle 32">
            <a:extLst>
              <a:ext uri="{FF2B5EF4-FFF2-40B4-BE49-F238E27FC236}">
                <a16:creationId xmlns:a16="http://schemas.microsoft.com/office/drawing/2014/main" xmlns="" id="{4384512F-E95C-4D62-B4A9-A913BB7AC345}"/>
              </a:ext>
            </a:extLst>
          </p:cNvPr>
          <p:cNvSpPr/>
          <p:nvPr/>
        </p:nvSpPr>
        <p:spPr>
          <a:xfrm>
            <a:off x="7305786" y="2545124"/>
            <a:ext cx="135362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WebSocket Client</a:t>
            </a:r>
          </a:p>
        </p:txBody>
      </p:sp>
      <p:sp>
        <p:nvSpPr>
          <p:cNvPr id="56" name="Rounded Rectangle 32">
            <a:extLst>
              <a:ext uri="{FF2B5EF4-FFF2-40B4-BE49-F238E27FC236}">
                <a16:creationId xmlns:a16="http://schemas.microsoft.com/office/drawing/2014/main" xmlns="" id="{0CE1D744-F702-4CEA-B511-1160656204E1}"/>
              </a:ext>
            </a:extLst>
          </p:cNvPr>
          <p:cNvSpPr/>
          <p:nvPr/>
        </p:nvSpPr>
        <p:spPr>
          <a:xfrm>
            <a:off x="8693454" y="2187449"/>
            <a:ext cx="989544"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SNTP Client</a:t>
            </a:r>
          </a:p>
        </p:txBody>
      </p:sp>
      <p:sp>
        <p:nvSpPr>
          <p:cNvPr id="58" name="Rounded Rectangle 41">
            <a:extLst>
              <a:ext uri="{FF2B5EF4-FFF2-40B4-BE49-F238E27FC236}">
                <a16:creationId xmlns:a16="http://schemas.microsoft.com/office/drawing/2014/main" xmlns="" id="{B0719255-A67A-483A-BE33-9E1F0D087410}"/>
              </a:ext>
            </a:extLst>
          </p:cNvPr>
          <p:cNvSpPr/>
          <p:nvPr/>
        </p:nvSpPr>
        <p:spPr>
          <a:xfrm>
            <a:off x="8696119" y="4843656"/>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59" name="Rounded Rectangle 36">
            <a:extLst>
              <a:ext uri="{FF2B5EF4-FFF2-40B4-BE49-F238E27FC236}">
                <a16:creationId xmlns:a16="http://schemas.microsoft.com/office/drawing/2014/main" xmlns="" id="{BD1E5A96-4D6B-4855-BC13-4A6D5BF7D99C}"/>
              </a:ext>
            </a:extLst>
          </p:cNvPr>
          <p:cNvSpPr/>
          <p:nvPr/>
        </p:nvSpPr>
        <p:spPr>
          <a:xfrm>
            <a:off x="5861940" y="3479868"/>
            <a:ext cx="1205609"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ECOM-Network</a:t>
            </a:r>
          </a:p>
        </p:txBody>
      </p:sp>
      <p:sp>
        <p:nvSpPr>
          <p:cNvPr id="60" name="Rounded Rectangle 32">
            <a:extLst>
              <a:ext uri="{FF2B5EF4-FFF2-40B4-BE49-F238E27FC236}">
                <a16:creationId xmlns:a16="http://schemas.microsoft.com/office/drawing/2014/main" xmlns="" id="{5CCD933E-7C6F-48C2-8B16-5533A9756066}"/>
              </a:ext>
            </a:extLst>
          </p:cNvPr>
          <p:cNvSpPr/>
          <p:nvPr/>
        </p:nvSpPr>
        <p:spPr>
          <a:xfrm>
            <a:off x="8766104" y="2540989"/>
            <a:ext cx="1096404"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MQTT Client</a:t>
            </a:r>
          </a:p>
        </p:txBody>
      </p:sp>
    </p:spTree>
    <p:extLst>
      <p:ext uri="{BB962C8B-B14F-4D97-AF65-F5344CB8AC3E}">
        <p14:creationId xmlns:p14="http://schemas.microsoft.com/office/powerpoint/2010/main" val="2436065578"/>
      </p:ext>
    </p:extLst>
  </p:cSld>
  <p:clrMapOvr>
    <a:masterClrMapping/>
  </p:clrMapOvr>
  <p:timing>
    <p:tnLst>
      <p:par>
        <p:cTn id="1" dur="indefinite" restart="never" nodeType="tmRoot"/>
      </p:par>
    </p:tnLst>
  </p:timing>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45923</TotalTime>
  <Words>52</Words>
  <Application>Microsoft Office PowerPoint</Application>
  <PresentationFormat>Widescreen</PresentationFormat>
  <Paragraphs>34</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RIVIERE</cp:lastModifiedBy>
  <cp:revision>371</cp:revision>
  <cp:lastPrinted>2021-01-04T17:40:49Z</cp:lastPrinted>
  <dcterms:created xsi:type="dcterms:W3CDTF">2017-01-10T13:21:08Z</dcterms:created>
  <dcterms:modified xsi:type="dcterms:W3CDTF">2021-08-09T11:25:33Z</dcterms:modified>
</cp:coreProperties>
</file>