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90" r:id="rId1"/>
  </p:sldMasterIdLst>
  <p:notesMasterIdLst>
    <p:notesMasterId r:id="rId5"/>
  </p:notesMasterIdLst>
  <p:handoutMasterIdLst>
    <p:handoutMasterId r:id="rId6"/>
  </p:handoutMasterIdLst>
  <p:sldIdLst>
    <p:sldId id="321" r:id="rId2"/>
    <p:sldId id="319" r:id="rId3"/>
    <p:sldId id="318" r:id="rId4"/>
  </p:sldIdLst>
  <p:sldSz cx="12192000" cy="6858000"/>
  <p:notesSz cx="6858000" cy="9144000"/>
  <p:defaultText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4020" userDrawn="1">
          <p15:clr>
            <a:srgbClr val="A4A3A4"/>
          </p15:clr>
        </p15:guide>
        <p15:guide id="2" pos="529" userDrawn="1">
          <p15:clr>
            <a:srgbClr val="A4A3A4"/>
          </p15:clr>
        </p15:guide>
        <p15:guide id="3" pos="7015" userDrawn="1">
          <p15:clr>
            <a:srgbClr val="A4A3A4"/>
          </p15:clr>
        </p15:guide>
        <p15:guide id="4" orient="horz" pos="436"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7DE1E"/>
    <a:srgbClr val="D4D7D9"/>
    <a:srgbClr val="F0B60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5266" autoAdjust="0"/>
    <p:restoredTop sz="97046" autoAdjust="0"/>
  </p:normalViewPr>
  <p:slideViewPr>
    <p:cSldViewPr snapToGrid="0">
      <p:cViewPr varScale="1">
        <p:scale>
          <a:sx n="124" d="100"/>
          <a:sy n="124" d="100"/>
        </p:scale>
        <p:origin x="1296" y="168"/>
      </p:cViewPr>
      <p:guideLst>
        <p:guide orient="horz" pos="4020"/>
        <p:guide pos="529"/>
        <p:guide pos="7015"/>
        <p:guide orient="horz" pos="436"/>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p:cViewPr varScale="1">
        <p:scale>
          <a:sx n="170" d="100"/>
          <a:sy n="170" d="100"/>
        </p:scale>
        <p:origin x="6584" y="184"/>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latin typeface="Calibri Regular" charset="0"/>
            </a:endParaRP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38FA78A5-0A8C-BB4A-989B-613D7251D3B1}" type="datetime6">
              <a:rPr lang="fr-FR" smtClean="0">
                <a:latin typeface="Calibri Regular" charset="0"/>
              </a:rPr>
              <a:t>mai 22</a:t>
            </a:fld>
            <a:endParaRPr lang="en-US" dirty="0">
              <a:latin typeface="Calibri Regular" charset="0"/>
            </a:endParaRPr>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latin typeface="Calibri Regular" charset="0"/>
            </a:endParaRPr>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5C1BCF83-E995-406B-90B7-34CBC7B459E2}" type="slidenum">
              <a:rPr lang="en-US" smtClean="0">
                <a:latin typeface="Calibri Regular" charset="0"/>
              </a:rPr>
              <a:t>‹#›</a:t>
            </a:fld>
            <a:endParaRPr lang="en-US" dirty="0">
              <a:latin typeface="Calibri Regular" charset="0"/>
            </a:endParaRPr>
          </a:p>
        </p:txBody>
      </p:sp>
    </p:spTree>
    <p:extLst>
      <p:ext uri="{BB962C8B-B14F-4D97-AF65-F5344CB8AC3E}">
        <p14:creationId xmlns:p14="http://schemas.microsoft.com/office/powerpoint/2010/main" val="1503862246"/>
      </p:ext>
    </p:extLst>
  </p:cSld>
  <p:clrMap bg1="lt1" tx1="dk1" bg2="lt2" tx2="dk2" accent1="accent1" accent2="accent2" accent3="accent3" accent4="accent4" accent5="accent5" accent6="accent6" hlink="hlink" folHlink="folHlink"/>
  <p:hf hdr="0" ftr="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0" i="0">
                <a:latin typeface="Calibri Regular" charset="0"/>
              </a:defRPr>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b="0" i="0">
                <a:latin typeface="Calibri Regular" charset="0"/>
              </a:defRPr>
            </a:lvl1pPr>
          </a:lstStyle>
          <a:p>
            <a:fld id="{79958FA1-9FE8-F149-AB4B-7DC9950B39E9}" type="datetime6">
              <a:rPr lang="fr-FR" smtClean="0"/>
              <a:pPr/>
              <a:t>mai 22</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b="0" i="0">
                <a:latin typeface="Calibri Regular" charset="0"/>
              </a:defRPr>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b="0" i="0">
                <a:latin typeface="Calibri Regular" charset="0"/>
              </a:defRPr>
            </a:lvl1pPr>
          </a:lstStyle>
          <a:p>
            <a:fld id="{63D2F4DC-CE54-4109-8EF4-A6E1D0DA46F1}" type="slidenum">
              <a:rPr lang="en-US" smtClean="0"/>
              <a:pPr/>
              <a:t>‹#›</a:t>
            </a:fld>
            <a:endParaRPr lang="en-US" dirty="0"/>
          </a:p>
        </p:txBody>
      </p:sp>
    </p:spTree>
    <p:extLst>
      <p:ext uri="{BB962C8B-B14F-4D97-AF65-F5344CB8AC3E}">
        <p14:creationId xmlns:p14="http://schemas.microsoft.com/office/powerpoint/2010/main" val="2834552350"/>
      </p:ext>
    </p:extLst>
  </p:cSld>
  <p:clrMap bg1="lt1" tx1="dk1" bg2="lt2" tx2="dk2" accent1="accent1" accent2="accent2" accent3="accent3" accent4="accent4" accent5="accent5" accent6="accent6" hlink="hlink" folHlink="folHlink"/>
  <p:hf hdr="0" ftr="0"/>
  <p:notesStyle>
    <a:lvl1pPr marL="0" algn="l" defTabSz="914377" rtl="0" eaLnBrk="1" latinLnBrk="0" hangingPunct="1">
      <a:defRPr sz="1200" b="0" i="0" kern="1200">
        <a:solidFill>
          <a:schemeClr val="tx1"/>
        </a:solidFill>
        <a:latin typeface="Calibri Regular" charset="0"/>
        <a:ea typeface="+mn-ea"/>
        <a:cs typeface="+mn-cs"/>
      </a:defRPr>
    </a:lvl1pPr>
    <a:lvl2pPr marL="457189" algn="l" defTabSz="914377" rtl="0" eaLnBrk="1" latinLnBrk="0" hangingPunct="1">
      <a:defRPr sz="1200" b="0" i="0" kern="1200">
        <a:solidFill>
          <a:schemeClr val="tx1"/>
        </a:solidFill>
        <a:latin typeface="Calibri Regular" charset="0"/>
        <a:ea typeface="+mn-ea"/>
        <a:cs typeface="+mn-cs"/>
      </a:defRPr>
    </a:lvl2pPr>
    <a:lvl3pPr marL="914377" algn="l" defTabSz="914377" rtl="0" eaLnBrk="1" latinLnBrk="0" hangingPunct="1">
      <a:defRPr sz="1200" b="0" i="0" kern="1200">
        <a:solidFill>
          <a:schemeClr val="tx1"/>
        </a:solidFill>
        <a:latin typeface="Calibri Regular" charset="0"/>
        <a:ea typeface="+mn-ea"/>
        <a:cs typeface="+mn-cs"/>
      </a:defRPr>
    </a:lvl3pPr>
    <a:lvl4pPr marL="1371566" algn="l" defTabSz="914377" rtl="0" eaLnBrk="1" latinLnBrk="0" hangingPunct="1">
      <a:defRPr sz="1200" b="0" i="0" kern="1200">
        <a:solidFill>
          <a:schemeClr val="tx1"/>
        </a:solidFill>
        <a:latin typeface="Calibri Regular" charset="0"/>
        <a:ea typeface="+mn-ea"/>
        <a:cs typeface="+mn-cs"/>
      </a:defRPr>
    </a:lvl4pPr>
    <a:lvl5pPr marL="1828754" algn="l" defTabSz="914377" rtl="0" eaLnBrk="1" latinLnBrk="0" hangingPunct="1">
      <a:defRPr sz="1200" b="0" i="0" kern="1200">
        <a:solidFill>
          <a:schemeClr val="tx1"/>
        </a:solidFill>
        <a:latin typeface="Calibri Regular" charset="0"/>
        <a:ea typeface="+mn-ea"/>
        <a:cs typeface="+mn-cs"/>
      </a:defRPr>
    </a:lvl5pPr>
    <a:lvl6pPr marL="2285943" algn="l" defTabSz="914377" rtl="0" eaLnBrk="1" latinLnBrk="0" hangingPunct="1">
      <a:defRPr sz="1200" kern="1200">
        <a:solidFill>
          <a:schemeClr val="tx1"/>
        </a:solidFill>
        <a:latin typeface="+mn-lt"/>
        <a:ea typeface="+mn-ea"/>
        <a:cs typeface="+mn-cs"/>
      </a:defRPr>
    </a:lvl6pPr>
    <a:lvl7pPr marL="2743131" algn="l" defTabSz="914377" rtl="0" eaLnBrk="1" latinLnBrk="0" hangingPunct="1">
      <a:defRPr sz="1200" kern="1200">
        <a:solidFill>
          <a:schemeClr val="tx1"/>
        </a:solidFill>
        <a:latin typeface="+mn-lt"/>
        <a:ea typeface="+mn-ea"/>
        <a:cs typeface="+mn-cs"/>
      </a:defRPr>
    </a:lvl7pPr>
    <a:lvl8pPr marL="3200320" algn="l" defTabSz="914377" rtl="0" eaLnBrk="1" latinLnBrk="0" hangingPunct="1">
      <a:defRPr sz="1200" kern="1200">
        <a:solidFill>
          <a:schemeClr val="tx1"/>
        </a:solidFill>
        <a:latin typeface="+mn-lt"/>
        <a:ea typeface="+mn-ea"/>
        <a:cs typeface="+mn-cs"/>
      </a:defRPr>
    </a:lvl8pPr>
    <a:lvl9pPr marL="3657509" algn="l" defTabSz="914377"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Red Chapter / Title_subtitle">
    <p:spTree>
      <p:nvGrpSpPr>
        <p:cNvPr id="1" name=""/>
        <p:cNvGrpSpPr/>
        <p:nvPr/>
      </p:nvGrpSpPr>
      <p:grpSpPr>
        <a:xfrm>
          <a:off x="0" y="0"/>
          <a:ext cx="0" cy="0"/>
          <a:chOff x="0" y="0"/>
          <a:chExt cx="0" cy="0"/>
        </a:xfrm>
      </p:grpSpPr>
      <p:sp>
        <p:nvSpPr>
          <p:cNvPr id="2" name="Rectangle 1"/>
          <p:cNvSpPr/>
          <p:nvPr/>
        </p:nvSpPr>
        <p:spPr>
          <a:xfrm>
            <a:off x="0" y="0"/>
            <a:ext cx="9192067" cy="6884633"/>
          </a:xfrm>
          <a:custGeom>
            <a:avLst/>
            <a:gdLst>
              <a:gd name="connsiteX0" fmla="*/ 0 w 8832304"/>
              <a:gd name="connsiteY0" fmla="*/ 0 h 6858000"/>
              <a:gd name="connsiteX1" fmla="*/ 8832304 w 8832304"/>
              <a:gd name="connsiteY1" fmla="*/ 0 h 6858000"/>
              <a:gd name="connsiteX2" fmla="*/ 8832304 w 8832304"/>
              <a:gd name="connsiteY2" fmla="*/ 6858000 h 6858000"/>
              <a:gd name="connsiteX3" fmla="*/ 0 w 8832304"/>
              <a:gd name="connsiteY3" fmla="*/ 6858000 h 6858000"/>
              <a:gd name="connsiteX4" fmla="*/ 0 w 8832304"/>
              <a:gd name="connsiteY4" fmla="*/ 0 h 6858000"/>
              <a:gd name="connsiteX0" fmla="*/ 0 w 8832304"/>
              <a:gd name="connsiteY0" fmla="*/ 0 h 6872990"/>
              <a:gd name="connsiteX1" fmla="*/ 8832304 w 8832304"/>
              <a:gd name="connsiteY1" fmla="*/ 0 h 6872990"/>
              <a:gd name="connsiteX2" fmla="*/ 4650048 w 8832304"/>
              <a:gd name="connsiteY2" fmla="*/ 6872990 h 6872990"/>
              <a:gd name="connsiteX3" fmla="*/ 0 w 8832304"/>
              <a:gd name="connsiteY3" fmla="*/ 6858000 h 6872990"/>
              <a:gd name="connsiteX4" fmla="*/ 0 w 8832304"/>
              <a:gd name="connsiteY4" fmla="*/ 0 h 6872990"/>
              <a:gd name="connsiteX0" fmla="*/ 0 w 9147097"/>
              <a:gd name="connsiteY0" fmla="*/ 0 h 6872990"/>
              <a:gd name="connsiteX1" fmla="*/ 9147097 w 9147097"/>
              <a:gd name="connsiteY1" fmla="*/ 0 h 6872990"/>
              <a:gd name="connsiteX2" fmla="*/ 4650048 w 9147097"/>
              <a:gd name="connsiteY2" fmla="*/ 6872990 h 6872990"/>
              <a:gd name="connsiteX3" fmla="*/ 0 w 9147097"/>
              <a:gd name="connsiteY3" fmla="*/ 6858000 h 6872990"/>
              <a:gd name="connsiteX4" fmla="*/ 0 w 9147097"/>
              <a:gd name="connsiteY4" fmla="*/ 0 h 6872990"/>
              <a:gd name="connsiteX0" fmla="*/ 0 w 9192067"/>
              <a:gd name="connsiteY0" fmla="*/ 0 h 6872990"/>
              <a:gd name="connsiteX1" fmla="*/ 9192067 w 9192067"/>
              <a:gd name="connsiteY1" fmla="*/ 0 h 6872990"/>
              <a:gd name="connsiteX2" fmla="*/ 4650048 w 9192067"/>
              <a:gd name="connsiteY2" fmla="*/ 6872990 h 6872990"/>
              <a:gd name="connsiteX3" fmla="*/ 0 w 9192067"/>
              <a:gd name="connsiteY3" fmla="*/ 6858000 h 6872990"/>
              <a:gd name="connsiteX4" fmla="*/ 0 w 9192067"/>
              <a:gd name="connsiteY4" fmla="*/ 0 h 6872990"/>
              <a:gd name="connsiteX0" fmla="*/ 0 w 9192067"/>
              <a:gd name="connsiteY0" fmla="*/ 0 h 6858000"/>
              <a:gd name="connsiteX1" fmla="*/ 9192067 w 9192067"/>
              <a:gd name="connsiteY1" fmla="*/ 0 h 6858000"/>
              <a:gd name="connsiteX2" fmla="*/ 5039792 w 9192067"/>
              <a:gd name="connsiteY2" fmla="*/ 6858000 h 6858000"/>
              <a:gd name="connsiteX3" fmla="*/ 0 w 9192067"/>
              <a:gd name="connsiteY3" fmla="*/ 6858000 h 6858000"/>
              <a:gd name="connsiteX4" fmla="*/ 0 w 9192067"/>
              <a:gd name="connsiteY4" fmla="*/ 0 h 6858000"/>
              <a:gd name="connsiteX0" fmla="*/ 0 w 9192067"/>
              <a:gd name="connsiteY0" fmla="*/ 0 h 6884633"/>
              <a:gd name="connsiteX1" fmla="*/ 9192067 w 9192067"/>
              <a:gd name="connsiteY1" fmla="*/ 0 h 6884633"/>
              <a:gd name="connsiteX2" fmla="*/ 5030914 w 9192067"/>
              <a:gd name="connsiteY2" fmla="*/ 6884633 h 6884633"/>
              <a:gd name="connsiteX3" fmla="*/ 0 w 9192067"/>
              <a:gd name="connsiteY3" fmla="*/ 6858000 h 6884633"/>
              <a:gd name="connsiteX4" fmla="*/ 0 w 9192067"/>
              <a:gd name="connsiteY4" fmla="*/ 0 h 688463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92067" h="6884633">
                <a:moveTo>
                  <a:pt x="0" y="0"/>
                </a:moveTo>
                <a:lnTo>
                  <a:pt x="9192067" y="0"/>
                </a:lnTo>
                <a:lnTo>
                  <a:pt x="5030914" y="6884633"/>
                </a:lnTo>
                <a:lnTo>
                  <a:pt x="0" y="6858000"/>
                </a:lnTo>
                <a:lnTo>
                  <a:pt x="0" y="0"/>
                </a:ln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Title 1"/>
          <p:cNvSpPr>
            <a:spLocks noGrp="1"/>
          </p:cNvSpPr>
          <p:nvPr>
            <p:ph type="ctrTitle" hasCustomPrompt="1"/>
          </p:nvPr>
        </p:nvSpPr>
        <p:spPr>
          <a:xfrm>
            <a:off x="1657349" y="644525"/>
            <a:ext cx="4500331" cy="2726185"/>
          </a:xfrm>
          <a:prstGeom prst="rect">
            <a:avLst/>
          </a:prstGeom>
        </p:spPr>
        <p:txBody>
          <a:bodyPr lIns="0" tIns="0" rIns="0" bIns="0" anchor="b" anchorCtr="0">
            <a:noAutofit/>
          </a:bodyPr>
          <a:lstStyle>
            <a:lvl1pPr algn="r">
              <a:defRPr sz="4000" b="1" i="0" cap="none"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cxnSp>
        <p:nvCxnSpPr>
          <p:cNvPr id="9" name="Straight Connector 8"/>
          <p:cNvCxnSpPr/>
          <p:nvPr/>
        </p:nvCxnSpPr>
        <p:spPr>
          <a:xfrm flipH="1">
            <a:off x="5776094" y="3569020"/>
            <a:ext cx="381586"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Text Placeholder 6"/>
          <p:cNvSpPr>
            <a:spLocks noGrp="1"/>
          </p:cNvSpPr>
          <p:nvPr>
            <p:ph type="body" sz="quarter" idx="10" hasCustomPrompt="1"/>
          </p:nvPr>
        </p:nvSpPr>
        <p:spPr>
          <a:xfrm>
            <a:off x="7680324" y="3645024"/>
            <a:ext cx="3960814" cy="2398589"/>
          </a:xfrm>
          <a:prstGeom prst="rect">
            <a:avLst/>
          </a:prstGeom>
        </p:spPr>
        <p:txBody>
          <a:bodyPr lIns="0" tIns="0" rIns="0" bIns="0"/>
          <a:lstStyle>
            <a:lvl1pPr>
              <a:defRPr sz="2600"/>
            </a:lvl1pPr>
          </a:lstStyle>
          <a:p>
            <a:pPr lvl="0"/>
            <a:r>
              <a:rPr lang="en-US" dirty="0"/>
              <a:t>Click to edit Intro text styles</a:t>
            </a:r>
          </a:p>
        </p:txBody>
      </p:sp>
      <p:cxnSp>
        <p:nvCxnSpPr>
          <p:cNvPr id="13" name="Straight Connector 12"/>
          <p:cNvCxnSpPr/>
          <p:nvPr/>
        </p:nvCxnSpPr>
        <p:spPr>
          <a:xfrm flipH="1">
            <a:off x="7680326" y="3552512"/>
            <a:ext cx="390524"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2 Column / Title_Subtitle_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1" hasCustomPrompt="1"/>
          </p:nvPr>
        </p:nvSpPr>
        <p:spPr>
          <a:xfrm>
            <a:off x="550863" y="2286264"/>
            <a:ext cx="10129837" cy="3757348"/>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6" name="Straight Connector 15"/>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2 Columns/ Title_Subtitle_Content, Comparison">
    <p:spTree>
      <p:nvGrpSpPr>
        <p:cNvPr id="1" name=""/>
        <p:cNvGrpSpPr/>
        <p:nvPr/>
      </p:nvGrpSpPr>
      <p:grpSpPr>
        <a:xfrm>
          <a:off x="0" y="0"/>
          <a:ext cx="0" cy="0"/>
          <a:chOff x="0" y="0"/>
          <a:chExt cx="0" cy="0"/>
        </a:xfrm>
      </p:grpSpPr>
      <p:sp>
        <p:nvSpPr>
          <p:cNvPr id="7" name="Text Placeholder 2"/>
          <p:cNvSpPr>
            <a:spLocks noGrp="1"/>
          </p:cNvSpPr>
          <p:nvPr>
            <p:ph type="body" idx="1" hasCustomPrompt="1"/>
          </p:nvPr>
        </p:nvSpPr>
        <p:spPr>
          <a:xfrm>
            <a:off x="554378"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9" name="Content Placeholder 3"/>
          <p:cNvSpPr>
            <a:spLocks noGrp="1"/>
          </p:cNvSpPr>
          <p:nvPr>
            <p:ph sz="half" idx="13" hasCustomPrompt="1"/>
          </p:nvPr>
        </p:nvSpPr>
        <p:spPr>
          <a:xfrm>
            <a:off x="550863"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ext Placeholder 2"/>
          <p:cNvSpPr>
            <a:spLocks noGrp="1"/>
          </p:cNvSpPr>
          <p:nvPr>
            <p:ph type="body" idx="14" hasCustomPrompt="1"/>
          </p:nvPr>
        </p:nvSpPr>
        <p:spPr>
          <a:xfrm>
            <a:off x="5684632" y="1710206"/>
            <a:ext cx="499606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3" name="Content Placeholder 3"/>
          <p:cNvSpPr>
            <a:spLocks noGrp="1"/>
          </p:cNvSpPr>
          <p:nvPr>
            <p:ph sz="half" idx="15" hasCustomPrompt="1"/>
          </p:nvPr>
        </p:nvSpPr>
        <p:spPr>
          <a:xfrm>
            <a:off x="5681117" y="2286264"/>
            <a:ext cx="4999583" cy="3757348"/>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5" name="Straight Connector 14"/>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3 Column / Title_Content">
    <p:spTree>
      <p:nvGrpSpPr>
        <p:cNvPr id="1" name=""/>
        <p:cNvGrpSpPr/>
        <p:nvPr/>
      </p:nvGrpSpPr>
      <p:grpSpPr>
        <a:xfrm>
          <a:off x="0" y="0"/>
          <a:ext cx="0" cy="0"/>
          <a:chOff x="0" y="0"/>
          <a:chExt cx="0" cy="0"/>
        </a:xfrm>
      </p:grpSpPr>
      <p:sp>
        <p:nvSpPr>
          <p:cNvPr id="11" name="Content Placeholder 3"/>
          <p:cNvSpPr>
            <a:spLocks noGrp="1"/>
          </p:cNvSpPr>
          <p:nvPr>
            <p:ph sz="half" idx="2" hasCustomPrompt="1"/>
          </p:nvPr>
        </p:nvSpPr>
        <p:spPr>
          <a:xfrm>
            <a:off x="550862" y="1710203"/>
            <a:ext cx="10129837" cy="433340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2" name="TextBox 1"/>
          <p:cNvSpPr txBox="1"/>
          <p:nvPr/>
        </p:nvSpPr>
        <p:spPr>
          <a:xfrm>
            <a:off x="-3481064" y="-2043608"/>
            <a:ext cx="2376264" cy="215444"/>
          </a:xfrm>
          <a:prstGeom prst="rect">
            <a:avLst/>
          </a:prstGeom>
          <a:noFill/>
        </p:spPr>
        <p:txBody>
          <a:bodyPr wrap="square" lIns="0" tIns="0" rIns="0" bIns="0" numCol="1" spcCol="288000" rtlCol="0">
            <a:spAutoFit/>
          </a:bodyPr>
          <a:lstStyle/>
          <a:p>
            <a:pPr indent="-180000" fontAlgn="auto" latinLnBrk="0">
              <a:spcBef>
                <a:spcPts val="600"/>
              </a:spcBef>
              <a:spcAft>
                <a:spcPts val="0"/>
              </a:spcAft>
            </a:pPr>
            <a:r>
              <a:rPr lang="en-US" sz="1400" b="0" i="0" dirty="0" err="1">
                <a:latin typeface="Source Sans Pro" charset="0"/>
                <a:ea typeface="Source Sans Pro" charset="0"/>
                <a:cs typeface="Source Sans Pro" charset="0"/>
              </a:rPr>
              <a:t>zfegrhtjyufgrtntcvb</a:t>
            </a:r>
            <a:endParaRPr lang="en-US" sz="1400" b="0" i="0" dirty="0">
              <a:latin typeface="Source Sans Pro" charset="0"/>
              <a:ea typeface="Source Sans Pro" charset="0"/>
              <a:cs typeface="Source Sans Pro" charset="0"/>
            </a:endParaRPr>
          </a:p>
        </p:txBody>
      </p:sp>
      <p:sp>
        <p:nvSpPr>
          <p:cNvPr id="6"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3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numCol="3">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s / Title, Subtitle, Content">
    <p:spTree>
      <p:nvGrpSpPr>
        <p:cNvPr id="1" name=""/>
        <p:cNvGrpSpPr/>
        <p:nvPr/>
      </p:nvGrpSpPr>
      <p:grpSpPr>
        <a:xfrm>
          <a:off x="0" y="0"/>
          <a:ext cx="0" cy="0"/>
          <a:chOff x="0" y="0"/>
          <a:chExt cx="0" cy="0"/>
        </a:xfrm>
      </p:grpSpPr>
      <p:sp>
        <p:nvSpPr>
          <p:cNvPr id="3" name="Text Placeholder 2"/>
          <p:cNvSpPr>
            <a:spLocks noGrp="1"/>
          </p:cNvSpPr>
          <p:nvPr>
            <p:ph type="body" idx="1" hasCustomPrompt="1"/>
          </p:nvPr>
        </p:nvSpPr>
        <p:spPr>
          <a:xfrm>
            <a:off x="551386" y="1710206"/>
            <a:ext cx="3007790"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12" name="Content Placeholder 3"/>
          <p:cNvSpPr>
            <a:spLocks noGrp="1"/>
          </p:cNvSpPr>
          <p:nvPr>
            <p:ph sz="half" idx="12" hasCustomPrompt="1"/>
          </p:nvPr>
        </p:nvSpPr>
        <p:spPr>
          <a:xfrm>
            <a:off x="4150863" y="2276872"/>
            <a:ext cx="3025257" cy="3766740"/>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4" name="Content Placeholder 3"/>
          <p:cNvSpPr>
            <a:spLocks noGrp="1"/>
          </p:cNvSpPr>
          <p:nvPr>
            <p:ph sz="half" idx="11" hasCustomPrompt="1"/>
          </p:nvPr>
        </p:nvSpPr>
        <p:spPr>
          <a:xfrm>
            <a:off x="551385" y="2286263"/>
            <a:ext cx="3007792"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6" name="Text Placeholder 2"/>
          <p:cNvSpPr>
            <a:spLocks noGrp="1"/>
          </p:cNvSpPr>
          <p:nvPr>
            <p:ph type="body" idx="13" hasCustomPrompt="1"/>
          </p:nvPr>
        </p:nvSpPr>
        <p:spPr>
          <a:xfrm>
            <a:off x="4147113" y="1710206"/>
            <a:ext cx="3029007"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7" name="Content Placeholder 3"/>
          <p:cNvSpPr>
            <a:spLocks noGrp="1"/>
          </p:cNvSpPr>
          <p:nvPr>
            <p:ph sz="half" idx="14" hasCustomPrompt="1"/>
          </p:nvPr>
        </p:nvSpPr>
        <p:spPr>
          <a:xfrm>
            <a:off x="7680325" y="2276871"/>
            <a:ext cx="3000375" cy="3766741"/>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ext Placeholder 2"/>
          <p:cNvSpPr>
            <a:spLocks noGrp="1"/>
          </p:cNvSpPr>
          <p:nvPr>
            <p:ph type="body" idx="15" hasCustomPrompt="1"/>
          </p:nvPr>
        </p:nvSpPr>
        <p:spPr>
          <a:xfrm>
            <a:off x="7680325" y="1710206"/>
            <a:ext cx="3007219"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cxnSp>
        <p:nvCxnSpPr>
          <p:cNvPr id="13" name="Straight Connector 12"/>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15"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hf hdr="0" ftr="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Introduce Page">
    <p:spTree>
      <p:nvGrpSpPr>
        <p:cNvPr id="1" name=""/>
        <p:cNvGrpSpPr/>
        <p:nvPr/>
      </p:nvGrpSpPr>
      <p:grpSpPr>
        <a:xfrm>
          <a:off x="0" y="0"/>
          <a:ext cx="0" cy="0"/>
          <a:chOff x="0" y="0"/>
          <a:chExt cx="0" cy="0"/>
        </a:xfrm>
      </p:grpSpPr>
      <p:cxnSp>
        <p:nvCxnSpPr>
          <p:cNvPr id="5" name="Straight Connector 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Title Placeholder 1"/>
          <p:cNvSpPr txBox="1">
            <a:spLocks/>
          </p:cNvSpPr>
          <p:nvPr/>
        </p:nvSpPr>
        <p:spPr>
          <a:xfrm>
            <a:off x="4145146" y="1455167"/>
            <a:ext cx="3901709" cy="461665"/>
          </a:xfrm>
          <a:prstGeom prst="rect">
            <a:avLst/>
          </a:prstGeom>
        </p:spPr>
        <p:txBody>
          <a:bodyPr vert="horz" wrap="none" lIns="0" tIns="0" rIns="0" bIns="0" numCol="1" rtlCol="0" anchor="b" anchorCtr="1">
            <a:spAutoFit/>
          </a:bodyPr>
          <a:lstStyle>
            <a:lvl1pPr algn="l" defTabSz="914286" rtl="0" eaLnBrk="1" latinLnBrk="0" hangingPunct="1">
              <a:lnSpc>
                <a:spcPts val="3600"/>
              </a:lnSpc>
              <a:spcBef>
                <a:spcPct val="0"/>
              </a:spcBef>
              <a:buNone/>
              <a:defRPr sz="4400" b="0" i="0" kern="1200" cap="small" baseline="0">
                <a:solidFill>
                  <a:schemeClr val="tx1"/>
                </a:solidFill>
                <a:latin typeface="Source Sans Pro" charset="0"/>
                <a:ea typeface="Source Sans Pro" charset="0"/>
                <a:cs typeface="Source Sans Pro" charset="0"/>
              </a:defRPr>
            </a:lvl1pPr>
          </a:lstStyle>
          <a:p>
            <a:pPr algn="ctr"/>
            <a:r>
              <a:rPr lang="en-US" dirty="0"/>
              <a:t>click to edit title</a:t>
            </a:r>
          </a:p>
        </p:txBody>
      </p:sp>
      <p:sp>
        <p:nvSpPr>
          <p:cNvPr id="8" name="Content Placeholder 3"/>
          <p:cNvSpPr>
            <a:spLocks noGrp="1"/>
          </p:cNvSpPr>
          <p:nvPr>
            <p:ph sz="half" idx="11" hasCustomPrompt="1"/>
          </p:nvPr>
        </p:nvSpPr>
        <p:spPr>
          <a:xfrm>
            <a:off x="1031082" y="2479536"/>
            <a:ext cx="10129837" cy="3564077"/>
          </a:xfrm>
          <a:prstGeom prst="rect">
            <a:avLst/>
          </a:prstGeom>
        </p:spPr>
        <p:txBody>
          <a:bodyPr lIns="90000" anchor="t" anchorCtr="1">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Tree>
  </p:cSld>
  <p:clrMapOvr>
    <a:masterClrMapping/>
  </p:clrMapOvr>
  <p:hf hdr="0" ft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Legal - Disclaimer">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en-US" sz="2400" dirty="0"/>
              <a:t>DISCLAIMER</a:t>
            </a:r>
          </a:p>
        </p:txBody>
      </p:sp>
      <p:sp>
        <p:nvSpPr>
          <p:cNvPr id="10" name="TextBox 9"/>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proprietary under copyright Law of Industrial Smart Software Technology (IS2T S.A.) operating under the brand name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IS2T® and </a:t>
            </a:r>
            <a:r>
              <a:rPr lang="en-US" sz="1400" b="0" i="0" spc="0" dirty="0" err="1">
                <a:ln>
                  <a:noFill/>
                </a:ln>
                <a:solidFill>
                  <a:schemeClr val="tx2"/>
                </a:solidFill>
                <a:latin typeface="Source Sans Pro Light" charset="0"/>
                <a:ea typeface="Source Sans Pro Light" charset="0"/>
                <a:cs typeface="Source Sans Pro Light" charset="0"/>
              </a:rPr>
              <a:t>MicroEJ</a:t>
            </a:r>
            <a:r>
              <a:rPr lang="en-US" sz="1400" b="0" i="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spc="0" dirty="0" err="1">
                <a:ln>
                  <a:noFill/>
                </a:ln>
                <a:solidFill>
                  <a:schemeClr val="tx2"/>
                </a:solidFill>
                <a:latin typeface="Source Sans Pro Light" charset="0"/>
                <a:ea typeface="Source Sans Pro Light" charset="0"/>
                <a:cs typeface="Source Sans Pro Light" charset="0"/>
              </a:rPr>
              <a:t>Inc</a:t>
            </a:r>
            <a:r>
              <a:rPr lang="en-US" sz="1400" b="0" i="0" spc="0" dirty="0">
                <a:ln>
                  <a:noFill/>
                </a:ln>
                <a:solidFill>
                  <a:schemeClr val="tx2"/>
                </a:solidFill>
                <a:latin typeface="Source Sans Pro Light" charset="0"/>
                <a:ea typeface="Source Sans Pro Light" charset="0"/>
                <a:cs typeface="Source Sans Pro Light" charset="0"/>
              </a:rPr>
              <a:t>, in the United States and other Countries.</a:t>
            </a:r>
          </a:p>
          <a:p>
            <a:pPr algn="ctr">
              <a:spcBef>
                <a:spcPts val="0"/>
              </a:spcBef>
              <a:spcAft>
                <a:spcPts val="600"/>
              </a:spcAft>
            </a:pPr>
            <a:r>
              <a:rPr lang="en-US" sz="1400" b="0" i="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1" name="Straight Connector 10"/>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Legal - Disclaimer &amp; confidentiality">
    <p:spTree>
      <p:nvGrpSpPr>
        <p:cNvPr id="1" name=""/>
        <p:cNvGrpSpPr/>
        <p:nvPr/>
      </p:nvGrpSpPr>
      <p:grpSpPr>
        <a:xfrm>
          <a:off x="0" y="0"/>
          <a:ext cx="0" cy="0"/>
          <a:chOff x="0" y="0"/>
          <a:chExt cx="0" cy="0"/>
        </a:xfrm>
      </p:grpSpPr>
      <p:sp>
        <p:nvSpPr>
          <p:cNvPr id="6" name="Rectangle 5"/>
          <p:cNvSpPr/>
          <p:nvPr/>
        </p:nvSpPr>
        <p:spPr>
          <a:xfrm>
            <a:off x="1031082" y="1556791"/>
            <a:ext cx="10129837" cy="461665"/>
          </a:xfrm>
          <a:prstGeom prst="rect">
            <a:avLst/>
          </a:prstGeom>
        </p:spPr>
        <p:txBody>
          <a:bodyPr wrap="square">
            <a:spAutoFit/>
          </a:bodyPr>
          <a:lstStyle/>
          <a:p>
            <a:pPr algn="ctr"/>
            <a:r>
              <a:rPr lang="fr-FR" sz="2400" dirty="0"/>
              <a:t>DISCLAIMER &amp; CONFIDENTIALITY</a:t>
            </a:r>
            <a:endParaRPr lang="en-US" sz="2400" dirty="0"/>
          </a:p>
        </p:txBody>
      </p:sp>
      <p:sp>
        <p:nvSpPr>
          <p:cNvPr id="12" name="TextBox 11"/>
          <p:cNvSpPr txBox="1"/>
          <p:nvPr/>
        </p:nvSpPr>
        <p:spPr>
          <a:xfrm>
            <a:off x="1031082" y="2479536"/>
            <a:ext cx="10129837" cy="2677656"/>
          </a:xfrm>
          <a:prstGeom prst="rect">
            <a:avLst/>
          </a:prstGeom>
          <a:noFill/>
        </p:spPr>
        <p:txBody>
          <a:bodyPr vert="horz" wrap="square" lIns="0" tIns="0" rIns="0" bIns="0" numCol="1" spcCol="288000" rtlCol="0" anchor="t" anchorCtr="0">
            <a:spAutoFit/>
          </a:bodyPr>
          <a:lstStyle/>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All rights reserved. Information, technical data and tutorials contained in this document are confidential and proprietary under copyright Law of Industrial Smart Software Technology (IS2T S.A.) operating under the brand name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Without written permission from IS2T S.A., copying or sending parts of the document or the entire document by any means to third parties is not permitted. Granted authorizations for using parts of the document or the entire document do not mean IS2T S.A. gives public full access rights.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The information contained herein is not warranted to be error-free.</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IS2T® and </a:t>
            </a:r>
            <a:r>
              <a:rPr lang="en-US" sz="1400" b="0" i="0" kern="1200" spc="0" dirty="0" err="1">
                <a:ln>
                  <a:noFill/>
                </a:ln>
                <a:solidFill>
                  <a:schemeClr val="tx2"/>
                </a:solidFill>
                <a:latin typeface="Source Sans Pro Light" charset="0"/>
                <a:ea typeface="Source Sans Pro Light" charset="0"/>
                <a:cs typeface="Source Sans Pro Light" charset="0"/>
              </a:rPr>
              <a:t>MicroEJ</a:t>
            </a:r>
            <a:r>
              <a:rPr lang="en-US" sz="1400" b="0" i="0" kern="1200" spc="0" dirty="0">
                <a:ln>
                  <a:noFill/>
                </a:ln>
                <a:solidFill>
                  <a:schemeClr val="tx2"/>
                </a:solidFill>
                <a:latin typeface="Source Sans Pro Light" charset="0"/>
                <a:ea typeface="Source Sans Pro Light" charset="0"/>
                <a:cs typeface="Source Sans Pro Light" charset="0"/>
              </a:rPr>
              <a:t>® and all relative logos are trademarks or registered trademarks of IS2T S.A. in France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Java™ is Sun Microsystems’ trademark for a technology for developing application software and deploying it in cross-platform, networked environments. When it is used in this site without adding the “™” symbol, it includes implementations of the technology by companies other than Sun. Java™, all Java-based marks and all related logos are trademarks or registered trademarks of Sun Microsystems </a:t>
            </a:r>
            <a:r>
              <a:rPr lang="en-US" sz="1400" b="0" i="0" kern="1200" spc="0" dirty="0" err="1">
                <a:ln>
                  <a:noFill/>
                </a:ln>
                <a:solidFill>
                  <a:schemeClr val="tx2"/>
                </a:solidFill>
                <a:latin typeface="Source Sans Pro Light" charset="0"/>
                <a:ea typeface="Source Sans Pro Light" charset="0"/>
                <a:cs typeface="Source Sans Pro Light" charset="0"/>
              </a:rPr>
              <a:t>Inc</a:t>
            </a:r>
            <a:r>
              <a:rPr lang="en-US" sz="1400" b="0" i="0" kern="1200" spc="0" dirty="0">
                <a:ln>
                  <a:noFill/>
                </a:ln>
                <a:solidFill>
                  <a:schemeClr val="tx2"/>
                </a:solidFill>
                <a:latin typeface="Source Sans Pro Light" charset="0"/>
                <a:ea typeface="Source Sans Pro Light" charset="0"/>
                <a:cs typeface="Source Sans Pro Light" charset="0"/>
              </a:rPr>
              <a:t>, in the United States and other Countries.</a:t>
            </a:r>
          </a:p>
          <a:p>
            <a:pPr marL="0" algn="ctr" defTabSz="914377" rtl="0" eaLnBrk="1" latinLnBrk="0" hangingPunct="1">
              <a:spcBef>
                <a:spcPts val="0"/>
              </a:spcBef>
              <a:spcAft>
                <a:spcPts val="600"/>
              </a:spcAft>
            </a:pPr>
            <a:r>
              <a:rPr lang="en-US" sz="1400" b="0" i="0" kern="1200" spc="0" dirty="0">
                <a:ln>
                  <a:noFill/>
                </a:ln>
                <a:solidFill>
                  <a:schemeClr val="tx2"/>
                </a:solidFill>
                <a:latin typeface="Source Sans Pro Light" charset="0"/>
                <a:ea typeface="Source Sans Pro Light" charset="0"/>
                <a:cs typeface="Source Sans Pro Light" charset="0"/>
              </a:rPr>
              <a:t>Other trademarks are proprietary of their respective owners.</a:t>
            </a:r>
          </a:p>
        </p:txBody>
      </p:sp>
      <p:cxnSp>
        <p:nvCxnSpPr>
          <p:cNvPr id="15" name="Straight Connector 14"/>
          <p:cNvCxnSpPr/>
          <p:nvPr/>
        </p:nvCxnSpPr>
        <p:spPr>
          <a:xfrm>
            <a:off x="5663952" y="2132856"/>
            <a:ext cx="864096"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cSld name="END Slider">
    <p:spTree>
      <p:nvGrpSpPr>
        <p:cNvPr id="1" name=""/>
        <p:cNvGrpSpPr/>
        <p:nvPr/>
      </p:nvGrpSpPr>
      <p:grpSpPr>
        <a:xfrm>
          <a:off x="0" y="0"/>
          <a:ext cx="0" cy="0"/>
          <a:chOff x="0" y="0"/>
          <a:chExt cx="0" cy="0"/>
        </a:xfrm>
      </p:grpSpPr>
      <p:sp>
        <p:nvSpPr>
          <p:cNvPr id="5" name="Rectangle 1"/>
          <p:cNvSpPr/>
          <p:nvPr/>
        </p:nvSpPr>
        <p:spPr>
          <a:xfrm rot="1800000">
            <a:off x="4954333" y="-1094769"/>
            <a:ext cx="8109376" cy="10728642"/>
          </a:xfrm>
          <a:custGeom>
            <a:avLst/>
            <a:gdLst>
              <a:gd name="connsiteX0" fmla="*/ 0 w 4673328"/>
              <a:gd name="connsiteY0" fmla="*/ 0 h 12601313"/>
              <a:gd name="connsiteX1" fmla="*/ 4673328 w 4673328"/>
              <a:gd name="connsiteY1" fmla="*/ 0 h 12601313"/>
              <a:gd name="connsiteX2" fmla="*/ 4673328 w 4673328"/>
              <a:gd name="connsiteY2" fmla="*/ 12601313 h 12601313"/>
              <a:gd name="connsiteX3" fmla="*/ 0 w 4673328"/>
              <a:gd name="connsiteY3" fmla="*/ 12601313 h 12601313"/>
              <a:gd name="connsiteX4" fmla="*/ 0 w 4673328"/>
              <a:gd name="connsiteY4" fmla="*/ 0 h 12601313"/>
              <a:gd name="connsiteX0" fmla="*/ 0 w 4682599"/>
              <a:gd name="connsiteY0" fmla="*/ 0 h 12601313"/>
              <a:gd name="connsiteX1" fmla="*/ 4673328 w 4682599"/>
              <a:gd name="connsiteY1" fmla="*/ 0 h 12601313"/>
              <a:gd name="connsiteX2" fmla="*/ 4682599 w 4682599"/>
              <a:gd name="connsiteY2" fmla="*/ 9540063 h 12601313"/>
              <a:gd name="connsiteX3" fmla="*/ 0 w 4682599"/>
              <a:gd name="connsiteY3" fmla="*/ 12601313 h 12601313"/>
              <a:gd name="connsiteX4" fmla="*/ 0 w 4682599"/>
              <a:gd name="connsiteY4" fmla="*/ 0 h 12601313"/>
              <a:gd name="connsiteX0" fmla="*/ 5974 w 4688573"/>
              <a:gd name="connsiteY0" fmla="*/ 0 h 12239273"/>
              <a:gd name="connsiteX1" fmla="*/ 4679302 w 4688573"/>
              <a:gd name="connsiteY1" fmla="*/ 0 h 12239273"/>
              <a:gd name="connsiteX2" fmla="*/ 4688573 w 4688573"/>
              <a:gd name="connsiteY2" fmla="*/ 9540063 h 12239273"/>
              <a:gd name="connsiteX3" fmla="*/ 0 w 4688573"/>
              <a:gd name="connsiteY3" fmla="*/ 12239273 h 12239273"/>
              <a:gd name="connsiteX4" fmla="*/ 5974 w 4688573"/>
              <a:gd name="connsiteY4" fmla="*/ 0 h 12239273"/>
              <a:gd name="connsiteX0" fmla="*/ 5974 w 4688573"/>
              <a:gd name="connsiteY0" fmla="*/ 0 h 12239273"/>
              <a:gd name="connsiteX1" fmla="*/ 4676822 w 4688573"/>
              <a:gd name="connsiteY1" fmla="*/ 1402474 h 12239273"/>
              <a:gd name="connsiteX2" fmla="*/ 4688573 w 4688573"/>
              <a:gd name="connsiteY2" fmla="*/ 9540063 h 12239273"/>
              <a:gd name="connsiteX3" fmla="*/ 0 w 4688573"/>
              <a:gd name="connsiteY3" fmla="*/ 12239273 h 12239273"/>
              <a:gd name="connsiteX4" fmla="*/ 5974 w 4688573"/>
              <a:gd name="connsiteY4" fmla="*/ 0 h 12239273"/>
              <a:gd name="connsiteX0" fmla="*/ 650 w 4688647"/>
              <a:gd name="connsiteY0" fmla="*/ 2773313 h 10836799"/>
              <a:gd name="connsiteX1" fmla="*/ 4676896 w 4688647"/>
              <a:gd name="connsiteY1" fmla="*/ 0 h 10836799"/>
              <a:gd name="connsiteX2" fmla="*/ 4688647 w 4688647"/>
              <a:gd name="connsiteY2" fmla="*/ 8137589 h 10836799"/>
              <a:gd name="connsiteX3" fmla="*/ 74 w 4688647"/>
              <a:gd name="connsiteY3" fmla="*/ 10836799 h 10836799"/>
              <a:gd name="connsiteX4" fmla="*/ 650 w 4688647"/>
              <a:gd name="connsiteY4" fmla="*/ 2773313 h 10836799"/>
              <a:gd name="connsiteX0" fmla="*/ 650 w 4688647"/>
              <a:gd name="connsiteY0" fmla="*/ 2740720 h 10804206"/>
              <a:gd name="connsiteX1" fmla="*/ 4662974 w 4688647"/>
              <a:gd name="connsiteY1" fmla="*/ 0 h 10804206"/>
              <a:gd name="connsiteX2" fmla="*/ 4688647 w 4688647"/>
              <a:gd name="connsiteY2" fmla="*/ 8104996 h 10804206"/>
              <a:gd name="connsiteX3" fmla="*/ 74 w 4688647"/>
              <a:gd name="connsiteY3" fmla="*/ 10804206 h 10804206"/>
              <a:gd name="connsiteX4" fmla="*/ 650 w 4688647"/>
              <a:gd name="connsiteY4" fmla="*/ 2740720 h 10804206"/>
              <a:gd name="connsiteX0" fmla="*/ 650 w 4688647"/>
              <a:gd name="connsiteY0" fmla="*/ 2414351 h 10477837"/>
              <a:gd name="connsiteX1" fmla="*/ 4622225 w 4688647"/>
              <a:gd name="connsiteY1" fmla="*/ 0 h 10477837"/>
              <a:gd name="connsiteX2" fmla="*/ 4688647 w 4688647"/>
              <a:gd name="connsiteY2" fmla="*/ 7778627 h 10477837"/>
              <a:gd name="connsiteX3" fmla="*/ 74 w 4688647"/>
              <a:gd name="connsiteY3" fmla="*/ 10477837 h 10477837"/>
              <a:gd name="connsiteX4" fmla="*/ 650 w 4688647"/>
              <a:gd name="connsiteY4" fmla="*/ 2414351 h 10477837"/>
              <a:gd name="connsiteX0" fmla="*/ 650 w 4688647"/>
              <a:gd name="connsiteY0" fmla="*/ 2665156 h 10728642"/>
              <a:gd name="connsiteX1" fmla="*/ 4673861 w 4688647"/>
              <a:gd name="connsiteY1" fmla="*/ 0 h 10728642"/>
              <a:gd name="connsiteX2" fmla="*/ 4688647 w 4688647"/>
              <a:gd name="connsiteY2" fmla="*/ 8029432 h 10728642"/>
              <a:gd name="connsiteX3" fmla="*/ 74 w 4688647"/>
              <a:gd name="connsiteY3" fmla="*/ 10728642 h 10728642"/>
              <a:gd name="connsiteX4" fmla="*/ 650 w 4688647"/>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 name="connsiteX0" fmla="*/ 650 w 8109376"/>
              <a:gd name="connsiteY0" fmla="*/ 2665156 h 10728642"/>
              <a:gd name="connsiteX1" fmla="*/ 4673861 w 8109376"/>
              <a:gd name="connsiteY1" fmla="*/ 0 h 10728642"/>
              <a:gd name="connsiteX2" fmla="*/ 8109376 w 8109376"/>
              <a:gd name="connsiteY2" fmla="*/ 6035100 h 10728642"/>
              <a:gd name="connsiteX3" fmla="*/ 74 w 8109376"/>
              <a:gd name="connsiteY3" fmla="*/ 10728642 h 10728642"/>
              <a:gd name="connsiteX4" fmla="*/ 650 w 8109376"/>
              <a:gd name="connsiteY4" fmla="*/ 2665156 h 107286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109376" h="10728642">
                <a:moveTo>
                  <a:pt x="650" y="2665156"/>
                </a:moveTo>
                <a:lnTo>
                  <a:pt x="4673861" y="0"/>
                </a:lnTo>
                <a:cubicBezTo>
                  <a:pt x="5668654" y="1793772"/>
                  <a:pt x="7081028" y="4183207"/>
                  <a:pt x="8109376" y="6035100"/>
                </a:cubicBezTo>
                <a:lnTo>
                  <a:pt x="74" y="10728642"/>
                </a:lnTo>
                <a:cubicBezTo>
                  <a:pt x="2065" y="6648884"/>
                  <a:pt x="-1341" y="6744914"/>
                  <a:pt x="650" y="2665156"/>
                </a:cubicBezTo>
                <a:close/>
              </a:path>
            </a:pathLst>
          </a:cu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431493" y="3140968"/>
            <a:ext cx="3155056" cy="1012772"/>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81083" y="2187326"/>
            <a:ext cx="3663604" cy="3657510"/>
          </a:xfrm>
          <a:prstGeom prst="rect">
            <a:avLst/>
          </a:prstGeom>
        </p:spPr>
      </p:pic>
      <p:sp>
        <p:nvSpPr>
          <p:cNvPr id="8" name="Title 51"/>
          <p:cNvSpPr txBox="1">
            <a:spLocks/>
          </p:cNvSpPr>
          <p:nvPr/>
        </p:nvSpPr>
        <p:spPr>
          <a:xfrm>
            <a:off x="623392" y="836712"/>
            <a:ext cx="7018635" cy="1008112"/>
          </a:xfrm>
          <a:prstGeom prst="rect">
            <a:avLst/>
          </a:prstGeom>
        </p:spPr>
        <p:txBody>
          <a:bodyPr/>
          <a:lstStyle>
            <a:lvl1pPr algn="l" defTabSz="914286" rtl="0" eaLnBrk="1" latinLnBrk="0" hangingPunct="1">
              <a:spcBef>
                <a:spcPct val="0"/>
              </a:spcBef>
              <a:buNone/>
              <a:defRPr sz="3600" b="0" i="0" kern="1200" cap="small" baseline="0">
                <a:solidFill>
                  <a:schemeClr val="tx1"/>
                </a:solidFill>
                <a:latin typeface="+mj-lt"/>
                <a:ea typeface="Calibri Light" charset="0"/>
                <a:cs typeface="Calibri Light" charset="0"/>
              </a:defRPr>
            </a:lvl1pPr>
          </a:lstStyle>
          <a:p>
            <a:r>
              <a:rPr lang="en-US" sz="8000" b="0" i="1" spc="600" dirty="0">
                <a:latin typeface="Source Sans Pro ExtraLight" charset="0"/>
                <a:ea typeface="Source Sans Pro ExtraLight" charset="0"/>
                <a:cs typeface="Source Sans Pro ExtraLight" charset="0"/>
              </a:rPr>
              <a:t>Thank you </a:t>
            </a:r>
          </a:p>
        </p:txBody>
      </p:sp>
      <p:sp>
        <p:nvSpPr>
          <p:cNvPr id="9" name="Rectangle 8"/>
          <p:cNvSpPr/>
          <p:nvPr/>
        </p:nvSpPr>
        <p:spPr>
          <a:xfrm>
            <a:off x="2495600" y="1988839"/>
            <a:ext cx="2698175" cy="369332"/>
          </a:xfrm>
          <a:prstGeom prst="rect">
            <a:avLst/>
          </a:prstGeom>
        </p:spPr>
        <p:txBody>
          <a:bodyPr wrap="none">
            <a:spAutoFit/>
          </a:bodyPr>
          <a:lstStyle/>
          <a:p>
            <a:r>
              <a:rPr lang="en-US" b="0" i="1" spc="300" dirty="0">
                <a:latin typeface="Source Sans Pro Light" charset="0"/>
                <a:ea typeface="Source Sans Pro Light" charset="0"/>
                <a:cs typeface="Source Sans Pro Light" charset="0"/>
              </a:rPr>
              <a:t>for your attention !</a:t>
            </a:r>
          </a:p>
        </p:txBody>
      </p:sp>
    </p:spTree>
  </p:cSld>
  <p:clrMapOvr>
    <a:masterClrMapping/>
  </p:clrMapOvr>
  <p:hf hdr="0" ft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Graphic Chapter / Title_subtitle">
    <p:spTree>
      <p:nvGrpSpPr>
        <p:cNvPr id="1" name=""/>
        <p:cNvGrpSpPr/>
        <p:nvPr/>
      </p:nvGrpSpPr>
      <p:grpSpPr>
        <a:xfrm>
          <a:off x="0" y="0"/>
          <a:ext cx="0" cy="0"/>
          <a:chOff x="0" y="0"/>
          <a:chExt cx="0" cy="0"/>
        </a:xfrm>
      </p:grpSpPr>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1"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27"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28" name="Straight Connector 27"/>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
        <p:nvSpPr>
          <p:cNvPr id="8"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spTree>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
    <p:spTree>
      <p:nvGrpSpPr>
        <p:cNvPr id="1" name=""/>
        <p:cNvGrpSpPr/>
        <p:nvPr/>
      </p:nvGrpSpPr>
      <p:grpSpPr>
        <a:xfrm>
          <a:off x="0" y="0"/>
          <a:ext cx="0" cy="0"/>
          <a:chOff x="0" y="0"/>
          <a:chExt cx="0" cy="0"/>
        </a:xfrm>
      </p:grpSpPr>
    </p:spTree>
    <p:extLst>
      <p:ext uri="{BB962C8B-B14F-4D97-AF65-F5344CB8AC3E}">
        <p14:creationId xmlns:p14="http://schemas.microsoft.com/office/powerpoint/2010/main" val="23070634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447844813"/>
      </p:ext>
    </p:extLst>
  </p:cSld>
  <p:clrMapOvr>
    <a:overrideClrMapping bg1="lt1" tx1="dk1" bg2="lt2" tx2="dk2" accent1="accent1" accent2="accent2" accent3="accent3" accent4="accent4" accent5="accent5" accent6="accent6" hlink="hlink" folHlink="folHlink"/>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Red Chapter / Title_Subtitle_Number">
    <p:spTree>
      <p:nvGrpSpPr>
        <p:cNvPr id="1" name=""/>
        <p:cNvGrpSpPr/>
        <p:nvPr/>
      </p:nvGrpSpPr>
      <p:grpSpPr>
        <a:xfrm>
          <a:off x="0" y="0"/>
          <a:ext cx="0" cy="0"/>
          <a:chOff x="0" y="0"/>
          <a:chExt cx="0" cy="0"/>
        </a:xfrm>
      </p:grpSpPr>
      <p:sp>
        <p:nvSpPr>
          <p:cNvPr id="14" name="Picture Placeholder 13"/>
          <p:cNvSpPr>
            <a:spLocks noGrp="1"/>
          </p:cNvSpPr>
          <p:nvPr>
            <p:ph type="pic" sz="quarter" idx="11"/>
          </p:nvPr>
        </p:nvSpPr>
        <p:spPr>
          <a:xfrm>
            <a:off x="37827" y="-8164"/>
            <a:ext cx="3971634" cy="6871855"/>
          </a:xfrm>
          <a:custGeom>
            <a:avLst/>
            <a:gdLst>
              <a:gd name="connsiteX0" fmla="*/ 0 w 4057359"/>
              <a:gd name="connsiteY0" fmla="*/ 0 h 6858000"/>
              <a:gd name="connsiteX1" fmla="*/ 4057359 w 4057359"/>
              <a:gd name="connsiteY1" fmla="*/ 0 h 6858000"/>
              <a:gd name="connsiteX2" fmla="*/ 4057359 w 4057359"/>
              <a:gd name="connsiteY2" fmla="*/ 6858000 h 6858000"/>
              <a:gd name="connsiteX3" fmla="*/ 0 w 4057359"/>
              <a:gd name="connsiteY3" fmla="*/ 6858000 h 6858000"/>
              <a:gd name="connsiteX4" fmla="*/ 0 w 4057359"/>
              <a:gd name="connsiteY4" fmla="*/ 0 h 6858000"/>
              <a:gd name="connsiteX0" fmla="*/ 29731 w 4087090"/>
              <a:gd name="connsiteY0" fmla="*/ 0 h 6871855"/>
              <a:gd name="connsiteX1" fmla="*/ 4087090 w 4087090"/>
              <a:gd name="connsiteY1" fmla="*/ 0 h 6871855"/>
              <a:gd name="connsiteX2" fmla="*/ 0 w 4087090"/>
              <a:gd name="connsiteY2" fmla="*/ 6871855 h 6871855"/>
              <a:gd name="connsiteX3" fmla="*/ 29731 w 4087090"/>
              <a:gd name="connsiteY3" fmla="*/ 6858000 h 6871855"/>
              <a:gd name="connsiteX4" fmla="*/ 29731 w 4087090"/>
              <a:gd name="connsiteY4" fmla="*/ 0 h 6871855"/>
              <a:gd name="connsiteX0" fmla="*/ 0 w 4057359"/>
              <a:gd name="connsiteY0" fmla="*/ 0 h 6941252"/>
              <a:gd name="connsiteX1" fmla="*/ 4057359 w 4057359"/>
              <a:gd name="connsiteY1" fmla="*/ 0 h 6941252"/>
              <a:gd name="connsiteX2" fmla="*/ 27419 w 4057359"/>
              <a:gd name="connsiteY2" fmla="*/ 6941252 h 6941252"/>
              <a:gd name="connsiteX3" fmla="*/ 0 w 4057359"/>
              <a:gd name="connsiteY3" fmla="*/ 6858000 h 6941252"/>
              <a:gd name="connsiteX4" fmla="*/ 0 w 4057359"/>
              <a:gd name="connsiteY4" fmla="*/ 0 h 6941252"/>
              <a:gd name="connsiteX0" fmla="*/ 0 w 4057359"/>
              <a:gd name="connsiteY0" fmla="*/ 0 h 6863691"/>
              <a:gd name="connsiteX1" fmla="*/ 4057359 w 4057359"/>
              <a:gd name="connsiteY1" fmla="*/ 0 h 6863691"/>
              <a:gd name="connsiteX2" fmla="*/ 2926 w 4057359"/>
              <a:gd name="connsiteY2" fmla="*/ 6863691 h 6863691"/>
              <a:gd name="connsiteX3" fmla="*/ 0 w 4057359"/>
              <a:gd name="connsiteY3" fmla="*/ 6858000 h 6863691"/>
              <a:gd name="connsiteX4" fmla="*/ 0 w 4057359"/>
              <a:gd name="connsiteY4" fmla="*/ 0 h 6863691"/>
              <a:gd name="connsiteX0" fmla="*/ 0 w 3971634"/>
              <a:gd name="connsiteY0" fmla="*/ 8164 h 6871855"/>
              <a:gd name="connsiteX1" fmla="*/ 3971634 w 3971634"/>
              <a:gd name="connsiteY1" fmla="*/ 0 h 6871855"/>
              <a:gd name="connsiteX2" fmla="*/ 2926 w 3971634"/>
              <a:gd name="connsiteY2" fmla="*/ 6871855 h 6871855"/>
              <a:gd name="connsiteX3" fmla="*/ 0 w 3971634"/>
              <a:gd name="connsiteY3" fmla="*/ 6866164 h 6871855"/>
              <a:gd name="connsiteX4" fmla="*/ 0 w 3971634"/>
              <a:gd name="connsiteY4" fmla="*/ 8164 h 687185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971634" h="6871855">
                <a:moveTo>
                  <a:pt x="0" y="8164"/>
                </a:moveTo>
                <a:lnTo>
                  <a:pt x="3971634" y="0"/>
                </a:lnTo>
                <a:lnTo>
                  <a:pt x="2926" y="6871855"/>
                </a:lnTo>
                <a:lnTo>
                  <a:pt x="0" y="6866164"/>
                </a:lnTo>
                <a:lnTo>
                  <a:pt x="0" y="8164"/>
                </a:lnTo>
                <a:close/>
              </a:path>
            </a:pathLst>
          </a:custGeom>
          <a:solidFill>
            <a:schemeClr val="accent1"/>
          </a:solidFill>
        </p:spPr>
        <p:txBody>
          <a:bodyPr/>
          <a:lstStyle/>
          <a:p>
            <a:r>
              <a:rPr lang="en-US"/>
              <a:t>Drag picture to placeholder or click icon to add</a:t>
            </a:r>
          </a:p>
        </p:txBody>
      </p:sp>
      <p:cxnSp>
        <p:nvCxnSpPr>
          <p:cNvPr id="20" name="Straight Connector 19"/>
          <p:cNvCxnSpPr/>
          <p:nvPr/>
        </p:nvCxnSpPr>
        <p:spPr>
          <a:xfrm flipH="1">
            <a:off x="5663952" y="3552512"/>
            <a:ext cx="45359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 Placeholder 4"/>
          <p:cNvSpPr>
            <a:spLocks noGrp="1"/>
          </p:cNvSpPr>
          <p:nvPr>
            <p:ph type="body" sz="quarter" idx="12" hasCustomPrompt="1"/>
          </p:nvPr>
        </p:nvSpPr>
        <p:spPr>
          <a:xfrm>
            <a:off x="9182100" y="3645024"/>
            <a:ext cx="2602532" cy="2029941"/>
          </a:xfrm>
          <a:prstGeom prst="rect">
            <a:avLst/>
          </a:prstGeom>
        </p:spPr>
        <p:txBody>
          <a:bodyPr vert="horz" anchor="b" anchorCtr="0"/>
          <a:lstStyle>
            <a:lvl1pPr algn="r">
              <a:spcBef>
                <a:spcPts val="0"/>
              </a:spcBef>
              <a:spcAft>
                <a:spcPts val="0"/>
              </a:spcAft>
              <a:defRPr sz="17000"/>
            </a:lvl1pPr>
            <a:lvl2pPr algn="just">
              <a:defRPr sz="17000"/>
            </a:lvl2pPr>
            <a:lvl3pPr algn="just">
              <a:defRPr sz="17000"/>
            </a:lvl3pPr>
            <a:lvl4pPr algn="just">
              <a:defRPr sz="17000"/>
            </a:lvl4pPr>
            <a:lvl5pPr algn="just">
              <a:defRPr sz="17000"/>
            </a:lvl5pPr>
          </a:lstStyle>
          <a:p>
            <a:pPr lvl="0"/>
            <a:r>
              <a:rPr lang="en-US" dirty="0"/>
              <a:t>N°</a:t>
            </a:r>
          </a:p>
        </p:txBody>
      </p:sp>
      <p:sp>
        <p:nvSpPr>
          <p:cNvPr id="8" name="Title 1"/>
          <p:cNvSpPr>
            <a:spLocks noGrp="1"/>
          </p:cNvSpPr>
          <p:nvPr>
            <p:ph type="ctrTitle" hasCustomPrompt="1"/>
          </p:nvPr>
        </p:nvSpPr>
        <p:spPr>
          <a:xfrm>
            <a:off x="3560644" y="644525"/>
            <a:ext cx="7120056" cy="2726186"/>
          </a:xfrm>
          <a:prstGeom prst="rect">
            <a:avLst/>
          </a:prstGeom>
        </p:spPr>
        <p:txBody>
          <a:bodyPr lIns="0" tIns="0" rIns="0" bIns="0" anchor="b" anchorCtr="0">
            <a:noAutofit/>
          </a:bodyPr>
          <a:lstStyle>
            <a:lvl1pPr algn="l">
              <a:defRPr sz="4000" b="1" i="0" cap="none" baseline="0">
                <a:solidFill>
                  <a:schemeClr val="accent1"/>
                </a:solidFill>
                <a:latin typeface="Source Sans Pro Black" charset="0"/>
                <a:ea typeface="Source Sans Pro Black" charset="0"/>
                <a:cs typeface="Source Sans Pro Black" charset="0"/>
              </a:defRPr>
            </a:lvl1pPr>
          </a:lstStyle>
          <a:p>
            <a:r>
              <a:rPr lang="en-US" dirty="0"/>
              <a:t>Click to edit master title style</a:t>
            </a:r>
          </a:p>
        </p:txBody>
      </p:sp>
      <p:sp>
        <p:nvSpPr>
          <p:cNvPr id="9" name="Text Placeholder 6"/>
          <p:cNvSpPr>
            <a:spLocks noGrp="1"/>
          </p:cNvSpPr>
          <p:nvPr>
            <p:ph type="body" sz="quarter" idx="10" hasCustomPrompt="1"/>
          </p:nvPr>
        </p:nvSpPr>
        <p:spPr>
          <a:xfrm>
            <a:off x="3560643" y="3645024"/>
            <a:ext cx="4119681" cy="2398589"/>
          </a:xfrm>
          <a:prstGeom prst="rect">
            <a:avLst/>
          </a:prstGeom>
        </p:spPr>
        <p:txBody>
          <a:bodyPr lIns="0" tIns="0" rIns="0" bIns="0"/>
          <a:lstStyle>
            <a:lvl1pPr>
              <a:defRPr sz="2600"/>
            </a:lvl1pPr>
          </a:lstStyle>
          <a:p>
            <a:pPr lvl="0"/>
            <a:r>
              <a:rPr lang="en-US" dirty="0"/>
              <a:t>Click to edit Intro text styles</a:t>
            </a:r>
          </a:p>
        </p:txBody>
      </p:sp>
      <p:cxnSp>
        <p:nvCxnSpPr>
          <p:cNvPr id="10" name="Straight Connector 9"/>
          <p:cNvCxnSpPr/>
          <p:nvPr/>
        </p:nvCxnSpPr>
        <p:spPr>
          <a:xfrm flipH="1">
            <a:off x="3555867" y="3552512"/>
            <a:ext cx="379893" cy="0"/>
          </a:xfrm>
          <a:prstGeom prst="line">
            <a:avLst/>
          </a:prstGeom>
          <a:ln>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Red SubChapter / Title ">
    <p:spTree>
      <p:nvGrpSpPr>
        <p:cNvPr id="1" name=""/>
        <p:cNvGrpSpPr/>
        <p:nvPr/>
      </p:nvGrpSpPr>
      <p:grpSpPr>
        <a:xfrm>
          <a:off x="0" y="0"/>
          <a:ext cx="0" cy="0"/>
          <a:chOff x="0" y="0"/>
          <a:chExt cx="0" cy="0"/>
        </a:xfrm>
      </p:grpSpPr>
      <p:sp>
        <p:nvSpPr>
          <p:cNvPr id="15" name="Rectangle 14"/>
          <p:cNvSpPr/>
          <p:nvPr/>
        </p:nvSpPr>
        <p:spPr>
          <a:xfrm>
            <a:off x="0" y="0"/>
            <a:ext cx="12192000" cy="6858000"/>
          </a:xfrm>
          <a:prstGeom prst="rect">
            <a:avLst/>
          </a:prstGeom>
          <a:solidFill>
            <a:srgbClr val="E6421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4" name="Picture 2" descr="C:\Users\cmorineau\Marketing-Private\Marcom\Graphics\Artwork_Corp\Logos\Logo-microej-grey-h50.png"/>
          <p:cNvPicPr>
            <a:picLocks noChangeAspect="1" noChangeArrowheads="1"/>
          </p:cNvPicPr>
          <p:nvPr/>
        </p:nvPicPr>
        <p:blipFill>
          <a:blip r:embed="rId2" cstate="print">
            <a:biLevel thresh="25000"/>
            <a:extLst>
              <a:ext uri="{28A0092B-C50C-407E-A947-70E740481C1C}">
                <a14:useLocalDpi xmlns:a14="http://schemas.microsoft.com/office/drawing/2010/main" val="0"/>
              </a:ext>
            </a:extLst>
          </a:blip>
          <a:srcRect/>
          <a:stretch>
            <a:fillRect/>
          </a:stretch>
        </p:blipFill>
        <p:spPr bwMode="auto">
          <a:xfrm>
            <a:off x="11056039" y="454456"/>
            <a:ext cx="576064" cy="107175"/>
          </a:xfrm>
          <a:prstGeom prst="rect">
            <a:avLst/>
          </a:prstGeom>
          <a:noFill/>
          <a:extLst>
            <a:ext uri="{909E8E84-426E-40DD-AFC4-6F175D3DCCD1}">
              <a14:hiddenFill xmlns:a14="http://schemas.microsoft.com/office/drawing/2010/main">
                <a:solidFill>
                  <a:srgbClr val="FFFFFF"/>
                </a:solidFill>
              </a14:hiddenFill>
            </a:ext>
          </a:extLst>
        </p:spPr>
      </p:pic>
      <p:cxnSp>
        <p:nvCxnSpPr>
          <p:cNvPr id="19" name="Straight Connector 18"/>
          <p:cNvCxnSpPr/>
          <p:nvPr/>
        </p:nvCxnSpPr>
        <p:spPr>
          <a:xfrm>
            <a:off x="1657350" y="3429000"/>
            <a:ext cx="9023349"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20" name="Title 1"/>
          <p:cNvSpPr>
            <a:spLocks noGrp="1"/>
          </p:cNvSpPr>
          <p:nvPr>
            <p:ph type="ctrTitle" hasCustomPrompt="1"/>
          </p:nvPr>
        </p:nvSpPr>
        <p:spPr>
          <a:xfrm>
            <a:off x="1657350" y="1772816"/>
            <a:ext cx="9023349" cy="1512168"/>
          </a:xfrm>
          <a:prstGeom prst="rect">
            <a:avLst/>
          </a:prstGeom>
        </p:spPr>
        <p:txBody>
          <a:bodyPr lIns="0" tIns="0" rIns="0" bIns="0" anchor="b" anchorCtr="1">
            <a:noAutofit/>
          </a:bodyPr>
          <a:lstStyle>
            <a:lvl1pPr algn="ctr">
              <a:defRPr sz="3000" b="1" i="0" cap="all" baseline="0">
                <a:solidFill>
                  <a:schemeClr val="bg1"/>
                </a:solidFill>
                <a:latin typeface="Source Sans Pro Black" charset="0"/>
                <a:ea typeface="Source Sans Pro Black" charset="0"/>
                <a:cs typeface="Source Sans Pro Black" charset="0"/>
              </a:defRPr>
            </a:lvl1pPr>
          </a:lstStyle>
          <a:p>
            <a:r>
              <a:rPr lang="en-US" dirty="0"/>
              <a:t>Click to edit master title style</a:t>
            </a:r>
          </a:p>
        </p:txBody>
      </p:sp>
    </p:spTree>
  </p:cSld>
  <p:clrMapOvr>
    <a:masterClrMapping/>
  </p:clrMapOvr>
  <p:hf hdr="0" ftr="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8" name="Straight Connector 7"/>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Tree>
  </p:cSld>
  <p:clrMapOvr>
    <a:masterClrMapping/>
  </p:clrMapOvr>
  <p:hf hdr="0" ftr="0"/>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1 Column / Title_Content">
    <p:spTree>
      <p:nvGrpSpPr>
        <p:cNvPr id="1" name=""/>
        <p:cNvGrpSpPr/>
        <p:nvPr/>
      </p:nvGrpSpPr>
      <p:grpSpPr>
        <a:xfrm>
          <a:off x="0" y="0"/>
          <a:ext cx="0" cy="0"/>
          <a:chOff x="0" y="0"/>
          <a:chExt cx="0" cy="0"/>
        </a:xfrm>
      </p:grpSpPr>
      <p:sp>
        <p:nvSpPr>
          <p:cNvPr id="7"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sp>
        <p:nvSpPr>
          <p:cNvPr id="11" name="Content Placeholder 3"/>
          <p:cNvSpPr>
            <a:spLocks noGrp="1"/>
          </p:cNvSpPr>
          <p:nvPr>
            <p:ph sz="half" idx="2" hasCustomPrompt="1"/>
          </p:nvPr>
        </p:nvSpPr>
        <p:spPr>
          <a:xfrm>
            <a:off x="550862" y="1710203"/>
            <a:ext cx="10129837"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cxnSp>
        <p:nvCxnSpPr>
          <p:cNvPr id="9" name="Straight Connector 8"/>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1 Column / Title_Subtitle_Content">
    <p:spTree>
      <p:nvGrpSpPr>
        <p:cNvPr id="1" name=""/>
        <p:cNvGrpSpPr/>
        <p:nvPr/>
      </p:nvGrpSpPr>
      <p:grpSpPr>
        <a:xfrm>
          <a:off x="0" y="0"/>
          <a:ext cx="0" cy="0"/>
          <a:chOff x="0" y="0"/>
          <a:chExt cx="0" cy="0"/>
        </a:xfrm>
      </p:grpSpPr>
      <p:sp>
        <p:nvSpPr>
          <p:cNvPr id="4" name="Text Placeholder 2"/>
          <p:cNvSpPr>
            <a:spLocks noGrp="1"/>
          </p:cNvSpPr>
          <p:nvPr>
            <p:ph type="body" idx="1" hasCustomPrompt="1"/>
          </p:nvPr>
        </p:nvSpPr>
        <p:spPr>
          <a:xfrm>
            <a:off x="550861" y="1710206"/>
            <a:ext cx="10129838" cy="432049"/>
          </a:xfrm>
          <a:prstGeom prst="rect">
            <a:avLst/>
          </a:prstGeom>
        </p:spPr>
        <p:txBody>
          <a:bodyPr lIns="0" tIns="0" rIns="0" bIns="0" anchor="t" anchorCtr="0">
            <a:noAutofit/>
          </a:bodyPr>
          <a:lstStyle>
            <a:lvl1pPr marL="0" indent="0">
              <a:lnSpc>
                <a:spcPts val="2000"/>
              </a:lnSpc>
              <a:buNone/>
              <a:defRPr sz="1400" b="1" i="0" cap="all" baseline="0">
                <a:solidFill>
                  <a:schemeClr val="tx1"/>
                </a:solidFill>
                <a:latin typeface="Source Sans Pro" charset="0"/>
                <a:ea typeface="Source Sans Pro" charset="0"/>
                <a:cs typeface="Source Sans Pro" charset="0"/>
              </a:defRPr>
            </a:lvl1pPr>
            <a:lvl2pPr marL="457143" indent="0">
              <a:buNone/>
              <a:defRPr sz="2000" b="1"/>
            </a:lvl2pPr>
            <a:lvl3pPr marL="914286" indent="0">
              <a:buNone/>
              <a:defRPr sz="1800" b="1"/>
            </a:lvl3pPr>
            <a:lvl4pPr marL="1371430" indent="0">
              <a:buNone/>
              <a:defRPr sz="1600" b="1"/>
            </a:lvl4pPr>
            <a:lvl5pPr marL="1828573" indent="0">
              <a:buNone/>
              <a:defRPr sz="1600" b="1"/>
            </a:lvl5pPr>
            <a:lvl6pPr marL="2285718" indent="0">
              <a:buNone/>
              <a:defRPr sz="1600" b="1"/>
            </a:lvl6pPr>
            <a:lvl7pPr marL="2742858" indent="0">
              <a:buNone/>
              <a:defRPr sz="1600" b="1"/>
            </a:lvl7pPr>
            <a:lvl8pPr marL="3200000" indent="0">
              <a:buNone/>
              <a:defRPr sz="1600" b="1"/>
            </a:lvl8pPr>
            <a:lvl9pPr marL="3657143" indent="0">
              <a:buNone/>
              <a:defRPr sz="1600" b="1"/>
            </a:lvl9pPr>
          </a:lstStyle>
          <a:p>
            <a:pPr lvl="0"/>
            <a:r>
              <a:rPr lang="en-US" noProof="0" dirty="0"/>
              <a:t>Click to edit title style</a:t>
            </a:r>
          </a:p>
        </p:txBody>
      </p:sp>
      <p:sp>
        <p:nvSpPr>
          <p:cNvPr id="5" name="Content Placeholder 3"/>
          <p:cNvSpPr>
            <a:spLocks noGrp="1"/>
          </p:cNvSpPr>
          <p:nvPr>
            <p:ph sz="half" idx="11" hasCustomPrompt="1"/>
          </p:nvPr>
        </p:nvSpPr>
        <p:spPr>
          <a:xfrm>
            <a:off x="550863" y="2286263"/>
            <a:ext cx="10129836" cy="375734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9"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0" name="Straight Connector 9"/>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1 Columns / Title_Content+picture">
    <p:spTree>
      <p:nvGrpSpPr>
        <p:cNvPr id="1" name=""/>
        <p:cNvGrpSpPr/>
        <p:nvPr/>
      </p:nvGrpSpPr>
      <p:grpSpPr>
        <a:xfrm>
          <a:off x="0" y="0"/>
          <a:ext cx="0" cy="0"/>
          <a:chOff x="0" y="0"/>
          <a:chExt cx="0" cy="0"/>
        </a:xfrm>
      </p:grpSpPr>
      <p:sp>
        <p:nvSpPr>
          <p:cNvPr id="6" name="Content Placeholder 3"/>
          <p:cNvSpPr>
            <a:spLocks noGrp="1"/>
          </p:cNvSpPr>
          <p:nvPr>
            <p:ph sz="half" idx="11" hasCustomPrompt="1"/>
          </p:nvPr>
        </p:nvSpPr>
        <p:spPr>
          <a:xfrm>
            <a:off x="550863"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8" name="Content Placeholder 3"/>
          <p:cNvSpPr>
            <a:spLocks noGrp="1"/>
          </p:cNvSpPr>
          <p:nvPr>
            <p:ph sz="half" idx="12" hasCustomPrompt="1"/>
          </p:nvPr>
        </p:nvSpPr>
        <p:spPr>
          <a:xfrm>
            <a:off x="5681117" y="1710203"/>
            <a:ext cx="4999583" cy="4333409"/>
          </a:xfrm>
          <a:prstGeom prst="rect">
            <a:avLst/>
          </a:prstGeom>
        </p:spPr>
        <p:txBody>
          <a:bodyPr lIns="90000">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3"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4" name="Straight Connector 13"/>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2 Columns / Title_Content">
    <p:spTree>
      <p:nvGrpSpPr>
        <p:cNvPr id="1" name=""/>
        <p:cNvGrpSpPr/>
        <p:nvPr/>
      </p:nvGrpSpPr>
      <p:grpSpPr>
        <a:xfrm>
          <a:off x="0" y="0"/>
          <a:ext cx="0" cy="0"/>
          <a:chOff x="0" y="0"/>
          <a:chExt cx="0" cy="0"/>
        </a:xfrm>
      </p:grpSpPr>
      <p:sp>
        <p:nvSpPr>
          <p:cNvPr id="7" name="Content Placeholder 3"/>
          <p:cNvSpPr>
            <a:spLocks noGrp="1"/>
          </p:cNvSpPr>
          <p:nvPr>
            <p:ph sz="half" idx="11" hasCustomPrompt="1"/>
          </p:nvPr>
        </p:nvSpPr>
        <p:spPr>
          <a:xfrm>
            <a:off x="550863" y="1700808"/>
            <a:ext cx="10129837" cy="4333409"/>
          </a:xfrm>
          <a:prstGeom prst="rect">
            <a:avLst/>
          </a:prstGeom>
        </p:spPr>
        <p:txBody>
          <a:bodyPr lIns="90000" numCol="2">
            <a:noAutofit/>
          </a:bodyPr>
          <a:lstStyle>
            <a:lvl1pPr>
              <a:defRPr sz="1400" b="0" i="0">
                <a:latin typeface="Source Sans Pro" charset="0"/>
                <a:ea typeface="Source Sans Pro" charset="0"/>
                <a:cs typeface="Source Sans Pro" charset="0"/>
              </a:defRPr>
            </a:lvl1pPr>
            <a:lvl2pPr>
              <a:defRPr sz="1400" b="0" i="0">
                <a:latin typeface="Source Sans Pro" charset="0"/>
                <a:ea typeface="Source Sans Pro" charset="0"/>
                <a:cs typeface="Source Sans Pro" charset="0"/>
              </a:defRPr>
            </a:lvl2pPr>
            <a:lvl3pPr>
              <a:defRPr sz="1400" b="0" i="0">
                <a:latin typeface="Source Sans Pro" charset="0"/>
                <a:ea typeface="Source Sans Pro" charset="0"/>
                <a:cs typeface="Source Sans Pro" charset="0"/>
              </a:defRPr>
            </a:lvl3pPr>
            <a:lvl4pPr>
              <a:defRPr sz="1400" b="0" i="0">
                <a:latin typeface="Source Sans Pro" charset="0"/>
                <a:ea typeface="Source Sans Pro" charset="0"/>
                <a:cs typeface="Source Sans Pro" charset="0"/>
              </a:defRPr>
            </a:lvl4pPr>
            <a:lvl5pPr>
              <a:defRPr sz="1600"/>
            </a:lvl5pPr>
            <a:lvl6pPr>
              <a:defRPr sz="1600"/>
            </a:lvl6pPr>
            <a:lvl7pPr>
              <a:defRPr sz="1600"/>
            </a:lvl7pPr>
            <a:lvl8pPr>
              <a:defRPr sz="1600"/>
            </a:lvl8pPr>
            <a:lvl9pPr>
              <a:defRPr sz="1600"/>
            </a:lvl9pPr>
          </a:lstStyle>
          <a:p>
            <a:pPr lvl="0"/>
            <a:r>
              <a:rPr lang="en-US" noProof="0" dirty="0"/>
              <a:t>Click to edit content</a:t>
            </a:r>
          </a:p>
          <a:p>
            <a:pPr lvl="1"/>
            <a:r>
              <a:rPr lang="en-US" noProof="0" dirty="0"/>
              <a:t>Second level</a:t>
            </a:r>
          </a:p>
          <a:p>
            <a:pPr lvl="2"/>
            <a:r>
              <a:rPr lang="en-US" noProof="0" dirty="0"/>
              <a:t>Third level</a:t>
            </a:r>
          </a:p>
          <a:p>
            <a:pPr lvl="3"/>
            <a:r>
              <a:rPr lang="en-US" noProof="0" dirty="0"/>
              <a:t>Fourth level</a:t>
            </a:r>
          </a:p>
          <a:p>
            <a:pPr lvl="3"/>
            <a:r>
              <a:rPr lang="en-US" noProof="0" dirty="0"/>
              <a:t>	Fifth level</a:t>
            </a:r>
          </a:p>
        </p:txBody>
      </p:sp>
      <p:sp>
        <p:nvSpPr>
          <p:cNvPr id="11" name="Title Placeholder 1"/>
          <p:cNvSpPr>
            <a:spLocks noGrp="1"/>
          </p:cNvSpPr>
          <p:nvPr>
            <p:ph type="title" hasCustomPrompt="1"/>
          </p:nvPr>
        </p:nvSpPr>
        <p:spPr>
          <a:xfrm>
            <a:off x="550863" y="644525"/>
            <a:ext cx="8631237" cy="921672"/>
          </a:xfrm>
          <a:prstGeom prst="rect">
            <a:avLst/>
          </a:prstGeom>
        </p:spPr>
        <p:txBody>
          <a:bodyPr vert="horz" wrap="square" lIns="0" tIns="0" rIns="0" bIns="0" numCol="1" rtlCol="0" anchor="b" anchorCtr="0">
            <a:noAutofit/>
          </a:bodyPr>
          <a:lstStyle>
            <a:lvl1pPr>
              <a:lnSpc>
                <a:spcPts val="3600"/>
              </a:lnSpc>
              <a:defRPr sz="4400"/>
            </a:lvl1pPr>
          </a:lstStyle>
          <a:p>
            <a:r>
              <a:rPr lang="en-US" dirty="0"/>
              <a:t>click to edit title</a:t>
            </a:r>
            <a:endParaRPr lang="en-US" noProof="0" dirty="0"/>
          </a:p>
        </p:txBody>
      </p:sp>
      <p:cxnSp>
        <p:nvCxnSpPr>
          <p:cNvPr id="12" name="Straight Connector 11"/>
          <p:cNvCxnSpPr/>
          <p:nvPr/>
        </p:nvCxnSpPr>
        <p:spPr>
          <a:xfrm>
            <a:off x="550863" y="1566197"/>
            <a:ext cx="10129837" cy="0"/>
          </a:xfrm>
          <a:prstGeom prst="line">
            <a:avLst/>
          </a:prstGeom>
          <a:ln>
            <a:solidFill>
              <a:schemeClr val="bg2"/>
            </a:solidFill>
          </a:ln>
        </p:spPr>
        <p:style>
          <a:lnRef idx="1">
            <a:schemeClr val="accent1"/>
          </a:lnRef>
          <a:fillRef idx="0">
            <a:schemeClr val="accent1"/>
          </a:fillRef>
          <a:effectRef idx="0">
            <a:schemeClr val="accent1"/>
          </a:effectRef>
          <a:fontRef idx="minor">
            <a:schemeClr val="tx1"/>
          </a:fontRef>
        </p:style>
      </p:cxnSp>
    </p:spTree>
  </p:cSld>
  <p:clrMapOvr>
    <a:masterClrMapping/>
  </p:clrMapOvr>
  <p:hf hdr="0" ftr="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4" name="Slide Number Placeholder 5">
            <a:extLst>
              <a:ext uri="{FF2B5EF4-FFF2-40B4-BE49-F238E27FC236}">
                <a16:creationId xmlns:a16="http://schemas.microsoft.com/office/drawing/2014/main" id="{D6A5EA0A-9DA9-564F-8F7D-CF263DB84C39}"/>
              </a:ext>
            </a:extLst>
          </p:cNvPr>
          <p:cNvSpPr txBox="1">
            <a:spLocks/>
          </p:cNvSpPr>
          <p:nvPr/>
        </p:nvSpPr>
        <p:spPr>
          <a:xfrm>
            <a:off x="11164442" y="6188198"/>
            <a:ext cx="536325" cy="365125"/>
          </a:xfrm>
          <a:prstGeom prst="rect">
            <a:avLst/>
          </a:prstGeom>
        </p:spPr>
        <p:txBody>
          <a:bodyPr vert="horz" lIns="91440" tIns="45720" rIns="91440" bIns="45720" rtlCol="0" anchor="ctr"/>
          <a:lstStyle>
            <a:defPPr>
              <a:defRPr lang="en-US"/>
            </a:defPPr>
            <a:lvl1pPr marL="0" algn="r" defTabSz="914377" rtl="0" eaLnBrk="1" latinLnBrk="0" hangingPunct="1">
              <a:defRPr sz="900" b="1" kern="1200">
                <a:solidFill>
                  <a:schemeClr val="tx1"/>
                </a:solidFill>
                <a:latin typeface="Lekton" panose="02000000000000000000" pitchFamily="2" charset="77"/>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a:lstStyle>
          <a:p>
            <a:fld id="{31963AA3-9EF4-BA4C-A53C-84A8AE0CCD3D}" type="slidenum">
              <a:rPr lang="en-US" smtClean="0">
                <a:latin typeface="Source Sans Pro" charset="0"/>
                <a:ea typeface="Source Sans Pro" charset="0"/>
                <a:cs typeface="Source Sans Pro" charset="0"/>
              </a:rPr>
              <a:pPr/>
              <a:t>‹#›</a:t>
            </a:fld>
            <a:endParaRPr lang="en-US" dirty="0">
              <a:latin typeface="Source Sans Pro" charset="0"/>
              <a:ea typeface="Source Sans Pro" charset="0"/>
              <a:cs typeface="Source Sans Pro" charset="0"/>
            </a:endParaRPr>
          </a:p>
        </p:txBody>
      </p:sp>
      <p:pic>
        <p:nvPicPr>
          <p:cNvPr id="16" name="Picture 15"/>
          <p:cNvPicPr>
            <a:picLocks noChangeAspect="1"/>
          </p:cNvPicPr>
          <p:nvPr/>
        </p:nvPicPr>
        <p:blipFill>
          <a:blip r:embed="rId23" cstate="print">
            <a:extLst>
              <a:ext uri="{28A0092B-C50C-407E-A947-70E740481C1C}">
                <a14:useLocalDpi xmlns:a14="http://schemas.microsoft.com/office/drawing/2010/main" val="0"/>
              </a:ext>
            </a:extLst>
          </a:blip>
          <a:stretch>
            <a:fillRect/>
          </a:stretch>
        </p:blipFill>
        <p:spPr>
          <a:xfrm>
            <a:off x="10835395" y="476672"/>
            <a:ext cx="845230" cy="212365"/>
          </a:xfrm>
          <a:prstGeom prst="rect">
            <a:avLst/>
          </a:prstGeom>
        </p:spPr>
      </p:pic>
      <p:cxnSp>
        <p:nvCxnSpPr>
          <p:cNvPr id="21" name="Straight Connector 20">
            <a:extLst>
              <a:ext uri="{FF2B5EF4-FFF2-40B4-BE49-F238E27FC236}">
                <a16:creationId xmlns:a16="http://schemas.microsoft.com/office/drawing/2014/main" id="{F4443C96-B82D-F449-A71B-02134B6BB207}"/>
              </a:ext>
            </a:extLst>
          </p:cNvPr>
          <p:cNvCxnSpPr>
            <a:cxnSpLocks/>
          </p:cNvCxnSpPr>
          <p:nvPr/>
        </p:nvCxnSpPr>
        <p:spPr>
          <a:xfrm>
            <a:off x="10835395" y="6216650"/>
            <a:ext cx="789466" cy="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2" name="Rectangle 21"/>
          <p:cNvSpPr/>
          <p:nvPr/>
        </p:nvSpPr>
        <p:spPr>
          <a:xfrm>
            <a:off x="0" y="0"/>
            <a:ext cx="4571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63829539"/>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3" r:id="rId13"/>
    <p:sldLayoutId id="2147483704" r:id="rId14"/>
    <p:sldLayoutId id="2147483705" r:id="rId15"/>
    <p:sldLayoutId id="2147483706" r:id="rId16"/>
    <p:sldLayoutId id="2147483707" r:id="rId17"/>
    <p:sldLayoutId id="2147483708" r:id="rId18"/>
    <p:sldLayoutId id="2147483709" r:id="rId19"/>
    <p:sldLayoutId id="2147483728" r:id="rId20"/>
    <p:sldLayoutId id="2147483730" r:id="rId21"/>
  </p:sldLayoutIdLst>
  <p:hf hdr="0" ftr="0"/>
  <p:txStyles>
    <p:titleStyle>
      <a:lvl1pPr algn="l" defTabSz="914286" rtl="0" eaLnBrk="1" latinLnBrk="0" hangingPunct="1">
        <a:spcBef>
          <a:spcPct val="0"/>
        </a:spcBef>
        <a:buNone/>
        <a:defRPr sz="3600" b="0" i="0" kern="1200" cap="small" baseline="0">
          <a:solidFill>
            <a:schemeClr val="tx1"/>
          </a:solidFill>
          <a:latin typeface="Source Sans Pro" charset="0"/>
          <a:ea typeface="Source Sans Pro" charset="0"/>
          <a:cs typeface="Source Sans Pro" charset="0"/>
        </a:defRPr>
      </a:lvl1pPr>
    </p:titleStyle>
    <p:bodyStyle>
      <a:lvl1pPr marL="0" indent="0" algn="l" defTabSz="914286" rtl="0" eaLnBrk="1" latinLnBrk="0" hangingPunct="1">
        <a:spcBef>
          <a:spcPct val="20000"/>
        </a:spcBef>
        <a:spcAft>
          <a:spcPts val="400"/>
        </a:spcAft>
        <a:buFontTx/>
        <a:buNone/>
        <a:defRPr sz="2400" b="0" i="0" kern="1200">
          <a:solidFill>
            <a:schemeClr val="tx2"/>
          </a:solidFill>
          <a:effectLst/>
          <a:latin typeface="Source Sans Pro Light" charset="0"/>
          <a:ea typeface="Source Sans Pro Light" charset="0"/>
          <a:cs typeface="Source Sans Pro Light" charset="0"/>
        </a:defRPr>
      </a:lvl1pPr>
      <a:lvl2pPr marL="742857" indent="-285717" algn="l" defTabSz="914286" rtl="0" eaLnBrk="1" latinLnBrk="0" hangingPunct="1">
        <a:spcBef>
          <a:spcPct val="20000"/>
        </a:spcBef>
        <a:spcAft>
          <a:spcPts val="400"/>
        </a:spcAft>
        <a:buFont typeface="Courier New" charset="0"/>
        <a:buChar char="o"/>
        <a:defRPr sz="2200" b="0" i="0" kern="1200">
          <a:solidFill>
            <a:schemeClr val="tx2"/>
          </a:solidFill>
          <a:latin typeface="Source Sans Pro Light" charset="0"/>
          <a:ea typeface="Source Sans Pro Light" charset="0"/>
          <a:cs typeface="Source Sans Pro Light" charset="0"/>
        </a:defRPr>
      </a:lvl2pPr>
      <a:lvl3pPr marL="1142858" indent="-228573" algn="l" defTabSz="914286" rtl="0" eaLnBrk="1" latinLnBrk="0" hangingPunct="1">
        <a:spcBef>
          <a:spcPct val="20000"/>
        </a:spcBef>
        <a:spcAft>
          <a:spcPts val="400"/>
        </a:spcAft>
        <a:buFont typeface="Arial" panose="020B0604020202020204" pitchFamily="34" charset="0"/>
        <a:buChar char="•"/>
        <a:defRPr sz="2000" b="0" i="0" kern="1200" baseline="0">
          <a:solidFill>
            <a:schemeClr val="tx2"/>
          </a:solidFill>
          <a:latin typeface="Source Sans Pro Light" charset="0"/>
          <a:ea typeface="Source Sans Pro Light" charset="0"/>
          <a:cs typeface="Source Sans Pro Light" charset="0"/>
        </a:defRPr>
      </a:lvl3pPr>
      <a:lvl4pPr marL="1371427" indent="0" algn="l" defTabSz="914286" rtl="0" eaLnBrk="1" latinLnBrk="0" hangingPunct="1">
        <a:spcBef>
          <a:spcPct val="20000"/>
        </a:spcBef>
        <a:spcAft>
          <a:spcPts val="400"/>
        </a:spcAft>
        <a:buFontTx/>
        <a:buNone/>
        <a:defRPr sz="1800" b="0" i="0" kern="1200" baseline="0">
          <a:solidFill>
            <a:schemeClr val="tx2"/>
          </a:solidFill>
          <a:latin typeface="Source Sans Pro Light" charset="0"/>
          <a:ea typeface="Source Sans Pro Light" charset="0"/>
          <a:cs typeface="Source Sans Pro Light" charset="0"/>
        </a:defRPr>
      </a:lvl4pPr>
      <a:lvl5pPr marL="1828570" marR="0" indent="0" algn="l" defTabSz="914286" rtl="0" eaLnBrk="1" fontAlgn="auto" latinLnBrk="0" hangingPunct="1">
        <a:lnSpc>
          <a:spcPct val="100000"/>
        </a:lnSpc>
        <a:spcBef>
          <a:spcPct val="20000"/>
        </a:spcBef>
        <a:spcAft>
          <a:spcPts val="400"/>
        </a:spcAft>
        <a:buClrTx/>
        <a:buSzTx/>
        <a:buFontTx/>
        <a:buNone/>
        <a:tabLst/>
        <a:defRPr sz="1600" b="0" i="0" kern="1200">
          <a:solidFill>
            <a:schemeClr val="tx2"/>
          </a:solidFill>
          <a:latin typeface="+mn-lt"/>
          <a:ea typeface="Calibri Regular" charset="0"/>
          <a:cs typeface="Calibri Regular" charset="0"/>
        </a:defRPr>
      </a:lvl5pPr>
      <a:lvl6pPr marL="2514286"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430"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8573"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5718" indent="-228573" algn="l" defTabSz="914286"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286" rtl="0" eaLnBrk="1" latinLnBrk="0" hangingPunct="1">
        <a:defRPr sz="1800" kern="1200">
          <a:solidFill>
            <a:schemeClr val="tx1"/>
          </a:solidFill>
          <a:latin typeface="+mn-lt"/>
          <a:ea typeface="+mn-ea"/>
          <a:cs typeface="+mn-cs"/>
        </a:defRPr>
      </a:lvl1pPr>
      <a:lvl2pPr marL="457143" algn="l" defTabSz="914286" rtl="0" eaLnBrk="1" latinLnBrk="0" hangingPunct="1">
        <a:defRPr sz="1800" kern="1200">
          <a:solidFill>
            <a:schemeClr val="tx1"/>
          </a:solidFill>
          <a:latin typeface="+mn-lt"/>
          <a:ea typeface="+mn-ea"/>
          <a:cs typeface="+mn-cs"/>
        </a:defRPr>
      </a:lvl2pPr>
      <a:lvl3pPr marL="914286" algn="l" defTabSz="914286" rtl="0" eaLnBrk="1" latinLnBrk="0" hangingPunct="1">
        <a:defRPr sz="1800" kern="1200">
          <a:solidFill>
            <a:schemeClr val="tx1"/>
          </a:solidFill>
          <a:latin typeface="+mn-lt"/>
          <a:ea typeface="+mn-ea"/>
          <a:cs typeface="+mn-cs"/>
        </a:defRPr>
      </a:lvl3pPr>
      <a:lvl4pPr marL="1371430" algn="l" defTabSz="914286" rtl="0" eaLnBrk="1" latinLnBrk="0" hangingPunct="1">
        <a:defRPr sz="1800" kern="1200">
          <a:solidFill>
            <a:schemeClr val="tx1"/>
          </a:solidFill>
          <a:latin typeface="+mn-lt"/>
          <a:ea typeface="+mn-ea"/>
          <a:cs typeface="+mn-cs"/>
        </a:defRPr>
      </a:lvl4pPr>
      <a:lvl5pPr marL="1828573" algn="l" defTabSz="914286" rtl="0" eaLnBrk="1" latinLnBrk="0" hangingPunct="1">
        <a:defRPr sz="1800" kern="1200">
          <a:solidFill>
            <a:schemeClr val="tx1"/>
          </a:solidFill>
          <a:latin typeface="+mn-lt"/>
          <a:ea typeface="+mn-ea"/>
          <a:cs typeface="+mn-cs"/>
        </a:defRPr>
      </a:lvl5pPr>
      <a:lvl6pPr marL="2285718" algn="l" defTabSz="914286" rtl="0" eaLnBrk="1" latinLnBrk="0" hangingPunct="1">
        <a:defRPr sz="1800" kern="1200">
          <a:solidFill>
            <a:schemeClr val="tx1"/>
          </a:solidFill>
          <a:latin typeface="+mn-lt"/>
          <a:ea typeface="+mn-ea"/>
          <a:cs typeface="+mn-cs"/>
        </a:defRPr>
      </a:lvl6pPr>
      <a:lvl7pPr marL="2742858" algn="l" defTabSz="914286" rtl="0" eaLnBrk="1" latinLnBrk="0" hangingPunct="1">
        <a:defRPr sz="1800" kern="1200">
          <a:solidFill>
            <a:schemeClr val="tx1"/>
          </a:solidFill>
          <a:latin typeface="+mn-lt"/>
          <a:ea typeface="+mn-ea"/>
          <a:cs typeface="+mn-cs"/>
        </a:defRPr>
      </a:lvl7pPr>
      <a:lvl8pPr marL="3200000" algn="l" defTabSz="914286" rtl="0" eaLnBrk="1" latinLnBrk="0" hangingPunct="1">
        <a:defRPr sz="1800" kern="1200">
          <a:solidFill>
            <a:schemeClr val="tx1"/>
          </a:solidFill>
          <a:latin typeface="+mn-lt"/>
          <a:ea typeface="+mn-ea"/>
          <a:cs typeface="+mn-cs"/>
        </a:defRPr>
      </a:lvl8pPr>
      <a:lvl9pPr marL="3657143" algn="l" defTabSz="914286"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3807">
          <p15:clr>
            <a:srgbClr val="F26B43"/>
          </p15:clr>
        </p15:guide>
        <p15:guide id="2" pos="7333">
          <p15:clr>
            <a:srgbClr val="F26B43"/>
          </p15:clr>
        </p15:guide>
        <p15:guide id="3" pos="347">
          <p15:clr>
            <a:srgbClr val="F26B43"/>
          </p15:clr>
        </p15:guide>
        <p15:guide id="4" orient="horz" pos="406">
          <p15:clr>
            <a:srgbClr val="F26B43"/>
          </p15:clr>
        </p15:guide>
        <p15:guide id="5" orient="horz" pos="3916">
          <p15:clr>
            <a:srgbClr val="F26B43"/>
          </p15:clr>
        </p15:guide>
        <p15:guide id="6" pos="6834">
          <p15:clr>
            <a:srgbClr val="F26B43"/>
          </p15:clr>
        </p15:guide>
        <p15:guide id="7" pos="6728">
          <p15:clr>
            <a:srgbClr val="F26B43"/>
          </p15:clr>
        </p15:guide>
        <p15:guide id="8" pos="1292">
          <p15:clr>
            <a:srgbClr val="F26B43"/>
          </p15:clr>
        </p15:guide>
        <p15:guide id="9" pos="1044">
          <p15:clr>
            <a:srgbClr val="F26B43"/>
          </p15:clr>
        </p15:guide>
        <p15:guide id="10" pos="1990">
          <p15:clr>
            <a:srgbClr val="F26B43"/>
          </p15:clr>
        </p15:guide>
        <p15:guide id="11" pos="2242">
          <p15:clr>
            <a:srgbClr val="F26B43"/>
          </p15:clr>
        </p15:guide>
        <p15:guide id="12" pos="2938">
          <p15:clr>
            <a:srgbClr val="F26B43"/>
          </p15:clr>
        </p15:guide>
        <p15:guide id="13" pos="3190">
          <p15:clr>
            <a:srgbClr val="F26B43"/>
          </p15:clr>
        </p15:guide>
        <p15:guide id="14" pos="4138">
          <p15:clr>
            <a:srgbClr val="F26B43"/>
          </p15:clr>
        </p15:guide>
        <p15:guide id="15" pos="3885">
          <p15:clr>
            <a:srgbClr val="F26B43"/>
          </p15:clr>
        </p15:guide>
        <p15:guide id="16" pos="4838">
          <p15:clr>
            <a:srgbClr val="F26B43"/>
          </p15:clr>
        </p15:guide>
        <p15:guide id="17" pos="5084">
          <p15:clr>
            <a:srgbClr val="F26B43"/>
          </p15:clr>
        </p15:guide>
        <p15:guide id="18" pos="5784">
          <p15:clr>
            <a:srgbClr val="F26B43"/>
          </p15:clr>
        </p15:guide>
        <p15:guide id="19" pos="6032">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10.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9.emf"/><Relationship Id="rId5" Type="http://schemas.openxmlformats.org/officeDocument/2006/relationships/image" Target="../media/image8.emf"/><Relationship Id="rId4" Type="http://schemas.openxmlformats.org/officeDocument/2006/relationships/image" Target="../media/image7.emf"/></Relationships>
</file>

<file path=ppt/slides/_rels/slide2.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7.emf"/><Relationship Id="rId9" Type="http://schemas.openxmlformats.org/officeDocument/2006/relationships/image" Target="../media/image10.emf"/></Relationships>
</file>

<file path=ppt/slides/_rels/slide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image" Target="../media/image6.emf"/><Relationship Id="rId7" Type="http://schemas.openxmlformats.org/officeDocument/2006/relationships/image" Target="../media/image9.emf"/><Relationship Id="rId2" Type="http://schemas.openxmlformats.org/officeDocument/2006/relationships/image" Target="../media/image5.emf"/><Relationship Id="rId1" Type="http://schemas.openxmlformats.org/officeDocument/2006/relationships/slideLayout" Target="../slideLayouts/slideLayout15.xml"/><Relationship Id="rId6" Type="http://schemas.openxmlformats.org/officeDocument/2006/relationships/image" Target="../media/image8.emf"/><Relationship Id="rId5" Type="http://schemas.openxmlformats.org/officeDocument/2006/relationships/image" Target="../media/image12.emf"/><Relationship Id="rId4" Type="http://schemas.openxmlformats.org/officeDocument/2006/relationships/image" Target="../media/image7.emf"/><Relationship Id="rId9" Type="http://schemas.openxmlformats.org/officeDocument/2006/relationships/image" Target="../media/image10.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a:extLst>
              <a:ext uri="{FF2B5EF4-FFF2-40B4-BE49-F238E27FC236}">
                <a16:creationId xmlns:a16="http://schemas.microsoft.com/office/drawing/2014/main" id="{B0EAED93-4221-1044-907C-82545AB13D72}"/>
              </a:ext>
            </a:extLst>
          </p:cNvPr>
          <p:cNvGrpSpPr/>
          <p:nvPr/>
        </p:nvGrpSpPr>
        <p:grpSpPr>
          <a:xfrm>
            <a:off x="3503054" y="1069497"/>
            <a:ext cx="4179828" cy="4265275"/>
            <a:chOff x="3503054" y="1069497"/>
            <a:chExt cx="4179828" cy="4265275"/>
          </a:xfrm>
        </p:grpSpPr>
        <p:grpSp>
          <p:nvGrpSpPr>
            <p:cNvPr id="48" name="Group 47">
              <a:extLst>
                <a:ext uri="{FF2B5EF4-FFF2-40B4-BE49-F238E27FC236}">
                  <a16:creationId xmlns:a16="http://schemas.microsoft.com/office/drawing/2014/main" id="{C69F4AFB-E83B-0C4D-A601-ECBFDC4B4B8B}"/>
                </a:ext>
              </a:extLst>
            </p:cNvPr>
            <p:cNvGrpSpPr/>
            <p:nvPr/>
          </p:nvGrpSpPr>
          <p:grpSpPr>
            <a:xfrm>
              <a:off x="3503054" y="1069497"/>
              <a:ext cx="4179828" cy="4265275"/>
              <a:chOff x="3503054" y="1069497"/>
              <a:chExt cx="4179828" cy="4265275"/>
            </a:xfrm>
          </p:grpSpPr>
          <p:sp>
            <p:nvSpPr>
              <p:cNvPr id="3" name="Arc 2">
                <a:extLst>
                  <a:ext uri="{FF2B5EF4-FFF2-40B4-BE49-F238E27FC236}">
                    <a16:creationId xmlns:a16="http://schemas.microsoft.com/office/drawing/2014/main" id="{CA8401D8-56E3-4164-8D98-E0A3CECD7E44}"/>
                  </a:ext>
                </a:extLst>
              </p:cNvPr>
              <p:cNvSpPr/>
              <p:nvPr/>
            </p:nvSpPr>
            <p:spPr>
              <a:xfrm rot="16200000">
                <a:off x="3520709" y="5063064"/>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Arc 3">
                <a:extLst>
                  <a:ext uri="{FF2B5EF4-FFF2-40B4-BE49-F238E27FC236}">
                    <a16:creationId xmlns:a16="http://schemas.microsoft.com/office/drawing/2014/main" id="{70E41E31-20BE-4781-867A-A8071F22FFB5}"/>
                  </a:ext>
                </a:extLst>
              </p:cNvPr>
              <p:cNvSpPr/>
              <p:nvPr/>
            </p:nvSpPr>
            <p:spPr>
              <a:xfrm>
                <a:off x="7152616" y="5068636"/>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nip Same Side Corner Rectangle 3">
                <a:extLst>
                  <a:ext uri="{FF2B5EF4-FFF2-40B4-BE49-F238E27FC236}">
                    <a16:creationId xmlns:a16="http://schemas.microsoft.com/office/drawing/2014/main" id="{6FDABB52-DC9F-4968-B3AD-D94130CA682C}"/>
                  </a:ext>
                </a:extLst>
              </p:cNvPr>
              <p:cNvSpPr/>
              <p:nvPr/>
            </p:nvSpPr>
            <p:spPr>
              <a:xfrm>
                <a:off x="3621653" y="4633094"/>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 name="Group 5">
                <a:extLst>
                  <a:ext uri="{FF2B5EF4-FFF2-40B4-BE49-F238E27FC236}">
                    <a16:creationId xmlns:a16="http://schemas.microsoft.com/office/drawing/2014/main" id="{3D8B744A-5DC5-4467-822E-A4680B681476}"/>
                  </a:ext>
                </a:extLst>
              </p:cNvPr>
              <p:cNvGrpSpPr/>
              <p:nvPr/>
            </p:nvGrpSpPr>
            <p:grpSpPr>
              <a:xfrm>
                <a:off x="4530248" y="4373566"/>
                <a:ext cx="1856244" cy="721545"/>
                <a:chOff x="4123484" y="5527673"/>
                <a:chExt cx="1856244" cy="721545"/>
              </a:xfrm>
            </p:grpSpPr>
            <p:sp>
              <p:nvSpPr>
                <p:cNvPr id="41" name="Rounded Rectangle 370">
                  <a:extLst>
                    <a:ext uri="{FF2B5EF4-FFF2-40B4-BE49-F238E27FC236}">
                      <a16:creationId xmlns:a16="http://schemas.microsoft.com/office/drawing/2014/main" id="{65D88AC9-E84D-4C61-9398-B83589A1A0E1}"/>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42" name="Group 41">
                  <a:extLst>
                    <a:ext uri="{FF2B5EF4-FFF2-40B4-BE49-F238E27FC236}">
                      <a16:creationId xmlns:a16="http://schemas.microsoft.com/office/drawing/2014/main" id="{7AFEE3DC-4B0B-4C34-A43C-CEF5950D5DB2}"/>
                    </a:ext>
                  </a:extLst>
                </p:cNvPr>
                <p:cNvGrpSpPr/>
                <p:nvPr/>
              </p:nvGrpSpPr>
              <p:grpSpPr>
                <a:xfrm>
                  <a:off x="4407250" y="5787721"/>
                  <a:ext cx="1283487" cy="383162"/>
                  <a:chOff x="6421785" y="5373193"/>
                  <a:chExt cx="1283487" cy="383162"/>
                </a:xfrm>
              </p:grpSpPr>
              <p:sp>
                <p:nvSpPr>
                  <p:cNvPr id="43" name="Rounded Rectangle 7">
                    <a:extLst>
                      <a:ext uri="{FF2B5EF4-FFF2-40B4-BE49-F238E27FC236}">
                        <a16:creationId xmlns:a16="http://schemas.microsoft.com/office/drawing/2014/main" id="{8E28B29C-1BEF-4F89-B78B-285C96DE5F96}"/>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44" name="Rectangle 43">
                    <a:extLst>
                      <a:ext uri="{FF2B5EF4-FFF2-40B4-BE49-F238E27FC236}">
                        <a16:creationId xmlns:a16="http://schemas.microsoft.com/office/drawing/2014/main" id="{C8AE19E2-DD0A-4352-8B28-3525CAF26441}"/>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45" name="Picture 44">
                    <a:extLst>
                      <a:ext uri="{FF2B5EF4-FFF2-40B4-BE49-F238E27FC236}">
                        <a16:creationId xmlns:a16="http://schemas.microsoft.com/office/drawing/2014/main" id="{5C89F4CC-44D1-490C-9DDE-2B06447BC842}"/>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 name="Rounded Rectangle 10">
                <a:extLst>
                  <a:ext uri="{FF2B5EF4-FFF2-40B4-BE49-F238E27FC236}">
                    <a16:creationId xmlns:a16="http://schemas.microsoft.com/office/drawing/2014/main" id="{D29C4EF6-DC44-4DBD-B0FF-8F54B1FC570F}"/>
                  </a:ext>
                </a:extLst>
              </p:cNvPr>
              <p:cNvSpPr/>
              <p:nvPr/>
            </p:nvSpPr>
            <p:spPr>
              <a:xfrm>
                <a:off x="3621654" y="3075108"/>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8" name="Rounded Rectangle 11">
                <a:extLst>
                  <a:ext uri="{FF2B5EF4-FFF2-40B4-BE49-F238E27FC236}">
                    <a16:creationId xmlns:a16="http://schemas.microsoft.com/office/drawing/2014/main" id="{3FD31BBD-7E09-4564-889C-8A0E83E56965}"/>
                  </a:ext>
                </a:extLst>
              </p:cNvPr>
              <p:cNvSpPr/>
              <p:nvPr/>
            </p:nvSpPr>
            <p:spPr>
              <a:xfrm>
                <a:off x="3739947" y="4021340"/>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9" name="Rectangle 8">
                <a:extLst>
                  <a:ext uri="{FF2B5EF4-FFF2-40B4-BE49-F238E27FC236}">
                    <a16:creationId xmlns:a16="http://schemas.microsoft.com/office/drawing/2014/main" id="{41A66D7A-9F7A-4DA1-A816-379EF414EA6A}"/>
                  </a:ext>
                </a:extLst>
              </p:cNvPr>
              <p:cNvSpPr/>
              <p:nvPr/>
            </p:nvSpPr>
            <p:spPr>
              <a:xfrm>
                <a:off x="6221204" y="3235105"/>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0" name="Rounded Rectangle 13">
                <a:extLst>
                  <a:ext uri="{FF2B5EF4-FFF2-40B4-BE49-F238E27FC236}">
                    <a16:creationId xmlns:a16="http://schemas.microsoft.com/office/drawing/2014/main" id="{2EE7F553-B3B8-4D11-BB9B-0FCD35864983}"/>
                  </a:ext>
                </a:extLst>
              </p:cNvPr>
              <p:cNvSpPr/>
              <p:nvPr/>
            </p:nvSpPr>
            <p:spPr>
              <a:xfrm>
                <a:off x="3739949" y="3646319"/>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1" name="Group 10">
                <a:extLst>
                  <a:ext uri="{FF2B5EF4-FFF2-40B4-BE49-F238E27FC236}">
                    <a16:creationId xmlns:a16="http://schemas.microsoft.com/office/drawing/2014/main" id="{1777E736-A798-49ED-A2D9-E94523E6C288}"/>
                  </a:ext>
                </a:extLst>
              </p:cNvPr>
              <p:cNvGrpSpPr/>
              <p:nvPr/>
            </p:nvGrpSpPr>
            <p:grpSpPr>
              <a:xfrm>
                <a:off x="4575839" y="2836751"/>
                <a:ext cx="1684403" cy="725924"/>
                <a:chOff x="3235766" y="3459308"/>
                <a:chExt cx="1684403" cy="725924"/>
              </a:xfrm>
            </p:grpSpPr>
            <p:sp>
              <p:nvSpPr>
                <p:cNvPr id="35" name="Rounded Rectangle 370">
                  <a:extLst>
                    <a:ext uri="{FF2B5EF4-FFF2-40B4-BE49-F238E27FC236}">
                      <a16:creationId xmlns:a16="http://schemas.microsoft.com/office/drawing/2014/main" id="{5E3C334F-1B0A-4B20-A269-23033B1F4153}"/>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6" name="Group 35">
                  <a:extLst>
                    <a:ext uri="{FF2B5EF4-FFF2-40B4-BE49-F238E27FC236}">
                      <a16:creationId xmlns:a16="http://schemas.microsoft.com/office/drawing/2014/main" id="{6CC2BEB2-AC2D-42F6-B724-AAF8B0C078F9}"/>
                    </a:ext>
                  </a:extLst>
                </p:cNvPr>
                <p:cNvGrpSpPr/>
                <p:nvPr/>
              </p:nvGrpSpPr>
              <p:grpSpPr>
                <a:xfrm>
                  <a:off x="3457782" y="3761592"/>
                  <a:ext cx="1222852" cy="359571"/>
                  <a:chOff x="3671478" y="3950247"/>
                  <a:chExt cx="1376425" cy="404729"/>
                </a:xfrm>
              </p:grpSpPr>
              <p:sp>
                <p:nvSpPr>
                  <p:cNvPr id="37" name="Rounded Rectangle 17">
                    <a:extLst>
                      <a:ext uri="{FF2B5EF4-FFF2-40B4-BE49-F238E27FC236}">
                        <a16:creationId xmlns:a16="http://schemas.microsoft.com/office/drawing/2014/main" id="{87E06512-D543-46EE-9476-D671FC7FD8B6}"/>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38" name="Group 37">
                    <a:extLst>
                      <a:ext uri="{FF2B5EF4-FFF2-40B4-BE49-F238E27FC236}">
                        <a16:creationId xmlns:a16="http://schemas.microsoft.com/office/drawing/2014/main" id="{A9C1815D-764C-4E37-9DBF-28ED802636C8}"/>
                      </a:ext>
                    </a:extLst>
                  </p:cNvPr>
                  <p:cNvGrpSpPr/>
                  <p:nvPr/>
                </p:nvGrpSpPr>
                <p:grpSpPr>
                  <a:xfrm>
                    <a:off x="3783349" y="3990167"/>
                    <a:ext cx="1230087" cy="352081"/>
                    <a:chOff x="3783349" y="3990167"/>
                    <a:chExt cx="1230087" cy="352081"/>
                  </a:xfrm>
                </p:grpSpPr>
                <p:pic>
                  <p:nvPicPr>
                    <p:cNvPr id="39" name="Picture 38">
                      <a:extLst>
                        <a:ext uri="{FF2B5EF4-FFF2-40B4-BE49-F238E27FC236}">
                          <a16:creationId xmlns:a16="http://schemas.microsoft.com/office/drawing/2014/main" id="{452A976D-BF67-46B2-9EC0-6B14AB854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40" name="Picture 39">
                      <a:extLst>
                        <a:ext uri="{FF2B5EF4-FFF2-40B4-BE49-F238E27FC236}">
                          <a16:creationId xmlns:a16="http://schemas.microsoft.com/office/drawing/2014/main" id="{64A52496-DC99-4978-8574-7987480ED5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12" name="Rounded Rectangle 21">
                <a:extLst>
                  <a:ext uri="{FF2B5EF4-FFF2-40B4-BE49-F238E27FC236}">
                    <a16:creationId xmlns:a16="http://schemas.microsoft.com/office/drawing/2014/main" id="{B9791956-EF4D-498D-8CC3-84A91871E0CE}"/>
                  </a:ext>
                </a:extLst>
              </p:cNvPr>
              <p:cNvSpPr/>
              <p:nvPr/>
            </p:nvSpPr>
            <p:spPr>
              <a:xfrm>
                <a:off x="3632988" y="1368370"/>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3" name="Rounded Rectangle 22">
                <a:extLst>
                  <a:ext uri="{FF2B5EF4-FFF2-40B4-BE49-F238E27FC236}">
                    <a16:creationId xmlns:a16="http://schemas.microsoft.com/office/drawing/2014/main" id="{958D62B2-F31D-489B-8C4F-C1D702E4D6C9}"/>
                  </a:ext>
                </a:extLst>
              </p:cNvPr>
              <p:cNvSpPr/>
              <p:nvPr/>
            </p:nvSpPr>
            <p:spPr>
              <a:xfrm>
                <a:off x="3740167" y="2379570"/>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cxnSp>
            <p:nvCxnSpPr>
              <p:cNvPr id="17" name="Straight Connector 16">
                <a:extLst>
                  <a:ext uri="{FF2B5EF4-FFF2-40B4-BE49-F238E27FC236}">
                    <a16:creationId xmlns:a16="http://schemas.microsoft.com/office/drawing/2014/main" id="{72E99ACA-9026-4FF3-B266-B45B7BD510A0}"/>
                  </a:ext>
                </a:extLst>
              </p:cNvPr>
              <p:cNvCxnSpPr>
                <a:cxnSpLocks/>
              </p:cNvCxnSpPr>
              <p:nvPr/>
            </p:nvCxnSpPr>
            <p:spPr>
              <a:xfrm>
                <a:off x="6221204" y="3540586"/>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707171-910F-4F75-9B25-117789FCAB5E}"/>
                  </a:ext>
                </a:extLst>
              </p:cNvPr>
              <p:cNvSpPr/>
              <p:nvPr/>
            </p:nvSpPr>
            <p:spPr>
              <a:xfrm>
                <a:off x="5955858" y="51208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20" name="Rectangle 19">
                <a:extLst>
                  <a:ext uri="{FF2B5EF4-FFF2-40B4-BE49-F238E27FC236}">
                    <a16:creationId xmlns:a16="http://schemas.microsoft.com/office/drawing/2014/main" id="{3A5E1FE4-6D99-4612-A02F-E2A7697FF70B}"/>
                  </a:ext>
                </a:extLst>
              </p:cNvPr>
              <p:cNvSpPr/>
              <p:nvPr/>
            </p:nvSpPr>
            <p:spPr>
              <a:xfrm>
                <a:off x="5802366" y="2836751"/>
                <a:ext cx="1424261" cy="213954"/>
              </a:xfrm>
              <a:prstGeom prst="rect">
                <a:avLst/>
              </a:prstGeom>
              <a:noFill/>
              <a:effectLst/>
            </p:spPr>
            <p:txBody>
              <a:bodyPr wrap="square" lIns="0" rIns="0">
                <a:noAutofit/>
              </a:bodyPr>
              <a:lstStyle/>
              <a:p>
                <a:pPr algn="r">
                  <a:lnSpc>
                    <a:spcPts val="1300"/>
                  </a:lnSpc>
                </a:pPr>
                <a:r>
                  <a:rPr lang="en-US" sz="1100" b="1" spc="-30" dirty="0">
                    <a:ln w="0"/>
                    <a:solidFill>
                      <a:schemeClr val="accent1"/>
                    </a:solidFill>
                    <a:latin typeface="Source Sans Pro" charset="0"/>
                    <a:ea typeface="Source Sans Pro" charset="0"/>
                    <a:cs typeface="Source Sans Pro" charset="0"/>
                  </a:rPr>
                  <a:t>VIRTUALIZATION</a:t>
                </a:r>
              </a:p>
            </p:txBody>
          </p:sp>
          <p:sp>
            <p:nvSpPr>
              <p:cNvPr id="21" name="Rounded Rectangle 30">
                <a:extLst>
                  <a:ext uri="{FF2B5EF4-FFF2-40B4-BE49-F238E27FC236}">
                    <a16:creationId xmlns:a16="http://schemas.microsoft.com/office/drawing/2014/main" id="{59C76FE8-8B1C-42D5-B3FC-B9BD5DED1FBC}"/>
                  </a:ext>
                </a:extLst>
              </p:cNvPr>
              <p:cNvSpPr/>
              <p:nvPr/>
            </p:nvSpPr>
            <p:spPr>
              <a:xfrm>
                <a:off x="3811772" y="1172706"/>
                <a:ext cx="3265307"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2FD0B2AC-D4F1-4C0E-8697-25C70FCFB5EA}"/>
                  </a:ext>
                </a:extLst>
              </p:cNvPr>
              <p:cNvSpPr txBox="1"/>
              <p:nvPr/>
            </p:nvSpPr>
            <p:spPr>
              <a:xfrm>
                <a:off x="4717443" y="1069497"/>
                <a:ext cx="1577340" cy="213767"/>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23" name="Round Same Side Corner Rectangle 32">
                <a:extLst>
                  <a:ext uri="{FF2B5EF4-FFF2-40B4-BE49-F238E27FC236}">
                    <a16:creationId xmlns:a16="http://schemas.microsoft.com/office/drawing/2014/main" id="{0EB5EEEE-FA06-4973-B221-4C3E29BEA5E8}"/>
                  </a:ext>
                </a:extLst>
              </p:cNvPr>
              <p:cNvSpPr/>
              <p:nvPr/>
            </p:nvSpPr>
            <p:spPr>
              <a:xfrm rot="10800000">
                <a:off x="3739947" y="1359656"/>
                <a:ext cx="3382770" cy="512922"/>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2D2C91E-6436-4E32-82D4-B26ED70E5F6C}"/>
                  </a:ext>
                </a:extLst>
              </p:cNvPr>
              <p:cNvGrpSpPr/>
              <p:nvPr/>
            </p:nvGrpSpPr>
            <p:grpSpPr>
              <a:xfrm>
                <a:off x="6534267" y="1354759"/>
                <a:ext cx="440046" cy="459298"/>
                <a:chOff x="2695571" y="3489526"/>
                <a:chExt cx="460030" cy="480156"/>
              </a:xfrm>
            </p:grpSpPr>
            <p:pic>
              <p:nvPicPr>
                <p:cNvPr id="33" name="Picture 32">
                  <a:extLst>
                    <a:ext uri="{FF2B5EF4-FFF2-40B4-BE49-F238E27FC236}">
                      <a16:creationId xmlns:a16="http://schemas.microsoft.com/office/drawing/2014/main" id="{4EC036D2-914D-48BA-9C4C-94D06F1F39F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769175" y="3489526"/>
                  <a:ext cx="312820" cy="312820"/>
                </a:xfrm>
                <a:prstGeom prst="rect">
                  <a:avLst/>
                </a:prstGeom>
              </p:spPr>
            </p:pic>
            <p:pic>
              <p:nvPicPr>
                <p:cNvPr id="34" name="Picture 33">
                  <a:extLst>
                    <a:ext uri="{FF2B5EF4-FFF2-40B4-BE49-F238E27FC236}">
                      <a16:creationId xmlns:a16="http://schemas.microsoft.com/office/drawing/2014/main" id="{F76826CC-98FC-438C-8832-5177C277A18D}"/>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95571" y="3693664"/>
                  <a:ext cx="460030" cy="276018"/>
                </a:xfrm>
                <a:prstGeom prst="rect">
                  <a:avLst/>
                </a:prstGeom>
              </p:spPr>
            </p:pic>
          </p:grpSp>
          <p:sp>
            <p:nvSpPr>
              <p:cNvPr id="26" name="Rounded Rectangle 39">
                <a:extLst>
                  <a:ext uri="{FF2B5EF4-FFF2-40B4-BE49-F238E27FC236}">
                    <a16:creationId xmlns:a16="http://schemas.microsoft.com/office/drawing/2014/main" id="{57AF6A3B-FD4E-46F6-92D0-8EBC8C739AD1}"/>
                  </a:ext>
                </a:extLst>
              </p:cNvPr>
              <p:cNvSpPr/>
              <p:nvPr/>
            </p:nvSpPr>
            <p:spPr>
              <a:xfrm rot="16200000">
                <a:off x="6720788" y="3588341"/>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F4E1D711-25C2-4DA0-9A70-AF4904DB4AB1}"/>
                  </a:ext>
                </a:extLst>
              </p:cNvPr>
              <p:cNvSpPr txBox="1"/>
              <p:nvPr/>
            </p:nvSpPr>
            <p:spPr>
              <a:xfrm rot="16200000">
                <a:off x="7065257" y="3589746"/>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28" name="Rounded Rectangle 41">
                <a:extLst>
                  <a:ext uri="{FF2B5EF4-FFF2-40B4-BE49-F238E27FC236}">
                    <a16:creationId xmlns:a16="http://schemas.microsoft.com/office/drawing/2014/main" id="{24D9A95C-6C29-41CF-8553-5242DB0767D2}"/>
                  </a:ext>
                </a:extLst>
              </p:cNvPr>
              <p:cNvSpPr/>
              <p:nvPr/>
            </p:nvSpPr>
            <p:spPr>
              <a:xfrm rot="16200000">
                <a:off x="6580865" y="1906864"/>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04263946-DB69-4860-96D3-FCE279B5EF47}"/>
                  </a:ext>
                </a:extLst>
              </p:cNvPr>
              <p:cNvSpPr txBox="1"/>
              <p:nvPr/>
            </p:nvSpPr>
            <p:spPr>
              <a:xfrm rot="16200000">
                <a:off x="6898742" y="1935856"/>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30" name="Picture 29">
                <a:extLst>
                  <a:ext uri="{FF2B5EF4-FFF2-40B4-BE49-F238E27FC236}">
                    <a16:creationId xmlns:a16="http://schemas.microsoft.com/office/drawing/2014/main" id="{811B019D-BF08-4F93-9A57-45D2550E8AA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503054" y="4566719"/>
                <a:ext cx="690612" cy="690612"/>
              </a:xfrm>
              <a:prstGeom prst="rect">
                <a:avLst/>
              </a:prstGeom>
            </p:spPr>
          </p:pic>
          <p:sp>
            <p:nvSpPr>
              <p:cNvPr id="92" name="Rounded Rectangle 25">
                <a:extLst>
                  <a:ext uri="{FF2B5EF4-FFF2-40B4-BE49-F238E27FC236}">
                    <a16:creationId xmlns:a16="http://schemas.microsoft.com/office/drawing/2014/main" id="{977D8DB2-267F-49CF-8A49-FDEC055FC641}"/>
                  </a:ext>
                </a:extLst>
              </p:cNvPr>
              <p:cNvSpPr/>
              <p:nvPr/>
            </p:nvSpPr>
            <p:spPr>
              <a:xfrm>
                <a:off x="3750878" y="1928134"/>
                <a:ext cx="3401738"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grpSp>
            <p:nvGrpSpPr>
              <p:cNvPr id="47" name="Group 46">
                <a:extLst>
                  <a:ext uri="{FF2B5EF4-FFF2-40B4-BE49-F238E27FC236}">
                    <a16:creationId xmlns:a16="http://schemas.microsoft.com/office/drawing/2014/main" id="{482DB2D0-B523-3C49-B482-89312406D0AA}"/>
                  </a:ext>
                </a:extLst>
              </p:cNvPr>
              <p:cNvGrpSpPr/>
              <p:nvPr/>
            </p:nvGrpSpPr>
            <p:grpSpPr>
              <a:xfrm>
                <a:off x="5510410" y="1329492"/>
                <a:ext cx="491243" cy="496308"/>
                <a:chOff x="5409281" y="1329492"/>
                <a:chExt cx="491243" cy="496308"/>
              </a:xfrm>
            </p:grpSpPr>
            <p:grpSp>
              <p:nvGrpSpPr>
                <p:cNvPr id="25" name="Group 24">
                  <a:extLst>
                    <a:ext uri="{FF2B5EF4-FFF2-40B4-BE49-F238E27FC236}">
                      <a16:creationId xmlns:a16="http://schemas.microsoft.com/office/drawing/2014/main" id="{4CB34B00-EDEC-FD4A-B236-7E0587459C75}"/>
                    </a:ext>
                  </a:extLst>
                </p:cNvPr>
                <p:cNvGrpSpPr/>
                <p:nvPr/>
              </p:nvGrpSpPr>
              <p:grpSpPr>
                <a:xfrm>
                  <a:off x="5409281" y="1363988"/>
                  <a:ext cx="414813" cy="461812"/>
                  <a:chOff x="5409281" y="1363988"/>
                  <a:chExt cx="414813" cy="461812"/>
                </a:xfrm>
              </p:grpSpPr>
              <p:pic>
                <p:nvPicPr>
                  <p:cNvPr id="49" name="Picture 48">
                    <a:extLst>
                      <a:ext uri="{FF2B5EF4-FFF2-40B4-BE49-F238E27FC236}">
                        <a16:creationId xmlns:a16="http://schemas.microsoft.com/office/drawing/2014/main" id="{EB679625-B10B-7349-9DB4-A5E28788AE42}"/>
                      </a:ext>
                    </a:extLst>
                  </p:cNvPr>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rot="5400000">
                    <a:off x="5383836" y="1389433"/>
                    <a:ext cx="461812" cy="410922"/>
                  </a:xfrm>
                  <a:prstGeom prst="rect">
                    <a:avLst/>
                  </a:prstGeom>
                </p:spPr>
              </p:pic>
              <p:sp>
                <p:nvSpPr>
                  <p:cNvPr id="50" name="Rectangle 49">
                    <a:extLst>
                      <a:ext uri="{FF2B5EF4-FFF2-40B4-BE49-F238E27FC236}">
                        <a16:creationId xmlns:a16="http://schemas.microsoft.com/office/drawing/2014/main" id="{0A750E4E-A981-384C-94C6-7DE67205EE44}"/>
                      </a:ext>
                    </a:extLst>
                  </p:cNvPr>
                  <p:cNvSpPr/>
                  <p:nvPr/>
                </p:nvSpPr>
                <p:spPr>
                  <a:xfrm>
                    <a:off x="5411210"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2" name="Rounded Rectangle 1">
                  <a:extLst>
                    <a:ext uri="{FF2B5EF4-FFF2-40B4-BE49-F238E27FC236}">
                      <a16:creationId xmlns:a16="http://schemas.microsoft.com/office/drawing/2014/main" id="{A43E04E5-99AE-ED45-819E-35ED1D822A78}"/>
                    </a:ext>
                  </a:extLst>
                </p:cNvPr>
                <p:cNvSpPr/>
                <p:nvPr/>
              </p:nvSpPr>
              <p:spPr>
                <a:xfrm>
                  <a:off x="5635289" y="1329492"/>
                  <a:ext cx="265235" cy="174885"/>
                </a:xfrm>
                <a:prstGeom prst="roundRect">
                  <a:avLst>
                    <a:gd name="adj" fmla="val 22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700" spc="-30">
                      <a:latin typeface=""/>
                    </a:rPr>
                    <a:t>JAVA</a:t>
                  </a:r>
                </a:p>
              </p:txBody>
            </p:sp>
          </p:grpSp>
          <p:grpSp>
            <p:nvGrpSpPr>
              <p:cNvPr id="46" name="Group 45">
                <a:extLst>
                  <a:ext uri="{FF2B5EF4-FFF2-40B4-BE49-F238E27FC236}">
                    <a16:creationId xmlns:a16="http://schemas.microsoft.com/office/drawing/2014/main" id="{1A790772-E980-2B48-B1DD-54C43A21AC80}"/>
                  </a:ext>
                </a:extLst>
              </p:cNvPr>
              <p:cNvGrpSpPr/>
              <p:nvPr/>
            </p:nvGrpSpPr>
            <p:grpSpPr>
              <a:xfrm>
                <a:off x="6041842" y="1335510"/>
                <a:ext cx="496316" cy="490290"/>
                <a:chOff x="5984972" y="1335510"/>
                <a:chExt cx="496316" cy="490290"/>
              </a:xfrm>
            </p:grpSpPr>
            <p:grpSp>
              <p:nvGrpSpPr>
                <p:cNvPr id="15" name="Group 14">
                  <a:extLst>
                    <a:ext uri="{FF2B5EF4-FFF2-40B4-BE49-F238E27FC236}">
                      <a16:creationId xmlns:a16="http://schemas.microsoft.com/office/drawing/2014/main" id="{8D8CD367-699E-3444-BBB5-16886D391D1F}"/>
                    </a:ext>
                  </a:extLst>
                </p:cNvPr>
                <p:cNvGrpSpPr/>
                <p:nvPr/>
              </p:nvGrpSpPr>
              <p:grpSpPr>
                <a:xfrm>
                  <a:off x="5984972" y="1363988"/>
                  <a:ext cx="414813" cy="461812"/>
                  <a:chOff x="5984972" y="1363988"/>
                  <a:chExt cx="414813" cy="461812"/>
                </a:xfrm>
              </p:grpSpPr>
              <p:pic>
                <p:nvPicPr>
                  <p:cNvPr id="31" name="Picture 30">
                    <a:extLst>
                      <a:ext uri="{FF2B5EF4-FFF2-40B4-BE49-F238E27FC236}">
                        <a16:creationId xmlns:a16="http://schemas.microsoft.com/office/drawing/2014/main" id="{578307D5-B689-477F-810E-7F51174E7DF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5959527" y="1389433"/>
                    <a:ext cx="461812" cy="410922"/>
                  </a:xfrm>
                  <a:prstGeom prst="rect">
                    <a:avLst/>
                  </a:prstGeom>
                </p:spPr>
              </p:pic>
              <p:sp>
                <p:nvSpPr>
                  <p:cNvPr id="32" name="Rectangle 31">
                    <a:extLst>
                      <a:ext uri="{FF2B5EF4-FFF2-40B4-BE49-F238E27FC236}">
                        <a16:creationId xmlns:a16="http://schemas.microsoft.com/office/drawing/2014/main" id="{AF9043DE-BD18-415A-AE0E-7ADB022945CA}"/>
                      </a:ext>
                    </a:extLst>
                  </p:cNvPr>
                  <p:cNvSpPr/>
                  <p:nvPr/>
                </p:nvSpPr>
                <p:spPr>
                  <a:xfrm>
                    <a:off x="5986901"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52" name="Rounded Rectangle 51">
                  <a:extLst>
                    <a:ext uri="{FF2B5EF4-FFF2-40B4-BE49-F238E27FC236}">
                      <a16:creationId xmlns:a16="http://schemas.microsoft.com/office/drawing/2014/main" id="{720EB95F-2381-A74F-9053-CCC007167F50}"/>
                    </a:ext>
                  </a:extLst>
                </p:cNvPr>
                <p:cNvSpPr/>
                <p:nvPr/>
              </p:nvSpPr>
              <p:spPr>
                <a:xfrm>
                  <a:off x="6216053" y="1335510"/>
                  <a:ext cx="26523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700" b="1" spc="-30">
                      <a:solidFill>
                        <a:schemeClr val="bg2">
                          <a:lumMod val="10000"/>
                        </a:schemeClr>
                      </a:solidFill>
                      <a:latin typeface=""/>
                    </a:rPr>
                    <a:t>Js</a:t>
                  </a:r>
                </a:p>
              </p:txBody>
            </p:sp>
          </p:grpSp>
          <p:grpSp>
            <p:nvGrpSpPr>
              <p:cNvPr id="63" name="Group 62">
                <a:extLst>
                  <a:ext uri="{FF2B5EF4-FFF2-40B4-BE49-F238E27FC236}">
                    <a16:creationId xmlns:a16="http://schemas.microsoft.com/office/drawing/2014/main" id="{8F790D57-3259-864A-89B6-DA685B9E3F49}"/>
                  </a:ext>
                </a:extLst>
              </p:cNvPr>
              <p:cNvGrpSpPr/>
              <p:nvPr/>
            </p:nvGrpSpPr>
            <p:grpSpPr>
              <a:xfrm>
                <a:off x="4442469" y="1329492"/>
                <a:ext cx="491243" cy="496308"/>
                <a:chOff x="5409281" y="1329492"/>
                <a:chExt cx="491243" cy="496308"/>
              </a:xfrm>
            </p:grpSpPr>
            <p:grpSp>
              <p:nvGrpSpPr>
                <p:cNvPr id="64" name="Group 63">
                  <a:extLst>
                    <a:ext uri="{FF2B5EF4-FFF2-40B4-BE49-F238E27FC236}">
                      <a16:creationId xmlns:a16="http://schemas.microsoft.com/office/drawing/2014/main" id="{2ACF20EC-79AD-084F-B9C2-56D8DCBC15E4}"/>
                    </a:ext>
                  </a:extLst>
                </p:cNvPr>
                <p:cNvGrpSpPr/>
                <p:nvPr/>
              </p:nvGrpSpPr>
              <p:grpSpPr>
                <a:xfrm>
                  <a:off x="5409281" y="1363988"/>
                  <a:ext cx="414813" cy="461812"/>
                  <a:chOff x="5409281" y="1363988"/>
                  <a:chExt cx="414813" cy="461812"/>
                </a:xfrm>
              </p:grpSpPr>
              <p:pic>
                <p:nvPicPr>
                  <p:cNvPr id="66" name="Picture 65">
                    <a:extLst>
                      <a:ext uri="{FF2B5EF4-FFF2-40B4-BE49-F238E27FC236}">
                        <a16:creationId xmlns:a16="http://schemas.microsoft.com/office/drawing/2014/main" id="{CFDD35B9-2CA8-0641-A77E-86C8BCBDDD30}"/>
                      </a:ext>
                    </a:extLst>
                  </p:cNvPr>
                  <p:cNvPicPr>
                    <a:picLocks noChangeAspect="1"/>
                  </p:cNvPicPr>
                  <p:nvPr/>
                </p:nvPicPr>
                <p:blipFill>
                  <a:blip r:embed="rId8" cstate="print">
                    <a:duotone>
                      <a:schemeClr val="accent2">
                        <a:shade val="45000"/>
                        <a:satMod val="135000"/>
                      </a:schemeClr>
                      <a:prstClr val="white"/>
                    </a:duotone>
                    <a:extLst>
                      <a:ext uri="{28A0092B-C50C-407E-A947-70E740481C1C}">
                        <a14:useLocalDpi xmlns:a14="http://schemas.microsoft.com/office/drawing/2010/main"/>
                      </a:ext>
                    </a:extLst>
                  </a:blip>
                  <a:stretch>
                    <a:fillRect/>
                  </a:stretch>
                </p:blipFill>
                <p:spPr>
                  <a:xfrm rot="5400000">
                    <a:off x="5383836" y="1389433"/>
                    <a:ext cx="461812" cy="410922"/>
                  </a:xfrm>
                  <a:prstGeom prst="rect">
                    <a:avLst/>
                  </a:prstGeom>
                </p:spPr>
              </p:pic>
              <p:sp>
                <p:nvSpPr>
                  <p:cNvPr id="67" name="Rectangle 66">
                    <a:extLst>
                      <a:ext uri="{FF2B5EF4-FFF2-40B4-BE49-F238E27FC236}">
                        <a16:creationId xmlns:a16="http://schemas.microsoft.com/office/drawing/2014/main" id="{D75E1C49-397E-CD47-99F4-7092515B9405}"/>
                      </a:ext>
                    </a:extLst>
                  </p:cNvPr>
                  <p:cNvSpPr/>
                  <p:nvPr/>
                </p:nvSpPr>
                <p:spPr>
                  <a:xfrm>
                    <a:off x="5411210"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65" name="Rounded Rectangle 64">
                  <a:extLst>
                    <a:ext uri="{FF2B5EF4-FFF2-40B4-BE49-F238E27FC236}">
                      <a16:creationId xmlns:a16="http://schemas.microsoft.com/office/drawing/2014/main" id="{872696D8-9499-3641-9D2E-F40E97B67FB6}"/>
                    </a:ext>
                  </a:extLst>
                </p:cNvPr>
                <p:cNvSpPr/>
                <p:nvPr/>
              </p:nvSpPr>
              <p:spPr>
                <a:xfrm>
                  <a:off x="5635289" y="1329492"/>
                  <a:ext cx="265235" cy="174885"/>
                </a:xfrm>
                <a:prstGeom prst="roundRect">
                  <a:avLst>
                    <a:gd name="adj" fmla="val 22381"/>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700" spc="-30">
                      <a:latin typeface=""/>
                    </a:rPr>
                    <a:t>JAVA</a:t>
                  </a:r>
                </a:p>
              </p:txBody>
            </p:sp>
          </p:grpSp>
          <p:grpSp>
            <p:nvGrpSpPr>
              <p:cNvPr id="68" name="Group 67">
                <a:extLst>
                  <a:ext uri="{FF2B5EF4-FFF2-40B4-BE49-F238E27FC236}">
                    <a16:creationId xmlns:a16="http://schemas.microsoft.com/office/drawing/2014/main" id="{FDC2FE79-7F7F-9945-874E-0A5F01A5B894}"/>
                  </a:ext>
                </a:extLst>
              </p:cNvPr>
              <p:cNvGrpSpPr/>
              <p:nvPr/>
            </p:nvGrpSpPr>
            <p:grpSpPr>
              <a:xfrm>
                <a:off x="4973903" y="1335510"/>
                <a:ext cx="496316" cy="490290"/>
                <a:chOff x="5984972" y="1335510"/>
                <a:chExt cx="496316" cy="490290"/>
              </a:xfrm>
            </p:grpSpPr>
            <p:grpSp>
              <p:nvGrpSpPr>
                <p:cNvPr id="69" name="Group 68">
                  <a:extLst>
                    <a:ext uri="{FF2B5EF4-FFF2-40B4-BE49-F238E27FC236}">
                      <a16:creationId xmlns:a16="http://schemas.microsoft.com/office/drawing/2014/main" id="{FDB2037A-D5A0-BC4F-B6BE-C9D7136BCAD0}"/>
                    </a:ext>
                  </a:extLst>
                </p:cNvPr>
                <p:cNvGrpSpPr/>
                <p:nvPr/>
              </p:nvGrpSpPr>
              <p:grpSpPr>
                <a:xfrm>
                  <a:off x="5984972" y="1363988"/>
                  <a:ext cx="414813" cy="461812"/>
                  <a:chOff x="5984972" y="1363988"/>
                  <a:chExt cx="414813" cy="461812"/>
                </a:xfrm>
              </p:grpSpPr>
              <p:pic>
                <p:nvPicPr>
                  <p:cNvPr id="71" name="Picture 70">
                    <a:extLst>
                      <a:ext uri="{FF2B5EF4-FFF2-40B4-BE49-F238E27FC236}">
                        <a16:creationId xmlns:a16="http://schemas.microsoft.com/office/drawing/2014/main" id="{CAED382A-3593-FE46-AC5F-BE62FA8CD0BD}"/>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5959527" y="1389433"/>
                    <a:ext cx="461812" cy="410922"/>
                  </a:xfrm>
                  <a:prstGeom prst="rect">
                    <a:avLst/>
                  </a:prstGeom>
                </p:spPr>
              </p:pic>
              <p:sp>
                <p:nvSpPr>
                  <p:cNvPr id="72" name="Rectangle 71">
                    <a:extLst>
                      <a:ext uri="{FF2B5EF4-FFF2-40B4-BE49-F238E27FC236}">
                        <a16:creationId xmlns:a16="http://schemas.microsoft.com/office/drawing/2014/main" id="{00C7192C-1DD0-944F-9041-75FA2D93AB94}"/>
                      </a:ext>
                    </a:extLst>
                  </p:cNvPr>
                  <p:cNvSpPr/>
                  <p:nvPr/>
                </p:nvSpPr>
                <p:spPr>
                  <a:xfrm>
                    <a:off x="5986901"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70" name="Rounded Rectangle 69">
                  <a:extLst>
                    <a:ext uri="{FF2B5EF4-FFF2-40B4-BE49-F238E27FC236}">
                      <a16:creationId xmlns:a16="http://schemas.microsoft.com/office/drawing/2014/main" id="{7CC9BA05-F585-2F4D-80A8-CFF1087AD06B}"/>
                    </a:ext>
                  </a:extLst>
                </p:cNvPr>
                <p:cNvSpPr/>
                <p:nvPr/>
              </p:nvSpPr>
              <p:spPr>
                <a:xfrm>
                  <a:off x="6216053" y="1335510"/>
                  <a:ext cx="26523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700" b="1" spc="-30">
                      <a:solidFill>
                        <a:schemeClr val="bg2">
                          <a:lumMod val="10000"/>
                        </a:schemeClr>
                      </a:solidFill>
                      <a:latin typeface=""/>
                    </a:rPr>
                    <a:t>Js</a:t>
                  </a:r>
                </a:p>
              </p:txBody>
            </p:sp>
          </p:grpSp>
          <p:grpSp>
            <p:nvGrpSpPr>
              <p:cNvPr id="74" name="Group 73">
                <a:extLst>
                  <a:ext uri="{FF2B5EF4-FFF2-40B4-BE49-F238E27FC236}">
                    <a16:creationId xmlns:a16="http://schemas.microsoft.com/office/drawing/2014/main" id="{FB2C3525-B593-0C4A-864E-FAF43C09A395}"/>
                  </a:ext>
                </a:extLst>
              </p:cNvPr>
              <p:cNvGrpSpPr/>
              <p:nvPr/>
            </p:nvGrpSpPr>
            <p:grpSpPr>
              <a:xfrm>
                <a:off x="3905962" y="1363988"/>
                <a:ext cx="414813" cy="461812"/>
                <a:chOff x="5984972" y="1363988"/>
                <a:chExt cx="414813" cy="461812"/>
              </a:xfrm>
            </p:grpSpPr>
            <p:pic>
              <p:nvPicPr>
                <p:cNvPr id="76" name="Picture 75">
                  <a:extLst>
                    <a:ext uri="{FF2B5EF4-FFF2-40B4-BE49-F238E27FC236}">
                      <a16:creationId xmlns:a16="http://schemas.microsoft.com/office/drawing/2014/main" id="{2BEAF267-32F2-FD4A-AA5F-C18A3057AE15}"/>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5959527" y="1389433"/>
                  <a:ext cx="461812" cy="410922"/>
                </a:xfrm>
                <a:prstGeom prst="rect">
                  <a:avLst/>
                </a:prstGeom>
              </p:spPr>
            </p:pic>
            <p:sp>
              <p:nvSpPr>
                <p:cNvPr id="77" name="Rectangle 76">
                  <a:extLst>
                    <a:ext uri="{FF2B5EF4-FFF2-40B4-BE49-F238E27FC236}">
                      <a16:creationId xmlns:a16="http://schemas.microsoft.com/office/drawing/2014/main" id="{F582B46E-4509-B54B-B739-D9C5600C0483}"/>
                    </a:ext>
                  </a:extLst>
                </p:cNvPr>
                <p:cNvSpPr/>
                <p:nvPr/>
              </p:nvSpPr>
              <p:spPr>
                <a:xfrm>
                  <a:off x="5986901" y="1497018"/>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78" name="Rounded Rectangle 33">
                <a:extLst>
                  <a:ext uri="{FF2B5EF4-FFF2-40B4-BE49-F238E27FC236}">
                    <a16:creationId xmlns:a16="http://schemas.microsoft.com/office/drawing/2014/main" id="{54AB8DE2-B1B6-0B4A-B5D6-48345C77B180}"/>
                  </a:ext>
                </a:extLst>
              </p:cNvPr>
              <p:cNvSpPr/>
              <p:nvPr/>
            </p:nvSpPr>
            <p:spPr>
              <a:xfrm>
                <a:off x="5734820" y="1976954"/>
                <a:ext cx="1358725" cy="289727"/>
              </a:xfrm>
              <a:prstGeom prst="roundRect">
                <a:avLst>
                  <a:gd name="adj" fmla="val 13114"/>
                </a:avLst>
              </a:prstGeom>
              <a:solidFill>
                <a:srgbClr val="F7DE1E"/>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spAutoFit/>
              </a:bodyPr>
              <a:lstStyle/>
              <a:p>
                <a:pPr algn="ctr"/>
                <a:r>
                  <a:rPr lang="en-US" sz="1200" dirty="0" err="1">
                    <a:solidFill>
                      <a:schemeClr val="bg2">
                        <a:lumMod val="10000"/>
                      </a:schemeClr>
                    </a:solidFill>
                    <a:latin typeface="Source Sans Pro Light" charset="0"/>
                    <a:ea typeface="Source Sans Pro Light" charset="0"/>
                    <a:cs typeface="Source Sans Pro Light" charset="0"/>
                  </a:rPr>
                  <a:t>KIFARU</a:t>
                </a:r>
                <a:r>
                  <a:rPr lang="en-US" sz="1200" dirty="0">
                    <a:solidFill>
                      <a:schemeClr val="bg2">
                        <a:lumMod val="10000"/>
                      </a:schemeClr>
                    </a:solidFill>
                    <a:latin typeface="Source Sans Pro Light" charset="0"/>
                    <a:ea typeface="Source Sans Pro Light" charset="0"/>
                    <a:cs typeface="Source Sans Pro Light" charset="0"/>
                  </a:rPr>
                  <a:t> Runtime</a:t>
                </a:r>
              </a:p>
            </p:txBody>
          </p:sp>
        </p:grpSp>
        <p:sp>
          <p:nvSpPr>
            <p:cNvPr id="79" name="Rounded Rectangle 78">
              <a:extLst>
                <a:ext uri="{FF2B5EF4-FFF2-40B4-BE49-F238E27FC236}">
                  <a16:creationId xmlns:a16="http://schemas.microsoft.com/office/drawing/2014/main" id="{2D07648C-F08D-2B4C-BF3A-CB4AE4622D2D}"/>
                </a:ext>
              </a:extLst>
            </p:cNvPr>
            <p:cNvSpPr/>
            <p:nvPr/>
          </p:nvSpPr>
          <p:spPr>
            <a:xfrm>
              <a:off x="3977955" y="1335510"/>
              <a:ext cx="43826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2">
                      <a:lumMod val="10000"/>
                    </a:schemeClr>
                  </a:solidFill>
                  <a:latin typeface=""/>
                </a:rPr>
                <a:t>JavaScript</a:t>
              </a:r>
            </a:p>
          </p:txBody>
        </p:sp>
      </p:grpSp>
    </p:spTree>
    <p:extLst>
      <p:ext uri="{BB962C8B-B14F-4D97-AF65-F5344CB8AC3E}">
        <p14:creationId xmlns:p14="http://schemas.microsoft.com/office/powerpoint/2010/main" val="11060014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822F7956-DF48-3945-8A84-A4B46F6323E1}"/>
              </a:ext>
            </a:extLst>
          </p:cNvPr>
          <p:cNvGrpSpPr/>
          <p:nvPr/>
        </p:nvGrpSpPr>
        <p:grpSpPr>
          <a:xfrm>
            <a:off x="3503054" y="1005974"/>
            <a:ext cx="4179828" cy="4328798"/>
            <a:chOff x="3503054" y="1005974"/>
            <a:chExt cx="4179828" cy="4328798"/>
          </a:xfrm>
        </p:grpSpPr>
        <p:sp>
          <p:nvSpPr>
            <p:cNvPr id="3" name="Arc 2">
              <a:extLst>
                <a:ext uri="{FF2B5EF4-FFF2-40B4-BE49-F238E27FC236}">
                  <a16:creationId xmlns:a16="http://schemas.microsoft.com/office/drawing/2014/main" id="{CA8401D8-56E3-4164-8D98-E0A3CECD7E44}"/>
                </a:ext>
              </a:extLst>
            </p:cNvPr>
            <p:cNvSpPr/>
            <p:nvPr/>
          </p:nvSpPr>
          <p:spPr>
            <a:xfrm rot="16200000">
              <a:off x="3520709" y="5063064"/>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Arc 3">
              <a:extLst>
                <a:ext uri="{FF2B5EF4-FFF2-40B4-BE49-F238E27FC236}">
                  <a16:creationId xmlns:a16="http://schemas.microsoft.com/office/drawing/2014/main" id="{70E41E31-20BE-4781-867A-A8071F22FFB5}"/>
                </a:ext>
              </a:extLst>
            </p:cNvPr>
            <p:cNvSpPr/>
            <p:nvPr/>
          </p:nvSpPr>
          <p:spPr>
            <a:xfrm>
              <a:off x="7152616" y="5068636"/>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nip Same Side Corner Rectangle 3">
              <a:extLst>
                <a:ext uri="{FF2B5EF4-FFF2-40B4-BE49-F238E27FC236}">
                  <a16:creationId xmlns:a16="http://schemas.microsoft.com/office/drawing/2014/main" id="{6FDABB52-DC9F-4968-B3AD-D94130CA682C}"/>
                </a:ext>
              </a:extLst>
            </p:cNvPr>
            <p:cNvSpPr/>
            <p:nvPr/>
          </p:nvSpPr>
          <p:spPr>
            <a:xfrm>
              <a:off x="3621653" y="4633094"/>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 name="Group 5">
              <a:extLst>
                <a:ext uri="{FF2B5EF4-FFF2-40B4-BE49-F238E27FC236}">
                  <a16:creationId xmlns:a16="http://schemas.microsoft.com/office/drawing/2014/main" id="{3D8B744A-5DC5-4467-822E-A4680B681476}"/>
                </a:ext>
              </a:extLst>
            </p:cNvPr>
            <p:cNvGrpSpPr/>
            <p:nvPr/>
          </p:nvGrpSpPr>
          <p:grpSpPr>
            <a:xfrm>
              <a:off x="4530248" y="4373566"/>
              <a:ext cx="1856244" cy="721545"/>
              <a:chOff x="4123484" y="5527673"/>
              <a:chExt cx="1856244" cy="721545"/>
            </a:xfrm>
          </p:grpSpPr>
          <p:sp>
            <p:nvSpPr>
              <p:cNvPr id="41" name="Rounded Rectangle 370">
                <a:extLst>
                  <a:ext uri="{FF2B5EF4-FFF2-40B4-BE49-F238E27FC236}">
                    <a16:creationId xmlns:a16="http://schemas.microsoft.com/office/drawing/2014/main" id="{65D88AC9-E84D-4C61-9398-B83589A1A0E1}"/>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42" name="Group 41">
                <a:extLst>
                  <a:ext uri="{FF2B5EF4-FFF2-40B4-BE49-F238E27FC236}">
                    <a16:creationId xmlns:a16="http://schemas.microsoft.com/office/drawing/2014/main" id="{7AFEE3DC-4B0B-4C34-A43C-CEF5950D5DB2}"/>
                  </a:ext>
                </a:extLst>
              </p:cNvPr>
              <p:cNvGrpSpPr/>
              <p:nvPr/>
            </p:nvGrpSpPr>
            <p:grpSpPr>
              <a:xfrm>
                <a:off x="4407250" y="5787721"/>
                <a:ext cx="1283487" cy="383162"/>
                <a:chOff x="6421785" y="5373193"/>
                <a:chExt cx="1283487" cy="383162"/>
              </a:xfrm>
            </p:grpSpPr>
            <p:sp>
              <p:nvSpPr>
                <p:cNvPr id="43" name="Rounded Rectangle 7">
                  <a:extLst>
                    <a:ext uri="{FF2B5EF4-FFF2-40B4-BE49-F238E27FC236}">
                      <a16:creationId xmlns:a16="http://schemas.microsoft.com/office/drawing/2014/main" id="{8E28B29C-1BEF-4F89-B78B-285C96DE5F96}"/>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44" name="Rectangle 43">
                  <a:extLst>
                    <a:ext uri="{FF2B5EF4-FFF2-40B4-BE49-F238E27FC236}">
                      <a16:creationId xmlns:a16="http://schemas.microsoft.com/office/drawing/2014/main" id="{C8AE19E2-DD0A-4352-8B28-3525CAF26441}"/>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45" name="Picture 44">
                  <a:extLst>
                    <a:ext uri="{FF2B5EF4-FFF2-40B4-BE49-F238E27FC236}">
                      <a16:creationId xmlns:a16="http://schemas.microsoft.com/office/drawing/2014/main" id="{5C89F4CC-44D1-490C-9DDE-2B06447BC842}"/>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 name="Rounded Rectangle 10">
              <a:extLst>
                <a:ext uri="{FF2B5EF4-FFF2-40B4-BE49-F238E27FC236}">
                  <a16:creationId xmlns:a16="http://schemas.microsoft.com/office/drawing/2014/main" id="{D29C4EF6-DC44-4DBD-B0FF-8F54B1FC570F}"/>
                </a:ext>
              </a:extLst>
            </p:cNvPr>
            <p:cNvSpPr/>
            <p:nvPr/>
          </p:nvSpPr>
          <p:spPr>
            <a:xfrm>
              <a:off x="3621654" y="3075108"/>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8" name="Rounded Rectangle 11">
              <a:extLst>
                <a:ext uri="{FF2B5EF4-FFF2-40B4-BE49-F238E27FC236}">
                  <a16:creationId xmlns:a16="http://schemas.microsoft.com/office/drawing/2014/main" id="{3FD31BBD-7E09-4564-889C-8A0E83E56965}"/>
                </a:ext>
              </a:extLst>
            </p:cNvPr>
            <p:cNvSpPr/>
            <p:nvPr/>
          </p:nvSpPr>
          <p:spPr>
            <a:xfrm>
              <a:off x="3739947" y="4021340"/>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9" name="Rectangle 8">
              <a:extLst>
                <a:ext uri="{FF2B5EF4-FFF2-40B4-BE49-F238E27FC236}">
                  <a16:creationId xmlns:a16="http://schemas.microsoft.com/office/drawing/2014/main" id="{41A66D7A-9F7A-4DA1-A816-379EF414EA6A}"/>
                </a:ext>
              </a:extLst>
            </p:cNvPr>
            <p:cNvSpPr/>
            <p:nvPr/>
          </p:nvSpPr>
          <p:spPr>
            <a:xfrm>
              <a:off x="6221204" y="3235105"/>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0" name="Rounded Rectangle 13">
              <a:extLst>
                <a:ext uri="{FF2B5EF4-FFF2-40B4-BE49-F238E27FC236}">
                  <a16:creationId xmlns:a16="http://schemas.microsoft.com/office/drawing/2014/main" id="{2EE7F553-B3B8-4D11-BB9B-0FCD35864983}"/>
                </a:ext>
              </a:extLst>
            </p:cNvPr>
            <p:cNvSpPr/>
            <p:nvPr/>
          </p:nvSpPr>
          <p:spPr>
            <a:xfrm>
              <a:off x="3739949" y="3646319"/>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1" name="Group 10">
              <a:extLst>
                <a:ext uri="{FF2B5EF4-FFF2-40B4-BE49-F238E27FC236}">
                  <a16:creationId xmlns:a16="http://schemas.microsoft.com/office/drawing/2014/main" id="{1777E736-A798-49ED-A2D9-E94523E6C288}"/>
                </a:ext>
              </a:extLst>
            </p:cNvPr>
            <p:cNvGrpSpPr/>
            <p:nvPr/>
          </p:nvGrpSpPr>
          <p:grpSpPr>
            <a:xfrm>
              <a:off x="4575839" y="2836751"/>
              <a:ext cx="1684403" cy="725924"/>
              <a:chOff x="3235766" y="3459308"/>
              <a:chExt cx="1684403" cy="725924"/>
            </a:xfrm>
          </p:grpSpPr>
          <p:sp>
            <p:nvSpPr>
              <p:cNvPr id="35" name="Rounded Rectangle 370">
                <a:extLst>
                  <a:ext uri="{FF2B5EF4-FFF2-40B4-BE49-F238E27FC236}">
                    <a16:creationId xmlns:a16="http://schemas.microsoft.com/office/drawing/2014/main" id="{5E3C334F-1B0A-4B20-A269-23033B1F4153}"/>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6" name="Group 35">
                <a:extLst>
                  <a:ext uri="{FF2B5EF4-FFF2-40B4-BE49-F238E27FC236}">
                    <a16:creationId xmlns:a16="http://schemas.microsoft.com/office/drawing/2014/main" id="{6CC2BEB2-AC2D-42F6-B724-AAF8B0C078F9}"/>
                  </a:ext>
                </a:extLst>
              </p:cNvPr>
              <p:cNvGrpSpPr/>
              <p:nvPr/>
            </p:nvGrpSpPr>
            <p:grpSpPr>
              <a:xfrm>
                <a:off x="3457782" y="3761592"/>
                <a:ext cx="1222852" cy="359571"/>
                <a:chOff x="3671478" y="3950247"/>
                <a:chExt cx="1376425" cy="404729"/>
              </a:xfrm>
            </p:grpSpPr>
            <p:sp>
              <p:nvSpPr>
                <p:cNvPr id="37" name="Rounded Rectangle 17">
                  <a:extLst>
                    <a:ext uri="{FF2B5EF4-FFF2-40B4-BE49-F238E27FC236}">
                      <a16:creationId xmlns:a16="http://schemas.microsoft.com/office/drawing/2014/main" id="{87E06512-D543-46EE-9476-D671FC7FD8B6}"/>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38" name="Group 37">
                  <a:extLst>
                    <a:ext uri="{FF2B5EF4-FFF2-40B4-BE49-F238E27FC236}">
                      <a16:creationId xmlns:a16="http://schemas.microsoft.com/office/drawing/2014/main" id="{A9C1815D-764C-4E37-9DBF-28ED802636C8}"/>
                    </a:ext>
                  </a:extLst>
                </p:cNvPr>
                <p:cNvGrpSpPr/>
                <p:nvPr/>
              </p:nvGrpSpPr>
              <p:grpSpPr>
                <a:xfrm>
                  <a:off x="3783349" y="3990167"/>
                  <a:ext cx="1230087" cy="352081"/>
                  <a:chOff x="3783349" y="3990167"/>
                  <a:chExt cx="1230087" cy="352081"/>
                </a:xfrm>
              </p:grpSpPr>
              <p:pic>
                <p:nvPicPr>
                  <p:cNvPr id="39" name="Picture 38">
                    <a:extLst>
                      <a:ext uri="{FF2B5EF4-FFF2-40B4-BE49-F238E27FC236}">
                        <a16:creationId xmlns:a16="http://schemas.microsoft.com/office/drawing/2014/main" id="{452A976D-BF67-46B2-9EC0-6B14AB854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40" name="Picture 39">
                    <a:extLst>
                      <a:ext uri="{FF2B5EF4-FFF2-40B4-BE49-F238E27FC236}">
                        <a16:creationId xmlns:a16="http://schemas.microsoft.com/office/drawing/2014/main" id="{64A52496-DC99-4978-8574-7987480ED5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12" name="Rounded Rectangle 21">
              <a:extLst>
                <a:ext uri="{FF2B5EF4-FFF2-40B4-BE49-F238E27FC236}">
                  <a16:creationId xmlns:a16="http://schemas.microsoft.com/office/drawing/2014/main" id="{B9791956-EF4D-498D-8CC3-84A91871E0CE}"/>
                </a:ext>
              </a:extLst>
            </p:cNvPr>
            <p:cNvSpPr/>
            <p:nvPr/>
          </p:nvSpPr>
          <p:spPr>
            <a:xfrm>
              <a:off x="3632988" y="1368370"/>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3" name="Rounded Rectangle 22">
              <a:extLst>
                <a:ext uri="{FF2B5EF4-FFF2-40B4-BE49-F238E27FC236}">
                  <a16:creationId xmlns:a16="http://schemas.microsoft.com/office/drawing/2014/main" id="{958D62B2-F31D-489B-8C4F-C1D702E4D6C9}"/>
                </a:ext>
              </a:extLst>
            </p:cNvPr>
            <p:cNvSpPr/>
            <p:nvPr/>
          </p:nvSpPr>
          <p:spPr>
            <a:xfrm>
              <a:off x="3740167" y="2379570"/>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pic>
          <p:nvPicPr>
            <p:cNvPr id="15" name="Picture 14">
              <a:extLst>
                <a:ext uri="{FF2B5EF4-FFF2-40B4-BE49-F238E27FC236}">
                  <a16:creationId xmlns:a16="http://schemas.microsoft.com/office/drawing/2014/main" id="{0360481D-7AAD-4533-A8DB-92C780128CD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687323" y="1479294"/>
              <a:ext cx="1982135" cy="334761"/>
            </a:xfrm>
            <a:prstGeom prst="rect">
              <a:avLst/>
            </a:prstGeom>
          </p:spPr>
        </p:pic>
        <p:cxnSp>
          <p:nvCxnSpPr>
            <p:cNvPr id="17" name="Straight Connector 16">
              <a:extLst>
                <a:ext uri="{FF2B5EF4-FFF2-40B4-BE49-F238E27FC236}">
                  <a16:creationId xmlns:a16="http://schemas.microsoft.com/office/drawing/2014/main" id="{72E99ACA-9026-4FF3-B266-B45B7BD510A0}"/>
                </a:ext>
              </a:extLst>
            </p:cNvPr>
            <p:cNvCxnSpPr>
              <a:cxnSpLocks/>
            </p:cNvCxnSpPr>
            <p:nvPr/>
          </p:nvCxnSpPr>
          <p:spPr>
            <a:xfrm>
              <a:off x="6221204" y="3540586"/>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707171-910F-4F75-9B25-117789FCAB5E}"/>
                </a:ext>
              </a:extLst>
            </p:cNvPr>
            <p:cNvSpPr/>
            <p:nvPr/>
          </p:nvSpPr>
          <p:spPr>
            <a:xfrm>
              <a:off x="5955858" y="51208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20" name="Rectangle 19">
              <a:extLst>
                <a:ext uri="{FF2B5EF4-FFF2-40B4-BE49-F238E27FC236}">
                  <a16:creationId xmlns:a16="http://schemas.microsoft.com/office/drawing/2014/main" id="{3A5E1FE4-6D99-4612-A02F-E2A7697FF70B}"/>
                </a:ext>
              </a:extLst>
            </p:cNvPr>
            <p:cNvSpPr/>
            <p:nvPr/>
          </p:nvSpPr>
          <p:spPr>
            <a:xfrm>
              <a:off x="5802366" y="2836751"/>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21" name="Rounded Rectangle 30">
              <a:extLst>
                <a:ext uri="{FF2B5EF4-FFF2-40B4-BE49-F238E27FC236}">
                  <a16:creationId xmlns:a16="http://schemas.microsoft.com/office/drawing/2014/main" id="{59C76FE8-8B1C-42D5-B3FC-B9BD5DED1FBC}"/>
                </a:ext>
              </a:extLst>
            </p:cNvPr>
            <p:cNvSpPr/>
            <p:nvPr/>
          </p:nvSpPr>
          <p:spPr>
            <a:xfrm>
              <a:off x="5802366" y="1172706"/>
              <a:ext cx="1274713"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2FD0B2AC-D4F1-4C0E-8697-25C70FCFB5EA}"/>
                </a:ext>
              </a:extLst>
            </p:cNvPr>
            <p:cNvSpPr txBox="1"/>
            <p:nvPr/>
          </p:nvSpPr>
          <p:spPr>
            <a:xfrm>
              <a:off x="5963128" y="1005974"/>
              <a:ext cx="953188" cy="356371"/>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23" name="Round Same Side Corner Rectangle 32">
              <a:extLst>
                <a:ext uri="{FF2B5EF4-FFF2-40B4-BE49-F238E27FC236}">
                  <a16:creationId xmlns:a16="http://schemas.microsoft.com/office/drawing/2014/main" id="{0EB5EEEE-FA06-4973-B221-4C3E29BEA5E8}"/>
                </a:ext>
              </a:extLst>
            </p:cNvPr>
            <p:cNvSpPr/>
            <p:nvPr/>
          </p:nvSpPr>
          <p:spPr>
            <a:xfrm rot="10800000">
              <a:off x="5723793" y="1360468"/>
              <a:ext cx="1398926"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2D2C91E-6436-4E32-82D4-B26ED70E5F6C}"/>
                </a:ext>
              </a:extLst>
            </p:cNvPr>
            <p:cNvGrpSpPr/>
            <p:nvPr/>
          </p:nvGrpSpPr>
          <p:grpSpPr>
            <a:xfrm>
              <a:off x="6534267" y="1354762"/>
              <a:ext cx="440046" cy="459293"/>
              <a:chOff x="2695571" y="3489531"/>
              <a:chExt cx="460030" cy="480151"/>
            </a:xfrm>
          </p:grpSpPr>
          <p:pic>
            <p:nvPicPr>
              <p:cNvPr id="33" name="Picture 32">
                <a:extLst>
                  <a:ext uri="{FF2B5EF4-FFF2-40B4-BE49-F238E27FC236}">
                    <a16:creationId xmlns:a16="http://schemas.microsoft.com/office/drawing/2014/main" id="{4EC036D2-914D-48BA-9C4C-94D06F1F39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9175" y="3489531"/>
                <a:ext cx="312820" cy="312820"/>
              </a:xfrm>
              <a:prstGeom prst="rect">
                <a:avLst/>
              </a:prstGeom>
            </p:spPr>
          </p:pic>
          <p:pic>
            <p:nvPicPr>
              <p:cNvPr id="34" name="Picture 33">
                <a:extLst>
                  <a:ext uri="{FF2B5EF4-FFF2-40B4-BE49-F238E27FC236}">
                    <a16:creationId xmlns:a16="http://schemas.microsoft.com/office/drawing/2014/main" id="{F76826CC-98FC-438C-8832-5177C277A1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95571" y="3693664"/>
                <a:ext cx="460030" cy="276018"/>
              </a:xfrm>
              <a:prstGeom prst="rect">
                <a:avLst/>
              </a:prstGeom>
            </p:spPr>
          </p:pic>
        </p:grpSp>
        <p:grpSp>
          <p:nvGrpSpPr>
            <p:cNvPr id="25" name="Group 24">
              <a:extLst>
                <a:ext uri="{FF2B5EF4-FFF2-40B4-BE49-F238E27FC236}">
                  <a16:creationId xmlns:a16="http://schemas.microsoft.com/office/drawing/2014/main" id="{C6D3926F-6403-40F3-96AE-104ECFF98234}"/>
                </a:ext>
              </a:extLst>
            </p:cNvPr>
            <p:cNvGrpSpPr/>
            <p:nvPr/>
          </p:nvGrpSpPr>
          <p:grpSpPr>
            <a:xfrm>
              <a:off x="5903957" y="1363988"/>
              <a:ext cx="414813" cy="461812"/>
              <a:chOff x="4009301" y="2072647"/>
              <a:chExt cx="414813" cy="461812"/>
            </a:xfrm>
          </p:grpSpPr>
          <p:pic>
            <p:nvPicPr>
              <p:cNvPr id="31" name="Picture 30">
                <a:extLst>
                  <a:ext uri="{FF2B5EF4-FFF2-40B4-BE49-F238E27FC236}">
                    <a16:creationId xmlns:a16="http://schemas.microsoft.com/office/drawing/2014/main" id="{578307D5-B689-477F-810E-7F51174E7DF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32" name="Rectangle 31">
                <a:extLst>
                  <a:ext uri="{FF2B5EF4-FFF2-40B4-BE49-F238E27FC236}">
                    <a16:creationId xmlns:a16="http://schemas.microsoft.com/office/drawing/2014/main" id="{AF9043DE-BD18-415A-AE0E-7ADB022945CA}"/>
                  </a:ext>
                </a:extLst>
              </p:cNvPr>
              <p:cNvSpPr/>
              <p:nvPr/>
            </p:nvSpPr>
            <p:spPr>
              <a:xfrm>
                <a:off x="4011230" y="2205677"/>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26" name="Rounded Rectangle 39">
              <a:extLst>
                <a:ext uri="{FF2B5EF4-FFF2-40B4-BE49-F238E27FC236}">
                  <a16:creationId xmlns:a16="http://schemas.microsoft.com/office/drawing/2014/main" id="{57AF6A3B-FD4E-46F6-92D0-8EBC8C739AD1}"/>
                </a:ext>
              </a:extLst>
            </p:cNvPr>
            <p:cNvSpPr/>
            <p:nvPr/>
          </p:nvSpPr>
          <p:spPr>
            <a:xfrm rot="16200000">
              <a:off x="6720788" y="3588341"/>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F4E1D711-25C2-4DA0-9A70-AF4904DB4AB1}"/>
                </a:ext>
              </a:extLst>
            </p:cNvPr>
            <p:cNvSpPr txBox="1"/>
            <p:nvPr/>
          </p:nvSpPr>
          <p:spPr>
            <a:xfrm rot="16200000">
              <a:off x="7065257" y="3589746"/>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28" name="Rounded Rectangle 41">
              <a:extLst>
                <a:ext uri="{FF2B5EF4-FFF2-40B4-BE49-F238E27FC236}">
                  <a16:creationId xmlns:a16="http://schemas.microsoft.com/office/drawing/2014/main" id="{24D9A95C-6C29-41CF-8553-5242DB0767D2}"/>
                </a:ext>
              </a:extLst>
            </p:cNvPr>
            <p:cNvSpPr/>
            <p:nvPr/>
          </p:nvSpPr>
          <p:spPr>
            <a:xfrm rot="16200000">
              <a:off x="6580865" y="1906864"/>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04263946-DB69-4860-96D3-FCE279B5EF47}"/>
                </a:ext>
              </a:extLst>
            </p:cNvPr>
            <p:cNvSpPr txBox="1"/>
            <p:nvPr/>
          </p:nvSpPr>
          <p:spPr>
            <a:xfrm rot="16200000">
              <a:off x="6898742" y="1935856"/>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30" name="Picture 29">
              <a:extLst>
                <a:ext uri="{FF2B5EF4-FFF2-40B4-BE49-F238E27FC236}">
                  <a16:creationId xmlns:a16="http://schemas.microsoft.com/office/drawing/2014/main" id="{811B019D-BF08-4F93-9A57-45D2550E8A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3054" y="4566719"/>
              <a:ext cx="690612" cy="690612"/>
            </a:xfrm>
            <a:prstGeom prst="rect">
              <a:avLst/>
            </a:prstGeom>
          </p:spPr>
        </p:pic>
        <p:sp>
          <p:nvSpPr>
            <p:cNvPr id="92" name="Rounded Rectangle 25">
              <a:extLst>
                <a:ext uri="{FF2B5EF4-FFF2-40B4-BE49-F238E27FC236}">
                  <a16:creationId xmlns:a16="http://schemas.microsoft.com/office/drawing/2014/main" id="{977D8DB2-267F-49CF-8A49-FDEC055FC641}"/>
                </a:ext>
              </a:extLst>
            </p:cNvPr>
            <p:cNvSpPr/>
            <p:nvPr/>
          </p:nvSpPr>
          <p:spPr>
            <a:xfrm>
              <a:off x="3750878" y="1928134"/>
              <a:ext cx="3401738"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sp>
          <p:nvSpPr>
            <p:cNvPr id="93" name="Rounded Rectangle 33">
              <a:extLst>
                <a:ext uri="{FF2B5EF4-FFF2-40B4-BE49-F238E27FC236}">
                  <a16:creationId xmlns:a16="http://schemas.microsoft.com/office/drawing/2014/main" id="{84085E5A-3C4F-414F-AE30-CD150D1B32CB}"/>
                </a:ext>
              </a:extLst>
            </p:cNvPr>
            <p:cNvSpPr/>
            <p:nvPr/>
          </p:nvSpPr>
          <p:spPr>
            <a:xfrm>
              <a:off x="5734820" y="1976954"/>
              <a:ext cx="1358725" cy="289727"/>
            </a:xfrm>
            <a:prstGeom prst="roundRect">
              <a:avLst>
                <a:gd name="adj" fmla="val 19644"/>
              </a:avLst>
            </a:prstGeom>
            <a:solidFill>
              <a:srgbClr val="F7DE1E"/>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spAutoFit/>
            </a:bodyPr>
            <a:lstStyle/>
            <a:p>
              <a:pPr algn="ctr"/>
              <a:r>
                <a:rPr lang="en-US" sz="1200" dirty="0" err="1">
                  <a:solidFill>
                    <a:schemeClr val="bg2">
                      <a:lumMod val="10000"/>
                    </a:schemeClr>
                  </a:solidFill>
                  <a:latin typeface="Source Sans Pro Light" charset="0"/>
                  <a:ea typeface="Source Sans Pro Light" charset="0"/>
                  <a:cs typeface="Source Sans Pro Light" charset="0"/>
                </a:rPr>
                <a:t>KIFARU</a:t>
              </a:r>
              <a:r>
                <a:rPr lang="en-US" sz="1200" dirty="0">
                  <a:solidFill>
                    <a:schemeClr val="bg2">
                      <a:lumMod val="10000"/>
                    </a:schemeClr>
                  </a:solidFill>
                  <a:latin typeface="Source Sans Pro Light" charset="0"/>
                  <a:ea typeface="Source Sans Pro Light" charset="0"/>
                  <a:cs typeface="Source Sans Pro Light" charset="0"/>
                </a:rPr>
                <a:t> Runtime</a:t>
              </a:r>
            </a:p>
          </p:txBody>
        </p:sp>
      </p:grpSp>
      <p:sp>
        <p:nvSpPr>
          <p:cNvPr id="50" name="Rounded Rectangle 49">
            <a:extLst>
              <a:ext uri="{FF2B5EF4-FFF2-40B4-BE49-F238E27FC236}">
                <a16:creationId xmlns:a16="http://schemas.microsoft.com/office/drawing/2014/main" id="{8912904D-0255-944D-BF68-A68EA0792253}"/>
              </a:ext>
            </a:extLst>
          </p:cNvPr>
          <p:cNvSpPr/>
          <p:nvPr/>
        </p:nvSpPr>
        <p:spPr>
          <a:xfrm>
            <a:off x="5984362" y="1335510"/>
            <a:ext cx="43826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2">
                    <a:lumMod val="10000"/>
                  </a:schemeClr>
                </a:solidFill>
                <a:latin typeface=""/>
              </a:rPr>
              <a:t>JavaScript</a:t>
            </a:r>
          </a:p>
        </p:txBody>
      </p:sp>
    </p:spTree>
    <p:extLst>
      <p:ext uri="{BB962C8B-B14F-4D97-AF65-F5344CB8AC3E}">
        <p14:creationId xmlns:p14="http://schemas.microsoft.com/office/powerpoint/2010/main" val="41513898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7" name="Group 46">
            <a:extLst>
              <a:ext uri="{FF2B5EF4-FFF2-40B4-BE49-F238E27FC236}">
                <a16:creationId xmlns:a16="http://schemas.microsoft.com/office/drawing/2014/main" id="{822F7956-DF48-3945-8A84-A4B46F6323E1}"/>
              </a:ext>
            </a:extLst>
          </p:cNvPr>
          <p:cNvGrpSpPr/>
          <p:nvPr/>
        </p:nvGrpSpPr>
        <p:grpSpPr>
          <a:xfrm>
            <a:off x="3503054" y="1005974"/>
            <a:ext cx="4179828" cy="4328798"/>
            <a:chOff x="3503054" y="1005974"/>
            <a:chExt cx="4179828" cy="4328798"/>
          </a:xfrm>
        </p:grpSpPr>
        <p:sp>
          <p:nvSpPr>
            <p:cNvPr id="3" name="Arc 2">
              <a:extLst>
                <a:ext uri="{FF2B5EF4-FFF2-40B4-BE49-F238E27FC236}">
                  <a16:creationId xmlns:a16="http://schemas.microsoft.com/office/drawing/2014/main" id="{CA8401D8-56E3-4164-8D98-E0A3CECD7E44}"/>
                </a:ext>
              </a:extLst>
            </p:cNvPr>
            <p:cNvSpPr/>
            <p:nvPr/>
          </p:nvSpPr>
          <p:spPr>
            <a:xfrm rot="16200000">
              <a:off x="3520709" y="5063064"/>
              <a:ext cx="229393" cy="209087"/>
            </a:xfrm>
            <a:prstGeom prst="arc">
              <a:avLst>
                <a:gd name="adj1" fmla="val 16200000"/>
                <a:gd name="adj2" fmla="val 1286025"/>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 name="Arc 3">
              <a:extLst>
                <a:ext uri="{FF2B5EF4-FFF2-40B4-BE49-F238E27FC236}">
                  <a16:creationId xmlns:a16="http://schemas.microsoft.com/office/drawing/2014/main" id="{70E41E31-20BE-4781-867A-A8071F22FFB5}"/>
                </a:ext>
              </a:extLst>
            </p:cNvPr>
            <p:cNvSpPr/>
            <p:nvPr/>
          </p:nvSpPr>
          <p:spPr>
            <a:xfrm>
              <a:off x="7152616" y="5068636"/>
              <a:ext cx="224156" cy="213972"/>
            </a:xfrm>
            <a:prstGeom prst="arc">
              <a:avLst>
                <a:gd name="adj1" fmla="val 15188349"/>
                <a:gd name="adj2" fmla="val 21512081"/>
              </a:avLst>
            </a:prstGeom>
            <a:ln w="38100">
              <a:solidFill>
                <a:schemeClr val="bg2">
                  <a:lumMod val="2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5" name="Snip Same Side Corner Rectangle 3">
              <a:extLst>
                <a:ext uri="{FF2B5EF4-FFF2-40B4-BE49-F238E27FC236}">
                  <a16:creationId xmlns:a16="http://schemas.microsoft.com/office/drawing/2014/main" id="{6FDABB52-DC9F-4968-B3AD-D94130CA682C}"/>
                </a:ext>
              </a:extLst>
            </p:cNvPr>
            <p:cNvSpPr/>
            <p:nvPr/>
          </p:nvSpPr>
          <p:spPr>
            <a:xfrm>
              <a:off x="3621653" y="4633094"/>
              <a:ext cx="3644298" cy="535522"/>
            </a:xfrm>
            <a:prstGeom prst="snip2SameRect">
              <a:avLst>
                <a:gd name="adj1" fmla="val 12416"/>
                <a:gd name="adj2" fmla="val 0"/>
              </a:avLst>
            </a:prstGeom>
            <a:solidFill>
              <a:schemeClr val="tx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tIns="72000" bIns="36000" rtlCol="0" anchor="t">
              <a:noAutofit/>
            </a:bodyPr>
            <a:lstStyle/>
            <a:p>
              <a:pPr algn="ctr">
                <a:lnSpc>
                  <a:spcPts val="1500"/>
                </a:lnSpc>
              </a:pPr>
              <a:endParaRPr lang="en-US" sz="1400" i="1" dirty="0">
                <a:solidFill>
                  <a:schemeClr val="bg1"/>
                </a:solidFill>
                <a:latin typeface="Source Sans Pro Light" charset="0"/>
                <a:ea typeface="Source Sans Pro Light" charset="0"/>
                <a:cs typeface="Source Sans Pro Light" charset="0"/>
              </a:endParaRPr>
            </a:p>
          </p:txBody>
        </p:sp>
        <p:grpSp>
          <p:nvGrpSpPr>
            <p:cNvPr id="6" name="Group 5">
              <a:extLst>
                <a:ext uri="{FF2B5EF4-FFF2-40B4-BE49-F238E27FC236}">
                  <a16:creationId xmlns:a16="http://schemas.microsoft.com/office/drawing/2014/main" id="{3D8B744A-5DC5-4467-822E-A4680B681476}"/>
                </a:ext>
              </a:extLst>
            </p:cNvPr>
            <p:cNvGrpSpPr/>
            <p:nvPr/>
          </p:nvGrpSpPr>
          <p:grpSpPr>
            <a:xfrm>
              <a:off x="4530248" y="4373566"/>
              <a:ext cx="1856244" cy="721545"/>
              <a:chOff x="4123484" y="5527673"/>
              <a:chExt cx="1856244" cy="721545"/>
            </a:xfrm>
          </p:grpSpPr>
          <p:sp>
            <p:nvSpPr>
              <p:cNvPr id="41" name="Rounded Rectangle 370">
                <a:extLst>
                  <a:ext uri="{FF2B5EF4-FFF2-40B4-BE49-F238E27FC236}">
                    <a16:creationId xmlns:a16="http://schemas.microsoft.com/office/drawing/2014/main" id="{65D88AC9-E84D-4C61-9398-B83589A1A0E1}"/>
                  </a:ext>
                </a:extLst>
              </p:cNvPr>
              <p:cNvSpPr/>
              <p:nvPr/>
            </p:nvSpPr>
            <p:spPr>
              <a:xfrm>
                <a:off x="4123484" y="5527673"/>
                <a:ext cx="1856244" cy="721545"/>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56244" h="866663">
                    <a:moveTo>
                      <a:pt x="217882" y="253205"/>
                    </a:moveTo>
                    <a:cubicBezTo>
                      <a:pt x="221345" y="-31786"/>
                      <a:pt x="-170893" y="63803"/>
                      <a:pt x="89044" y="26443"/>
                    </a:cubicBezTo>
                    <a:cubicBezTo>
                      <a:pt x="348981" y="-10917"/>
                      <a:pt x="1526371" y="-7453"/>
                      <a:pt x="1777505" y="29042"/>
                    </a:cubicBezTo>
                    <a:cubicBezTo>
                      <a:pt x="2028639" y="65537"/>
                      <a:pt x="1599021" y="-34961"/>
                      <a:pt x="1595846" y="245412"/>
                    </a:cubicBezTo>
                    <a:lnTo>
                      <a:pt x="1595846" y="800095"/>
                    </a:lnTo>
                    <a:cubicBezTo>
                      <a:pt x="1595846" y="836859"/>
                      <a:pt x="1566042" y="866663"/>
                      <a:pt x="1529278" y="866663"/>
                    </a:cubicBezTo>
                    <a:lnTo>
                      <a:pt x="284739" y="866663"/>
                    </a:lnTo>
                    <a:cubicBezTo>
                      <a:pt x="247975" y="866663"/>
                      <a:pt x="218171" y="836859"/>
                      <a:pt x="218171" y="800095"/>
                    </a:cubicBezTo>
                    <a:cubicBezTo>
                      <a:pt x="217016" y="590282"/>
                      <a:pt x="219037" y="463018"/>
                      <a:pt x="217882" y="253205"/>
                    </a:cubicBezTo>
                    <a:close/>
                  </a:path>
                </a:pathLst>
              </a:custGeom>
              <a:gradFill>
                <a:gsLst>
                  <a:gs pos="8000">
                    <a:schemeClr val="bg2"/>
                  </a:gs>
                  <a:gs pos="31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42" name="Group 41">
                <a:extLst>
                  <a:ext uri="{FF2B5EF4-FFF2-40B4-BE49-F238E27FC236}">
                    <a16:creationId xmlns:a16="http://schemas.microsoft.com/office/drawing/2014/main" id="{7AFEE3DC-4B0B-4C34-A43C-CEF5950D5DB2}"/>
                  </a:ext>
                </a:extLst>
              </p:cNvPr>
              <p:cNvGrpSpPr/>
              <p:nvPr/>
            </p:nvGrpSpPr>
            <p:grpSpPr>
              <a:xfrm>
                <a:off x="4407250" y="5787721"/>
                <a:ext cx="1283487" cy="383162"/>
                <a:chOff x="6421785" y="5373193"/>
                <a:chExt cx="1283487" cy="383162"/>
              </a:xfrm>
            </p:grpSpPr>
            <p:sp>
              <p:nvSpPr>
                <p:cNvPr id="43" name="Rounded Rectangle 7">
                  <a:extLst>
                    <a:ext uri="{FF2B5EF4-FFF2-40B4-BE49-F238E27FC236}">
                      <a16:creationId xmlns:a16="http://schemas.microsoft.com/office/drawing/2014/main" id="{8E28B29C-1BEF-4F89-B78B-285C96DE5F96}"/>
                    </a:ext>
                  </a:extLst>
                </p:cNvPr>
                <p:cNvSpPr/>
                <p:nvPr/>
              </p:nvSpPr>
              <p:spPr>
                <a:xfrm>
                  <a:off x="6421785" y="5373193"/>
                  <a:ext cx="1240161" cy="383162"/>
                </a:xfrm>
                <a:prstGeom prst="roundRect">
                  <a:avLst>
                    <a:gd name="adj" fmla="val 12736"/>
                  </a:avLst>
                </a:prstGeom>
                <a:solidFill>
                  <a:schemeClr val="tx1">
                    <a:lumMod val="50000"/>
                  </a:schemeClr>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sp>
              <p:nvSpPr>
                <p:cNvPr id="44" name="Rectangle 43">
                  <a:extLst>
                    <a:ext uri="{FF2B5EF4-FFF2-40B4-BE49-F238E27FC236}">
                      <a16:creationId xmlns:a16="http://schemas.microsoft.com/office/drawing/2014/main" id="{C8AE19E2-DD0A-4352-8B28-3525CAF26441}"/>
                    </a:ext>
                  </a:extLst>
                </p:cNvPr>
                <p:cNvSpPr/>
                <p:nvPr/>
              </p:nvSpPr>
              <p:spPr>
                <a:xfrm>
                  <a:off x="6756463" y="5425211"/>
                  <a:ext cx="948809" cy="301407"/>
                </a:xfrm>
                <a:prstGeom prst="rect">
                  <a:avLst/>
                </a:prstGeom>
                <a:effectLst/>
              </p:spPr>
              <p:txBody>
                <a:bodyPr wrap="square" lIns="0" rIns="0">
                  <a:noAutofit/>
                </a:bodyPr>
                <a:lstStyle/>
                <a:p>
                  <a:pPr algn="ctr" defTabSz="914400">
                    <a:lnSpc>
                      <a:spcPts val="1000"/>
                    </a:lnSpc>
                    <a:defRPr/>
                  </a:pPr>
                  <a:r>
                    <a:rPr lang="fr-FR" sz="1200" kern="0" dirty="0">
                      <a:solidFill>
                        <a:schemeClr val="bg1"/>
                      </a:solidFill>
                      <a:latin typeface="Source Sans Pro Light" charset="0"/>
                    </a:rPr>
                    <a:t>PROCESSOR </a:t>
                  </a:r>
                  <a:br>
                    <a:rPr lang="fr-FR" sz="1200" kern="0" dirty="0">
                      <a:solidFill>
                        <a:schemeClr val="bg1"/>
                      </a:solidFill>
                      <a:latin typeface="Source Sans Pro Light" charset="0"/>
                    </a:rPr>
                  </a:br>
                  <a:r>
                    <a:rPr lang="fr-FR" sz="1200" kern="0" dirty="0">
                      <a:solidFill>
                        <a:schemeClr val="bg1"/>
                      </a:solidFill>
                      <a:latin typeface="Source Sans Pro Light" charset="0"/>
                    </a:rPr>
                    <a:t>CORE</a:t>
                  </a:r>
                  <a:endParaRPr lang="en-US" sz="1200" kern="0" dirty="0">
                    <a:solidFill>
                      <a:schemeClr val="bg1"/>
                    </a:solidFill>
                    <a:latin typeface="Source Sans Pro Light" charset="0"/>
                  </a:endParaRPr>
                </a:p>
              </p:txBody>
            </p:sp>
            <p:pic>
              <p:nvPicPr>
                <p:cNvPr id="45" name="Picture 44">
                  <a:extLst>
                    <a:ext uri="{FF2B5EF4-FFF2-40B4-BE49-F238E27FC236}">
                      <a16:creationId xmlns:a16="http://schemas.microsoft.com/office/drawing/2014/main" id="{5C89F4CC-44D1-490C-9DDE-2B06447BC842}"/>
                    </a:ext>
                  </a:extLst>
                </p:cNvPr>
                <p:cNvPicPr>
                  <a:picLocks noChangeAspect="1"/>
                </p:cNvPicPr>
                <p:nvPr/>
              </p:nvPicPr>
              <p:blipFill>
                <a:blip r:embed="rId2" cstate="print">
                  <a:lum bright="10000"/>
                  <a:extLst>
                    <a:ext uri="{28A0092B-C50C-407E-A947-70E740481C1C}">
                      <a14:useLocalDpi xmlns:a14="http://schemas.microsoft.com/office/drawing/2010/main" val="0"/>
                    </a:ext>
                  </a:extLst>
                </a:blip>
                <a:stretch>
                  <a:fillRect/>
                </a:stretch>
              </p:blipFill>
              <p:spPr>
                <a:xfrm>
                  <a:off x="6482924" y="5411413"/>
                  <a:ext cx="307244" cy="309712"/>
                </a:xfrm>
                <a:prstGeom prst="rect">
                  <a:avLst/>
                </a:prstGeom>
              </p:spPr>
            </p:pic>
          </p:grpSp>
        </p:grpSp>
        <p:sp>
          <p:nvSpPr>
            <p:cNvPr id="7" name="Rounded Rectangle 10">
              <a:extLst>
                <a:ext uri="{FF2B5EF4-FFF2-40B4-BE49-F238E27FC236}">
                  <a16:creationId xmlns:a16="http://schemas.microsoft.com/office/drawing/2014/main" id="{D29C4EF6-DC44-4DBD-B0FF-8F54B1FC570F}"/>
                </a:ext>
              </a:extLst>
            </p:cNvPr>
            <p:cNvSpPr/>
            <p:nvPr/>
          </p:nvSpPr>
          <p:spPr>
            <a:xfrm>
              <a:off x="3621654" y="3075108"/>
              <a:ext cx="3644298" cy="1367846"/>
            </a:xfrm>
            <a:prstGeom prst="roundRect">
              <a:avLst>
                <a:gd name="adj" fmla="val 7139"/>
              </a:avLst>
            </a:prstGeom>
            <a:solidFill>
              <a:schemeClr val="bg2"/>
            </a:soli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sp>
          <p:nvSpPr>
            <p:cNvPr id="8" name="Rounded Rectangle 11">
              <a:extLst>
                <a:ext uri="{FF2B5EF4-FFF2-40B4-BE49-F238E27FC236}">
                  <a16:creationId xmlns:a16="http://schemas.microsoft.com/office/drawing/2014/main" id="{3FD31BBD-7E09-4564-889C-8A0E83E56965}"/>
                </a:ext>
              </a:extLst>
            </p:cNvPr>
            <p:cNvSpPr/>
            <p:nvPr/>
          </p:nvSpPr>
          <p:spPr>
            <a:xfrm>
              <a:off x="3739947" y="4021340"/>
              <a:ext cx="3412669" cy="306000"/>
            </a:xfrm>
            <a:prstGeom prst="roundRect">
              <a:avLst>
                <a:gd name="adj" fmla="val 19644"/>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lIns="90000"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cs typeface="Source Sans Pro" charset="0"/>
                </a:rPr>
                <a:t>RTOS/OS</a:t>
              </a:r>
            </a:p>
          </p:txBody>
        </p:sp>
        <p:sp>
          <p:nvSpPr>
            <p:cNvPr id="9" name="Rectangle 8">
              <a:extLst>
                <a:ext uri="{FF2B5EF4-FFF2-40B4-BE49-F238E27FC236}">
                  <a16:creationId xmlns:a16="http://schemas.microsoft.com/office/drawing/2014/main" id="{41A66D7A-9F7A-4DA1-A816-379EF414EA6A}"/>
                </a:ext>
              </a:extLst>
            </p:cNvPr>
            <p:cNvSpPr/>
            <p:nvPr/>
          </p:nvSpPr>
          <p:spPr>
            <a:xfrm>
              <a:off x="6221204" y="3235105"/>
              <a:ext cx="857581" cy="257827"/>
            </a:xfrm>
            <a:prstGeom prst="rect">
              <a:avLst/>
            </a:prstGeom>
            <a:noFill/>
            <a:ln w="31750">
              <a:noFill/>
            </a:ln>
            <a:effectLst/>
          </p:spPr>
          <p:txBody>
            <a:bodyPr wrap="square" lIns="0" tIns="0" rIns="0" bIns="0">
              <a:spAutoFit/>
            </a:bodyPr>
            <a:lstStyle/>
            <a:p>
              <a:pPr algn="ctr">
                <a:lnSpc>
                  <a:spcPts val="1000"/>
                </a:lnSpc>
              </a:pPr>
              <a:r>
                <a:rPr lang="en-US" sz="1000" b="1" dirty="0">
                  <a:ln w="0"/>
                  <a:solidFill>
                    <a:schemeClr val="accent1"/>
                  </a:solidFill>
                  <a:latin typeface="Source Sans Pro" panose="020B0503030403020204" pitchFamily="34" charset="0"/>
                  <a:ea typeface="Source Sans Pro" panose="020B0503030403020204" pitchFamily="34" charset="0"/>
                </a:rPr>
                <a:t>ABSTRACTION </a:t>
              </a:r>
              <a:br>
                <a:rPr lang="en-US" sz="1000" b="1" dirty="0">
                  <a:ln w="0"/>
                  <a:solidFill>
                    <a:schemeClr val="accent1"/>
                  </a:solidFill>
                  <a:latin typeface="Source Sans Pro" panose="020B0503030403020204" pitchFamily="34" charset="0"/>
                  <a:ea typeface="Source Sans Pro" panose="020B0503030403020204" pitchFamily="34" charset="0"/>
                </a:rPr>
              </a:br>
              <a:r>
                <a:rPr lang="en-US" sz="1000" b="1" dirty="0">
                  <a:ln w="0"/>
                  <a:solidFill>
                    <a:schemeClr val="accent1"/>
                  </a:solidFill>
                  <a:latin typeface="Source Sans Pro" panose="020B0503030403020204" pitchFamily="34" charset="0"/>
                  <a:ea typeface="Source Sans Pro" panose="020B0503030403020204" pitchFamily="34" charset="0"/>
                </a:rPr>
                <a:t>LAYERS</a:t>
              </a:r>
            </a:p>
          </p:txBody>
        </p:sp>
        <p:sp>
          <p:nvSpPr>
            <p:cNvPr id="10" name="Rounded Rectangle 13">
              <a:extLst>
                <a:ext uri="{FF2B5EF4-FFF2-40B4-BE49-F238E27FC236}">
                  <a16:creationId xmlns:a16="http://schemas.microsoft.com/office/drawing/2014/main" id="{2EE7F553-B3B8-4D11-BB9B-0FCD35864983}"/>
                </a:ext>
              </a:extLst>
            </p:cNvPr>
            <p:cNvSpPr/>
            <p:nvPr/>
          </p:nvSpPr>
          <p:spPr>
            <a:xfrm>
              <a:off x="3739949" y="3646319"/>
              <a:ext cx="3412667" cy="306000"/>
            </a:xfrm>
            <a:prstGeom prst="roundRect">
              <a:avLst>
                <a:gd name="adj" fmla="val 18223"/>
              </a:avLst>
            </a:prstGeom>
            <a:solidFill>
              <a:schemeClr val="tx2"/>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pPr algn="ctr"/>
              <a:r>
                <a:rPr lang="en-US" sz="1600" b="1" dirty="0">
                  <a:solidFill>
                    <a:schemeClr val="bg1"/>
                  </a:solidFill>
                  <a:effectLst>
                    <a:outerShdw blurRad="76200" dist="38100" dir="5400000" algn="t" rotWithShape="0">
                      <a:prstClr val="black">
                        <a:alpha val="70000"/>
                      </a:prstClr>
                    </a:outerShdw>
                  </a:effectLst>
                  <a:latin typeface="Source Sans Pro" charset="0"/>
                  <a:ea typeface="Source Sans Pro" charset="0"/>
                </a:rPr>
                <a:t>BSP</a:t>
              </a:r>
            </a:p>
          </p:txBody>
        </p:sp>
        <p:grpSp>
          <p:nvGrpSpPr>
            <p:cNvPr id="11" name="Group 10">
              <a:extLst>
                <a:ext uri="{FF2B5EF4-FFF2-40B4-BE49-F238E27FC236}">
                  <a16:creationId xmlns:a16="http://schemas.microsoft.com/office/drawing/2014/main" id="{1777E736-A798-49ED-A2D9-E94523E6C288}"/>
                </a:ext>
              </a:extLst>
            </p:cNvPr>
            <p:cNvGrpSpPr/>
            <p:nvPr/>
          </p:nvGrpSpPr>
          <p:grpSpPr>
            <a:xfrm>
              <a:off x="4575839" y="2836751"/>
              <a:ext cx="1684403" cy="725924"/>
              <a:chOff x="3235766" y="3459308"/>
              <a:chExt cx="1684403" cy="725924"/>
            </a:xfrm>
          </p:grpSpPr>
          <p:sp>
            <p:nvSpPr>
              <p:cNvPr id="35" name="Rounded Rectangle 370">
                <a:extLst>
                  <a:ext uri="{FF2B5EF4-FFF2-40B4-BE49-F238E27FC236}">
                    <a16:creationId xmlns:a16="http://schemas.microsoft.com/office/drawing/2014/main" id="{5E3C334F-1B0A-4B20-A269-23033B1F4153}"/>
                  </a:ext>
                </a:extLst>
              </p:cNvPr>
              <p:cNvSpPr/>
              <p:nvPr/>
            </p:nvSpPr>
            <p:spPr>
              <a:xfrm>
                <a:off x="3235766" y="3459308"/>
                <a:ext cx="1684403" cy="725924"/>
              </a:xfrm>
              <a:custGeom>
                <a:avLst/>
                <a:gdLst>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665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77675"/>
                  <a:gd name="connsiteY0" fmla="*/ 66568 h 1084694"/>
                  <a:gd name="connsiteX1" fmla="*/ 66568 w 1377675"/>
                  <a:gd name="connsiteY1" fmla="*/ 0 h 1084694"/>
                  <a:gd name="connsiteX2" fmla="*/ 1311107 w 1377675"/>
                  <a:gd name="connsiteY2" fmla="*/ 0 h 1084694"/>
                  <a:gd name="connsiteX3" fmla="*/ 1377675 w 1377675"/>
                  <a:gd name="connsiteY3" fmla="*/ 409468 h 1084694"/>
                  <a:gd name="connsiteX4" fmla="*/ 1377675 w 1377675"/>
                  <a:gd name="connsiteY4" fmla="*/ 1018126 h 1084694"/>
                  <a:gd name="connsiteX5" fmla="*/ 1311107 w 1377675"/>
                  <a:gd name="connsiteY5" fmla="*/ 1084694 h 1084694"/>
                  <a:gd name="connsiteX6" fmla="*/ 66568 w 1377675"/>
                  <a:gd name="connsiteY6" fmla="*/ 1084694 h 1084694"/>
                  <a:gd name="connsiteX7" fmla="*/ 0 w 1377675"/>
                  <a:gd name="connsiteY7" fmla="*/ 1018126 h 1084694"/>
                  <a:gd name="connsiteX8" fmla="*/ 0 w 1377675"/>
                  <a:gd name="connsiteY8" fmla="*/ 66568 h 1084694"/>
                  <a:gd name="connsiteX0" fmla="*/ 0 w 1381139"/>
                  <a:gd name="connsiteY0" fmla="*/ 388686 h 1084694"/>
                  <a:gd name="connsiteX1" fmla="*/ 70032 w 1381139"/>
                  <a:gd name="connsiteY1" fmla="*/ 0 h 1084694"/>
                  <a:gd name="connsiteX2" fmla="*/ 1314571 w 1381139"/>
                  <a:gd name="connsiteY2" fmla="*/ 0 h 1084694"/>
                  <a:gd name="connsiteX3" fmla="*/ 1381139 w 1381139"/>
                  <a:gd name="connsiteY3" fmla="*/ 409468 h 1084694"/>
                  <a:gd name="connsiteX4" fmla="*/ 1381139 w 1381139"/>
                  <a:gd name="connsiteY4" fmla="*/ 1018126 h 1084694"/>
                  <a:gd name="connsiteX5" fmla="*/ 1314571 w 1381139"/>
                  <a:gd name="connsiteY5" fmla="*/ 1084694 h 1084694"/>
                  <a:gd name="connsiteX6" fmla="*/ 70032 w 1381139"/>
                  <a:gd name="connsiteY6" fmla="*/ 1084694 h 1084694"/>
                  <a:gd name="connsiteX7" fmla="*/ 3464 w 1381139"/>
                  <a:gd name="connsiteY7" fmla="*/ 1018126 h 1084694"/>
                  <a:gd name="connsiteX8" fmla="*/ 0 w 1381139"/>
                  <a:gd name="connsiteY8" fmla="*/ 388686 h 1084694"/>
                  <a:gd name="connsiteX0" fmla="*/ 0 w 3085063"/>
                  <a:gd name="connsiteY0" fmla="*/ 388686 h 1084694"/>
                  <a:gd name="connsiteX1" fmla="*/ 70032 w 3085063"/>
                  <a:gd name="connsiteY1" fmla="*/ 0 h 1084694"/>
                  <a:gd name="connsiteX2" fmla="*/ 3084489 w 3085063"/>
                  <a:gd name="connsiteY2" fmla="*/ 256309 h 1084694"/>
                  <a:gd name="connsiteX3" fmla="*/ 1381139 w 3085063"/>
                  <a:gd name="connsiteY3" fmla="*/ 409468 h 1084694"/>
                  <a:gd name="connsiteX4" fmla="*/ 1381139 w 3085063"/>
                  <a:gd name="connsiteY4" fmla="*/ 1018126 h 1084694"/>
                  <a:gd name="connsiteX5" fmla="*/ 1314571 w 3085063"/>
                  <a:gd name="connsiteY5" fmla="*/ 1084694 h 1084694"/>
                  <a:gd name="connsiteX6" fmla="*/ 70032 w 3085063"/>
                  <a:gd name="connsiteY6" fmla="*/ 1084694 h 1084694"/>
                  <a:gd name="connsiteX7" fmla="*/ 3464 w 3085063"/>
                  <a:gd name="connsiteY7" fmla="*/ 1018126 h 1084694"/>
                  <a:gd name="connsiteX8" fmla="*/ 0 w 3085063"/>
                  <a:gd name="connsiteY8" fmla="*/ 388686 h 1084694"/>
                  <a:gd name="connsiteX0" fmla="*/ 1150005 w 4235068"/>
                  <a:gd name="connsiteY0" fmla="*/ 132377 h 828385"/>
                  <a:gd name="connsiteX1" fmla="*/ 837 w 4235068"/>
                  <a:gd name="connsiteY1" fmla="*/ 3463 h 828385"/>
                  <a:gd name="connsiteX2" fmla="*/ 4234494 w 4235068"/>
                  <a:gd name="connsiteY2" fmla="*/ 0 h 828385"/>
                  <a:gd name="connsiteX3" fmla="*/ 2531144 w 4235068"/>
                  <a:gd name="connsiteY3" fmla="*/ 153159 h 828385"/>
                  <a:gd name="connsiteX4" fmla="*/ 2531144 w 4235068"/>
                  <a:gd name="connsiteY4" fmla="*/ 761817 h 828385"/>
                  <a:gd name="connsiteX5" fmla="*/ 2464576 w 4235068"/>
                  <a:gd name="connsiteY5" fmla="*/ 828385 h 828385"/>
                  <a:gd name="connsiteX6" fmla="*/ 1220037 w 4235068"/>
                  <a:gd name="connsiteY6" fmla="*/ 828385 h 828385"/>
                  <a:gd name="connsiteX7" fmla="*/ 1153469 w 4235068"/>
                  <a:gd name="connsiteY7" fmla="*/ 761817 h 828385"/>
                  <a:gd name="connsiteX8" fmla="*/ 1150005 w 4235068"/>
                  <a:gd name="connsiteY8" fmla="*/ 132377 h 828385"/>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5 w 2930911"/>
                  <a:gd name="connsiteY0" fmla="*/ 128914 h 824922"/>
                  <a:gd name="connsiteX1" fmla="*/ 837 w 2930911"/>
                  <a:gd name="connsiteY1" fmla="*/ 0 h 824922"/>
                  <a:gd name="connsiteX2" fmla="*/ 2928703 w 2930911"/>
                  <a:gd name="connsiteY2" fmla="*/ 1 h 824922"/>
                  <a:gd name="connsiteX3" fmla="*/ 2531144 w 2930911"/>
                  <a:gd name="connsiteY3" fmla="*/ 149696 h 824922"/>
                  <a:gd name="connsiteX4" fmla="*/ 2531144 w 2930911"/>
                  <a:gd name="connsiteY4" fmla="*/ 758354 h 824922"/>
                  <a:gd name="connsiteX5" fmla="*/ 2464576 w 2930911"/>
                  <a:gd name="connsiteY5" fmla="*/ 824922 h 824922"/>
                  <a:gd name="connsiteX6" fmla="*/ 1220037 w 2930911"/>
                  <a:gd name="connsiteY6" fmla="*/ 824922 h 824922"/>
                  <a:gd name="connsiteX7" fmla="*/ 1153469 w 2930911"/>
                  <a:gd name="connsiteY7" fmla="*/ 758354 h 824922"/>
                  <a:gd name="connsiteX8" fmla="*/ 1150005 w 2930911"/>
                  <a:gd name="connsiteY8" fmla="*/ 128914 h 824922"/>
                  <a:gd name="connsiteX0" fmla="*/ 1150004 w 2930910"/>
                  <a:gd name="connsiteY0" fmla="*/ 128914 h 824922"/>
                  <a:gd name="connsiteX1" fmla="*/ 836 w 2930910"/>
                  <a:gd name="connsiteY1" fmla="*/ 0 h 824922"/>
                  <a:gd name="connsiteX2" fmla="*/ 2928702 w 2930910"/>
                  <a:gd name="connsiteY2" fmla="*/ 1 h 824922"/>
                  <a:gd name="connsiteX3" fmla="*/ 2531143 w 2930910"/>
                  <a:gd name="connsiteY3" fmla="*/ 149696 h 824922"/>
                  <a:gd name="connsiteX4" fmla="*/ 2531143 w 2930910"/>
                  <a:gd name="connsiteY4" fmla="*/ 758354 h 824922"/>
                  <a:gd name="connsiteX5" fmla="*/ 2464575 w 2930910"/>
                  <a:gd name="connsiteY5" fmla="*/ 824922 h 824922"/>
                  <a:gd name="connsiteX6" fmla="*/ 1220036 w 2930910"/>
                  <a:gd name="connsiteY6" fmla="*/ 824922 h 824922"/>
                  <a:gd name="connsiteX7" fmla="*/ 1153468 w 2930910"/>
                  <a:gd name="connsiteY7" fmla="*/ 758354 h 824922"/>
                  <a:gd name="connsiteX8" fmla="*/ 1150004 w 2930910"/>
                  <a:gd name="connsiteY8" fmla="*/ 128914 h 824922"/>
                  <a:gd name="connsiteX0" fmla="*/ 375627 w 2156533"/>
                  <a:gd name="connsiteY0" fmla="*/ 128913 h 824921"/>
                  <a:gd name="connsiteX1" fmla="*/ 2314 w 2156533"/>
                  <a:gd name="connsiteY1" fmla="*/ 6926 h 824921"/>
                  <a:gd name="connsiteX2" fmla="*/ 2154325 w 2156533"/>
                  <a:gd name="connsiteY2" fmla="*/ 0 h 824921"/>
                  <a:gd name="connsiteX3" fmla="*/ 1756766 w 2156533"/>
                  <a:gd name="connsiteY3" fmla="*/ 149695 h 824921"/>
                  <a:gd name="connsiteX4" fmla="*/ 1756766 w 2156533"/>
                  <a:gd name="connsiteY4" fmla="*/ 758353 h 824921"/>
                  <a:gd name="connsiteX5" fmla="*/ 1690198 w 2156533"/>
                  <a:gd name="connsiteY5" fmla="*/ 824921 h 824921"/>
                  <a:gd name="connsiteX6" fmla="*/ 445659 w 2156533"/>
                  <a:gd name="connsiteY6" fmla="*/ 824921 h 824921"/>
                  <a:gd name="connsiteX7" fmla="*/ 379091 w 2156533"/>
                  <a:gd name="connsiteY7" fmla="*/ 758353 h 824921"/>
                  <a:gd name="connsiteX8" fmla="*/ 375627 w 2156533"/>
                  <a:gd name="connsiteY8" fmla="*/ 128913 h 824921"/>
                  <a:gd name="connsiteX0" fmla="*/ 418185 w 2199091"/>
                  <a:gd name="connsiteY0" fmla="*/ 128913 h 824921"/>
                  <a:gd name="connsiteX1" fmla="*/ 44872 w 2199091"/>
                  <a:gd name="connsiteY1" fmla="*/ 6926 h 824921"/>
                  <a:gd name="connsiteX2" fmla="*/ 2196883 w 2199091"/>
                  <a:gd name="connsiteY2" fmla="*/ 0 h 824921"/>
                  <a:gd name="connsiteX3" fmla="*/ 1799324 w 2199091"/>
                  <a:gd name="connsiteY3" fmla="*/ 149695 h 824921"/>
                  <a:gd name="connsiteX4" fmla="*/ 1799324 w 2199091"/>
                  <a:gd name="connsiteY4" fmla="*/ 758353 h 824921"/>
                  <a:gd name="connsiteX5" fmla="*/ 1732756 w 2199091"/>
                  <a:gd name="connsiteY5" fmla="*/ 824921 h 824921"/>
                  <a:gd name="connsiteX6" fmla="*/ 488217 w 2199091"/>
                  <a:gd name="connsiteY6" fmla="*/ 824921 h 824921"/>
                  <a:gd name="connsiteX7" fmla="*/ 421649 w 2199091"/>
                  <a:gd name="connsiteY7" fmla="*/ 758353 h 824921"/>
                  <a:gd name="connsiteX8" fmla="*/ 418185 w 2199091"/>
                  <a:gd name="connsiteY8" fmla="*/ 128913 h 824921"/>
                  <a:gd name="connsiteX0" fmla="*/ 404178 w 2197426"/>
                  <a:gd name="connsiteY0" fmla="*/ 129381 h 825389"/>
                  <a:gd name="connsiteX1" fmla="*/ 30865 w 2197426"/>
                  <a:gd name="connsiteY1" fmla="*/ 7394 h 825389"/>
                  <a:gd name="connsiteX2" fmla="*/ 2182876 w 2197426"/>
                  <a:gd name="connsiteY2" fmla="*/ 468 h 825389"/>
                  <a:gd name="connsiteX3" fmla="*/ 1785317 w 2197426"/>
                  <a:gd name="connsiteY3" fmla="*/ 150163 h 825389"/>
                  <a:gd name="connsiteX4" fmla="*/ 1785317 w 2197426"/>
                  <a:gd name="connsiteY4" fmla="*/ 758821 h 825389"/>
                  <a:gd name="connsiteX5" fmla="*/ 1718749 w 2197426"/>
                  <a:gd name="connsiteY5" fmla="*/ 825389 h 825389"/>
                  <a:gd name="connsiteX6" fmla="*/ 474210 w 2197426"/>
                  <a:gd name="connsiteY6" fmla="*/ 825389 h 825389"/>
                  <a:gd name="connsiteX7" fmla="*/ 407642 w 2197426"/>
                  <a:gd name="connsiteY7" fmla="*/ 758821 h 825389"/>
                  <a:gd name="connsiteX8" fmla="*/ 404178 w 2197426"/>
                  <a:gd name="connsiteY8" fmla="*/ 129381 h 825389"/>
                  <a:gd name="connsiteX0" fmla="*/ 373313 w 2152011"/>
                  <a:gd name="connsiteY0" fmla="*/ 129381 h 825389"/>
                  <a:gd name="connsiteX1" fmla="*/ 0 w 2152011"/>
                  <a:gd name="connsiteY1" fmla="*/ 7394 h 825389"/>
                  <a:gd name="connsiteX2" fmla="*/ 2152011 w 2152011"/>
                  <a:gd name="connsiteY2" fmla="*/ 468 h 825389"/>
                  <a:gd name="connsiteX3" fmla="*/ 1754452 w 2152011"/>
                  <a:gd name="connsiteY3" fmla="*/ 150163 h 825389"/>
                  <a:gd name="connsiteX4" fmla="*/ 1754452 w 2152011"/>
                  <a:gd name="connsiteY4" fmla="*/ 758821 h 825389"/>
                  <a:gd name="connsiteX5" fmla="*/ 1687884 w 2152011"/>
                  <a:gd name="connsiteY5" fmla="*/ 825389 h 825389"/>
                  <a:gd name="connsiteX6" fmla="*/ 443345 w 2152011"/>
                  <a:gd name="connsiteY6" fmla="*/ 825389 h 825389"/>
                  <a:gd name="connsiteX7" fmla="*/ 376777 w 2152011"/>
                  <a:gd name="connsiteY7" fmla="*/ 758821 h 825389"/>
                  <a:gd name="connsiteX8" fmla="*/ 373313 w 2152011"/>
                  <a:gd name="connsiteY8" fmla="*/ 129381 h 825389"/>
                  <a:gd name="connsiteX0" fmla="*/ 436994 w 2018842"/>
                  <a:gd name="connsiteY0" fmla="*/ 132057 h 828065"/>
                  <a:gd name="connsiteX1" fmla="*/ 63681 w 2018842"/>
                  <a:gd name="connsiteY1" fmla="*/ 10070 h 828065"/>
                  <a:gd name="connsiteX2" fmla="*/ 2018842 w 2018842"/>
                  <a:gd name="connsiteY2" fmla="*/ 6319 h 828065"/>
                  <a:gd name="connsiteX3" fmla="*/ 1818133 w 2018842"/>
                  <a:gd name="connsiteY3" fmla="*/ 152839 h 828065"/>
                  <a:gd name="connsiteX4" fmla="*/ 1818133 w 2018842"/>
                  <a:gd name="connsiteY4" fmla="*/ 761497 h 828065"/>
                  <a:gd name="connsiteX5" fmla="*/ 1751565 w 2018842"/>
                  <a:gd name="connsiteY5" fmla="*/ 828065 h 828065"/>
                  <a:gd name="connsiteX6" fmla="*/ 507026 w 2018842"/>
                  <a:gd name="connsiteY6" fmla="*/ 828065 h 828065"/>
                  <a:gd name="connsiteX7" fmla="*/ 440458 w 2018842"/>
                  <a:gd name="connsiteY7" fmla="*/ 761497 h 828065"/>
                  <a:gd name="connsiteX8" fmla="*/ 436994 w 2018842"/>
                  <a:gd name="connsiteY8" fmla="*/ 132057 h 828065"/>
                  <a:gd name="connsiteX0" fmla="*/ 436994 w 2023402"/>
                  <a:gd name="connsiteY0" fmla="*/ 131514 h 827522"/>
                  <a:gd name="connsiteX1" fmla="*/ 63681 w 2023402"/>
                  <a:gd name="connsiteY1" fmla="*/ 9527 h 827522"/>
                  <a:gd name="connsiteX2" fmla="*/ 2018842 w 2023402"/>
                  <a:gd name="connsiteY2" fmla="*/ 5776 h 827522"/>
                  <a:gd name="connsiteX3" fmla="*/ 1818133 w 2023402"/>
                  <a:gd name="connsiteY3" fmla="*/ 152296 h 827522"/>
                  <a:gd name="connsiteX4" fmla="*/ 1818133 w 2023402"/>
                  <a:gd name="connsiteY4" fmla="*/ 760954 h 827522"/>
                  <a:gd name="connsiteX5" fmla="*/ 1751565 w 2023402"/>
                  <a:gd name="connsiteY5" fmla="*/ 827522 h 827522"/>
                  <a:gd name="connsiteX6" fmla="*/ 507026 w 2023402"/>
                  <a:gd name="connsiteY6" fmla="*/ 827522 h 827522"/>
                  <a:gd name="connsiteX7" fmla="*/ 440458 w 2023402"/>
                  <a:gd name="connsiteY7" fmla="*/ 760954 h 827522"/>
                  <a:gd name="connsiteX8" fmla="*/ 436994 w 2023402"/>
                  <a:gd name="connsiteY8" fmla="*/ 131514 h 827522"/>
                  <a:gd name="connsiteX0" fmla="*/ 260186 w 1921406"/>
                  <a:gd name="connsiteY0" fmla="*/ 144219 h 840227"/>
                  <a:gd name="connsiteX1" fmla="*/ 83723 w 1921406"/>
                  <a:gd name="connsiteY1" fmla="*/ 15882 h 840227"/>
                  <a:gd name="connsiteX2" fmla="*/ 1842034 w 1921406"/>
                  <a:gd name="connsiteY2" fmla="*/ 18481 h 840227"/>
                  <a:gd name="connsiteX3" fmla="*/ 1641325 w 1921406"/>
                  <a:gd name="connsiteY3" fmla="*/ 165001 h 840227"/>
                  <a:gd name="connsiteX4" fmla="*/ 1641325 w 1921406"/>
                  <a:gd name="connsiteY4" fmla="*/ 773659 h 840227"/>
                  <a:gd name="connsiteX5" fmla="*/ 1574757 w 1921406"/>
                  <a:gd name="connsiteY5" fmla="*/ 840227 h 840227"/>
                  <a:gd name="connsiteX6" fmla="*/ 330218 w 1921406"/>
                  <a:gd name="connsiteY6" fmla="*/ 840227 h 840227"/>
                  <a:gd name="connsiteX7" fmla="*/ 263650 w 1921406"/>
                  <a:gd name="connsiteY7" fmla="*/ 773659 h 840227"/>
                  <a:gd name="connsiteX8" fmla="*/ 260186 w 1921406"/>
                  <a:gd name="connsiteY8" fmla="*/ 144219 h 840227"/>
                  <a:gd name="connsiteX0" fmla="*/ 184184 w 1845404"/>
                  <a:gd name="connsiteY0" fmla="*/ 137193 h 833201"/>
                  <a:gd name="connsiteX1" fmla="*/ 7721 w 1845404"/>
                  <a:gd name="connsiteY1" fmla="*/ 8856 h 833201"/>
                  <a:gd name="connsiteX2" fmla="*/ 1766032 w 1845404"/>
                  <a:gd name="connsiteY2" fmla="*/ 11455 h 833201"/>
                  <a:gd name="connsiteX3" fmla="*/ 1565323 w 1845404"/>
                  <a:gd name="connsiteY3" fmla="*/ 157975 h 833201"/>
                  <a:gd name="connsiteX4" fmla="*/ 1565323 w 1845404"/>
                  <a:gd name="connsiteY4" fmla="*/ 766633 h 833201"/>
                  <a:gd name="connsiteX5" fmla="*/ 1498755 w 1845404"/>
                  <a:gd name="connsiteY5" fmla="*/ 833201 h 833201"/>
                  <a:gd name="connsiteX6" fmla="*/ 254216 w 1845404"/>
                  <a:gd name="connsiteY6" fmla="*/ 833201 h 833201"/>
                  <a:gd name="connsiteX7" fmla="*/ 187648 w 1845404"/>
                  <a:gd name="connsiteY7" fmla="*/ 766633 h 833201"/>
                  <a:gd name="connsiteX8" fmla="*/ 184184 w 1845404"/>
                  <a:gd name="connsiteY8" fmla="*/ 137193 h 833201"/>
                  <a:gd name="connsiteX0" fmla="*/ 254154 w 1839241"/>
                  <a:gd name="connsiteY0" fmla="*/ 147999 h 844007"/>
                  <a:gd name="connsiteX1" fmla="*/ 77691 w 1839241"/>
                  <a:gd name="connsiteY1" fmla="*/ 19662 h 844007"/>
                  <a:gd name="connsiteX2" fmla="*/ 1747102 w 1839241"/>
                  <a:gd name="connsiteY2" fmla="*/ 15911 h 844007"/>
                  <a:gd name="connsiteX3" fmla="*/ 1635293 w 1839241"/>
                  <a:gd name="connsiteY3" fmla="*/ 168781 h 844007"/>
                  <a:gd name="connsiteX4" fmla="*/ 1635293 w 1839241"/>
                  <a:gd name="connsiteY4" fmla="*/ 777439 h 844007"/>
                  <a:gd name="connsiteX5" fmla="*/ 1568725 w 1839241"/>
                  <a:gd name="connsiteY5" fmla="*/ 844007 h 844007"/>
                  <a:gd name="connsiteX6" fmla="*/ 324186 w 1839241"/>
                  <a:gd name="connsiteY6" fmla="*/ 844007 h 844007"/>
                  <a:gd name="connsiteX7" fmla="*/ 257618 w 1839241"/>
                  <a:gd name="connsiteY7" fmla="*/ 777439 h 844007"/>
                  <a:gd name="connsiteX8" fmla="*/ 254154 w 1839241"/>
                  <a:gd name="connsiteY8" fmla="*/ 147999 h 844007"/>
                  <a:gd name="connsiteX0" fmla="*/ 254154 w 1752323"/>
                  <a:gd name="connsiteY0" fmla="*/ 139925 h 835933"/>
                  <a:gd name="connsiteX1" fmla="*/ 77691 w 1752323"/>
                  <a:gd name="connsiteY1" fmla="*/ 11588 h 835933"/>
                  <a:gd name="connsiteX2" fmla="*/ 1747102 w 1752323"/>
                  <a:gd name="connsiteY2" fmla="*/ 7837 h 835933"/>
                  <a:gd name="connsiteX3" fmla="*/ 1635293 w 1752323"/>
                  <a:gd name="connsiteY3" fmla="*/ 160707 h 835933"/>
                  <a:gd name="connsiteX4" fmla="*/ 1635293 w 1752323"/>
                  <a:gd name="connsiteY4" fmla="*/ 769365 h 835933"/>
                  <a:gd name="connsiteX5" fmla="*/ 1568725 w 1752323"/>
                  <a:gd name="connsiteY5" fmla="*/ 835933 h 835933"/>
                  <a:gd name="connsiteX6" fmla="*/ 324186 w 1752323"/>
                  <a:gd name="connsiteY6" fmla="*/ 835933 h 835933"/>
                  <a:gd name="connsiteX7" fmla="*/ 257618 w 1752323"/>
                  <a:gd name="connsiteY7" fmla="*/ 769365 h 835933"/>
                  <a:gd name="connsiteX8" fmla="*/ 254154 w 1752323"/>
                  <a:gd name="connsiteY8" fmla="*/ 139925 h 835933"/>
                  <a:gd name="connsiteX0" fmla="*/ 256302 w 1786136"/>
                  <a:gd name="connsiteY0" fmla="*/ 138666 h 834674"/>
                  <a:gd name="connsiteX1" fmla="*/ 79839 w 1786136"/>
                  <a:gd name="connsiteY1" fmla="*/ 10329 h 834674"/>
                  <a:gd name="connsiteX2" fmla="*/ 1781000 w 1786136"/>
                  <a:gd name="connsiteY2" fmla="*/ 9753 h 834674"/>
                  <a:gd name="connsiteX3" fmla="*/ 1637441 w 1786136"/>
                  <a:gd name="connsiteY3" fmla="*/ 159448 h 834674"/>
                  <a:gd name="connsiteX4" fmla="*/ 1637441 w 1786136"/>
                  <a:gd name="connsiteY4" fmla="*/ 768106 h 834674"/>
                  <a:gd name="connsiteX5" fmla="*/ 1570873 w 1786136"/>
                  <a:gd name="connsiteY5" fmla="*/ 834674 h 834674"/>
                  <a:gd name="connsiteX6" fmla="*/ 326334 w 1786136"/>
                  <a:gd name="connsiteY6" fmla="*/ 834674 h 834674"/>
                  <a:gd name="connsiteX7" fmla="*/ 259766 w 1786136"/>
                  <a:gd name="connsiteY7" fmla="*/ 768106 h 834674"/>
                  <a:gd name="connsiteX8" fmla="*/ 256302 w 1786136"/>
                  <a:gd name="connsiteY8" fmla="*/ 138666 h 834674"/>
                  <a:gd name="connsiteX0" fmla="*/ 181625 w 1710512"/>
                  <a:gd name="connsiteY0" fmla="*/ 130557 h 826565"/>
                  <a:gd name="connsiteX1" fmla="*/ 5162 w 1710512"/>
                  <a:gd name="connsiteY1" fmla="*/ 2220 h 826565"/>
                  <a:gd name="connsiteX2" fmla="*/ 1706323 w 1710512"/>
                  <a:gd name="connsiteY2" fmla="*/ 1644 h 826565"/>
                  <a:gd name="connsiteX3" fmla="*/ 1562764 w 1710512"/>
                  <a:gd name="connsiteY3" fmla="*/ 151339 h 826565"/>
                  <a:gd name="connsiteX4" fmla="*/ 1562764 w 1710512"/>
                  <a:gd name="connsiteY4" fmla="*/ 759997 h 826565"/>
                  <a:gd name="connsiteX5" fmla="*/ 1496196 w 1710512"/>
                  <a:gd name="connsiteY5" fmla="*/ 826565 h 826565"/>
                  <a:gd name="connsiteX6" fmla="*/ 251657 w 1710512"/>
                  <a:gd name="connsiteY6" fmla="*/ 826565 h 826565"/>
                  <a:gd name="connsiteX7" fmla="*/ 185089 w 1710512"/>
                  <a:gd name="connsiteY7" fmla="*/ 759997 h 826565"/>
                  <a:gd name="connsiteX8" fmla="*/ 181625 w 1710512"/>
                  <a:gd name="connsiteY8" fmla="*/ 130557 h 826565"/>
                  <a:gd name="connsiteX0" fmla="*/ 157442 w 1767509"/>
                  <a:gd name="connsiteY0" fmla="*/ 139313 h 835321"/>
                  <a:gd name="connsiteX1" fmla="*/ 6379 w 1767509"/>
                  <a:gd name="connsiteY1" fmla="*/ 14151 h 835321"/>
                  <a:gd name="connsiteX2" fmla="*/ 1682140 w 1767509"/>
                  <a:gd name="connsiteY2" fmla="*/ 10400 h 835321"/>
                  <a:gd name="connsiteX3" fmla="*/ 1538581 w 1767509"/>
                  <a:gd name="connsiteY3" fmla="*/ 160095 h 835321"/>
                  <a:gd name="connsiteX4" fmla="*/ 1538581 w 1767509"/>
                  <a:gd name="connsiteY4" fmla="*/ 768753 h 835321"/>
                  <a:gd name="connsiteX5" fmla="*/ 1472013 w 1767509"/>
                  <a:gd name="connsiteY5" fmla="*/ 835321 h 835321"/>
                  <a:gd name="connsiteX6" fmla="*/ 227474 w 1767509"/>
                  <a:gd name="connsiteY6" fmla="*/ 835321 h 835321"/>
                  <a:gd name="connsiteX7" fmla="*/ 160906 w 1767509"/>
                  <a:gd name="connsiteY7" fmla="*/ 768753 h 835321"/>
                  <a:gd name="connsiteX8" fmla="*/ 157442 w 1767509"/>
                  <a:gd name="connsiteY8" fmla="*/ 139313 h 835321"/>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5631 w 1765698"/>
                  <a:gd name="connsiteY0" fmla="*/ 139999 h 836007"/>
                  <a:gd name="connsiteX1" fmla="*/ 4568 w 1765698"/>
                  <a:gd name="connsiteY1" fmla="*/ 14837 h 836007"/>
                  <a:gd name="connsiteX2" fmla="*/ 1680329 w 1765698"/>
                  <a:gd name="connsiteY2" fmla="*/ 11086 h 836007"/>
                  <a:gd name="connsiteX3" fmla="*/ 1536770 w 1765698"/>
                  <a:gd name="connsiteY3" fmla="*/ 160781 h 836007"/>
                  <a:gd name="connsiteX4" fmla="*/ 1536770 w 1765698"/>
                  <a:gd name="connsiteY4" fmla="*/ 769439 h 836007"/>
                  <a:gd name="connsiteX5" fmla="*/ 1470202 w 1765698"/>
                  <a:gd name="connsiteY5" fmla="*/ 836007 h 836007"/>
                  <a:gd name="connsiteX6" fmla="*/ 225663 w 1765698"/>
                  <a:gd name="connsiteY6" fmla="*/ 836007 h 836007"/>
                  <a:gd name="connsiteX7" fmla="*/ 159095 w 1765698"/>
                  <a:gd name="connsiteY7" fmla="*/ 769439 h 836007"/>
                  <a:gd name="connsiteX8" fmla="*/ 155631 w 1765698"/>
                  <a:gd name="connsiteY8" fmla="*/ 139999 h 836007"/>
                  <a:gd name="connsiteX0" fmla="*/ 154777 w 1684351"/>
                  <a:gd name="connsiteY0" fmla="*/ 131536 h 827544"/>
                  <a:gd name="connsiteX1" fmla="*/ 3714 w 1684351"/>
                  <a:gd name="connsiteY1" fmla="*/ 6374 h 827544"/>
                  <a:gd name="connsiteX2" fmla="*/ 1679475 w 1684351"/>
                  <a:gd name="connsiteY2" fmla="*/ 2623 h 827544"/>
                  <a:gd name="connsiteX3" fmla="*/ 1535916 w 1684351"/>
                  <a:gd name="connsiteY3" fmla="*/ 152318 h 827544"/>
                  <a:gd name="connsiteX4" fmla="*/ 1535916 w 1684351"/>
                  <a:gd name="connsiteY4" fmla="*/ 760976 h 827544"/>
                  <a:gd name="connsiteX5" fmla="*/ 1469348 w 1684351"/>
                  <a:gd name="connsiteY5" fmla="*/ 827544 h 827544"/>
                  <a:gd name="connsiteX6" fmla="*/ 224809 w 1684351"/>
                  <a:gd name="connsiteY6" fmla="*/ 827544 h 827544"/>
                  <a:gd name="connsiteX7" fmla="*/ 158241 w 1684351"/>
                  <a:gd name="connsiteY7" fmla="*/ 760976 h 827544"/>
                  <a:gd name="connsiteX8" fmla="*/ 154777 w 1684351"/>
                  <a:gd name="connsiteY8" fmla="*/ 131536 h 827544"/>
                  <a:gd name="connsiteX0" fmla="*/ 236936 w 1786555"/>
                  <a:gd name="connsiteY0" fmla="*/ 135949 h 831957"/>
                  <a:gd name="connsiteX1" fmla="*/ 85873 w 1786555"/>
                  <a:gd name="connsiteY1" fmla="*/ 10787 h 831957"/>
                  <a:gd name="connsiteX2" fmla="*/ 1780684 w 1786555"/>
                  <a:gd name="connsiteY2" fmla="*/ 10211 h 831957"/>
                  <a:gd name="connsiteX3" fmla="*/ 1618075 w 1786555"/>
                  <a:gd name="connsiteY3" fmla="*/ 156731 h 831957"/>
                  <a:gd name="connsiteX4" fmla="*/ 1618075 w 1786555"/>
                  <a:gd name="connsiteY4" fmla="*/ 765389 h 831957"/>
                  <a:gd name="connsiteX5" fmla="*/ 1551507 w 1786555"/>
                  <a:gd name="connsiteY5" fmla="*/ 831957 h 831957"/>
                  <a:gd name="connsiteX6" fmla="*/ 306968 w 1786555"/>
                  <a:gd name="connsiteY6" fmla="*/ 831957 h 831957"/>
                  <a:gd name="connsiteX7" fmla="*/ 240400 w 1786555"/>
                  <a:gd name="connsiteY7" fmla="*/ 765389 h 831957"/>
                  <a:gd name="connsiteX8" fmla="*/ 236936 w 1786555"/>
                  <a:gd name="connsiteY8" fmla="*/ 135949 h 831957"/>
                  <a:gd name="connsiteX0" fmla="*/ 157046 w 1705555"/>
                  <a:gd name="connsiteY0" fmla="*/ 128377 h 824385"/>
                  <a:gd name="connsiteX1" fmla="*/ 5983 w 1705555"/>
                  <a:gd name="connsiteY1" fmla="*/ 3215 h 824385"/>
                  <a:gd name="connsiteX2" fmla="*/ 1700794 w 1705555"/>
                  <a:gd name="connsiteY2" fmla="*/ 2639 h 824385"/>
                  <a:gd name="connsiteX3" fmla="*/ 1538185 w 1705555"/>
                  <a:gd name="connsiteY3" fmla="*/ 149159 h 824385"/>
                  <a:gd name="connsiteX4" fmla="*/ 1538185 w 1705555"/>
                  <a:gd name="connsiteY4" fmla="*/ 757817 h 824385"/>
                  <a:gd name="connsiteX5" fmla="*/ 1471617 w 1705555"/>
                  <a:gd name="connsiteY5" fmla="*/ 824385 h 824385"/>
                  <a:gd name="connsiteX6" fmla="*/ 227078 w 1705555"/>
                  <a:gd name="connsiteY6" fmla="*/ 824385 h 824385"/>
                  <a:gd name="connsiteX7" fmla="*/ 160510 w 1705555"/>
                  <a:gd name="connsiteY7" fmla="*/ 757817 h 824385"/>
                  <a:gd name="connsiteX8" fmla="*/ 157046 w 1705555"/>
                  <a:gd name="connsiteY8" fmla="*/ 128377 h 824385"/>
                  <a:gd name="connsiteX0" fmla="*/ 158360 w 1784749"/>
                  <a:gd name="connsiteY0" fmla="*/ 140824 h 836832"/>
                  <a:gd name="connsiteX1" fmla="*/ 7297 w 1784749"/>
                  <a:gd name="connsiteY1" fmla="*/ 15662 h 836832"/>
                  <a:gd name="connsiteX2" fmla="*/ 1702108 w 1784749"/>
                  <a:gd name="connsiteY2" fmla="*/ 15086 h 836832"/>
                  <a:gd name="connsiteX3" fmla="*/ 1539499 w 1784749"/>
                  <a:gd name="connsiteY3" fmla="*/ 215581 h 836832"/>
                  <a:gd name="connsiteX4" fmla="*/ 1539499 w 1784749"/>
                  <a:gd name="connsiteY4" fmla="*/ 770264 h 836832"/>
                  <a:gd name="connsiteX5" fmla="*/ 1472931 w 1784749"/>
                  <a:gd name="connsiteY5" fmla="*/ 836832 h 836832"/>
                  <a:gd name="connsiteX6" fmla="*/ 228392 w 1784749"/>
                  <a:gd name="connsiteY6" fmla="*/ 836832 h 836832"/>
                  <a:gd name="connsiteX7" fmla="*/ 161824 w 1784749"/>
                  <a:gd name="connsiteY7" fmla="*/ 770264 h 836832"/>
                  <a:gd name="connsiteX8" fmla="*/ 158360 w 1784749"/>
                  <a:gd name="connsiteY8" fmla="*/ 140824 h 836832"/>
                  <a:gd name="connsiteX0" fmla="*/ 239426 w 1862640"/>
                  <a:gd name="connsiteY0" fmla="*/ 233513 h 846971"/>
                  <a:gd name="connsiteX1" fmla="*/ 85188 w 1862640"/>
                  <a:gd name="connsiteY1" fmla="*/ 25801 h 846971"/>
                  <a:gd name="connsiteX2" fmla="*/ 1779999 w 1862640"/>
                  <a:gd name="connsiteY2" fmla="*/ 25225 h 846971"/>
                  <a:gd name="connsiteX3" fmla="*/ 1617390 w 1862640"/>
                  <a:gd name="connsiteY3" fmla="*/ 225720 h 846971"/>
                  <a:gd name="connsiteX4" fmla="*/ 1617390 w 1862640"/>
                  <a:gd name="connsiteY4" fmla="*/ 780403 h 846971"/>
                  <a:gd name="connsiteX5" fmla="*/ 1550822 w 1862640"/>
                  <a:gd name="connsiteY5" fmla="*/ 846971 h 846971"/>
                  <a:gd name="connsiteX6" fmla="*/ 306283 w 1862640"/>
                  <a:gd name="connsiteY6" fmla="*/ 846971 h 846971"/>
                  <a:gd name="connsiteX7" fmla="*/ 239715 w 1862640"/>
                  <a:gd name="connsiteY7" fmla="*/ 780403 h 846971"/>
                  <a:gd name="connsiteX8" fmla="*/ 239426 w 1862640"/>
                  <a:gd name="connsiteY8" fmla="*/ 233513 h 846971"/>
                  <a:gd name="connsiteX0" fmla="*/ 238598 w 1861812"/>
                  <a:gd name="connsiteY0" fmla="*/ 233513 h 846971"/>
                  <a:gd name="connsiteX1" fmla="*/ 84360 w 1861812"/>
                  <a:gd name="connsiteY1" fmla="*/ 25801 h 846971"/>
                  <a:gd name="connsiteX2" fmla="*/ 1779171 w 1861812"/>
                  <a:gd name="connsiteY2" fmla="*/ 25225 h 846971"/>
                  <a:gd name="connsiteX3" fmla="*/ 1616562 w 1861812"/>
                  <a:gd name="connsiteY3" fmla="*/ 225720 h 846971"/>
                  <a:gd name="connsiteX4" fmla="*/ 1616562 w 1861812"/>
                  <a:gd name="connsiteY4" fmla="*/ 780403 h 846971"/>
                  <a:gd name="connsiteX5" fmla="*/ 1549994 w 1861812"/>
                  <a:gd name="connsiteY5" fmla="*/ 846971 h 846971"/>
                  <a:gd name="connsiteX6" fmla="*/ 305455 w 1861812"/>
                  <a:gd name="connsiteY6" fmla="*/ 846971 h 846971"/>
                  <a:gd name="connsiteX7" fmla="*/ 238887 w 1861812"/>
                  <a:gd name="connsiteY7" fmla="*/ 780403 h 846971"/>
                  <a:gd name="connsiteX8" fmla="*/ 238598 w 1861812"/>
                  <a:gd name="connsiteY8" fmla="*/ 233513 h 846971"/>
                  <a:gd name="connsiteX0" fmla="*/ 238598 w 1862214"/>
                  <a:gd name="connsiteY0" fmla="*/ 233513 h 846971"/>
                  <a:gd name="connsiteX1" fmla="*/ 84360 w 1862214"/>
                  <a:gd name="connsiteY1" fmla="*/ 25801 h 846971"/>
                  <a:gd name="connsiteX2" fmla="*/ 1779171 w 1862214"/>
                  <a:gd name="connsiteY2" fmla="*/ 25225 h 846971"/>
                  <a:gd name="connsiteX3" fmla="*/ 1616562 w 1862214"/>
                  <a:gd name="connsiteY3" fmla="*/ 225720 h 846971"/>
                  <a:gd name="connsiteX4" fmla="*/ 1616562 w 1862214"/>
                  <a:gd name="connsiteY4" fmla="*/ 780403 h 846971"/>
                  <a:gd name="connsiteX5" fmla="*/ 1549994 w 1862214"/>
                  <a:gd name="connsiteY5" fmla="*/ 846971 h 846971"/>
                  <a:gd name="connsiteX6" fmla="*/ 305455 w 1862214"/>
                  <a:gd name="connsiteY6" fmla="*/ 846971 h 846971"/>
                  <a:gd name="connsiteX7" fmla="*/ 238887 w 1862214"/>
                  <a:gd name="connsiteY7" fmla="*/ 780403 h 846971"/>
                  <a:gd name="connsiteX8" fmla="*/ 238598 w 1862214"/>
                  <a:gd name="connsiteY8" fmla="*/ 233513 h 846971"/>
                  <a:gd name="connsiteX0" fmla="*/ 238160 w 1856323"/>
                  <a:gd name="connsiteY0" fmla="*/ 248080 h 861538"/>
                  <a:gd name="connsiteX1" fmla="*/ 83922 w 1856323"/>
                  <a:gd name="connsiteY1" fmla="*/ 40368 h 861538"/>
                  <a:gd name="connsiteX2" fmla="*/ 1772383 w 1856323"/>
                  <a:gd name="connsiteY2" fmla="*/ 17567 h 861538"/>
                  <a:gd name="connsiteX3" fmla="*/ 1616124 w 1856323"/>
                  <a:gd name="connsiteY3" fmla="*/ 240287 h 861538"/>
                  <a:gd name="connsiteX4" fmla="*/ 1616124 w 1856323"/>
                  <a:gd name="connsiteY4" fmla="*/ 794970 h 861538"/>
                  <a:gd name="connsiteX5" fmla="*/ 1549556 w 1856323"/>
                  <a:gd name="connsiteY5" fmla="*/ 861538 h 861538"/>
                  <a:gd name="connsiteX6" fmla="*/ 305017 w 1856323"/>
                  <a:gd name="connsiteY6" fmla="*/ 861538 h 861538"/>
                  <a:gd name="connsiteX7" fmla="*/ 238449 w 1856323"/>
                  <a:gd name="connsiteY7" fmla="*/ 794970 h 861538"/>
                  <a:gd name="connsiteX8" fmla="*/ 238160 w 1856323"/>
                  <a:gd name="connsiteY8" fmla="*/ 248080 h 861538"/>
                  <a:gd name="connsiteX0" fmla="*/ 238160 w 1785863"/>
                  <a:gd name="connsiteY0" fmla="*/ 242493 h 855951"/>
                  <a:gd name="connsiteX1" fmla="*/ 83922 w 1785863"/>
                  <a:gd name="connsiteY1" fmla="*/ 34781 h 855951"/>
                  <a:gd name="connsiteX2" fmla="*/ 1772383 w 1785863"/>
                  <a:gd name="connsiteY2" fmla="*/ 11980 h 855951"/>
                  <a:gd name="connsiteX3" fmla="*/ 1616124 w 1785863"/>
                  <a:gd name="connsiteY3" fmla="*/ 234700 h 855951"/>
                  <a:gd name="connsiteX4" fmla="*/ 1616124 w 1785863"/>
                  <a:gd name="connsiteY4" fmla="*/ 789383 h 855951"/>
                  <a:gd name="connsiteX5" fmla="*/ 1549556 w 1785863"/>
                  <a:gd name="connsiteY5" fmla="*/ 855951 h 855951"/>
                  <a:gd name="connsiteX6" fmla="*/ 305017 w 1785863"/>
                  <a:gd name="connsiteY6" fmla="*/ 855951 h 855951"/>
                  <a:gd name="connsiteX7" fmla="*/ 238449 w 1785863"/>
                  <a:gd name="connsiteY7" fmla="*/ 789383 h 855951"/>
                  <a:gd name="connsiteX8" fmla="*/ 238160 w 1785863"/>
                  <a:gd name="connsiteY8" fmla="*/ 242493 h 855951"/>
                  <a:gd name="connsiteX0" fmla="*/ 239914 w 1812854"/>
                  <a:gd name="connsiteY0" fmla="*/ 232326 h 845784"/>
                  <a:gd name="connsiteX1" fmla="*/ 85676 w 1812854"/>
                  <a:gd name="connsiteY1" fmla="*/ 24614 h 845784"/>
                  <a:gd name="connsiteX2" fmla="*/ 1799537 w 1812854"/>
                  <a:gd name="connsiteY2" fmla="*/ 17688 h 845784"/>
                  <a:gd name="connsiteX3" fmla="*/ 1617878 w 1812854"/>
                  <a:gd name="connsiteY3" fmla="*/ 224533 h 845784"/>
                  <a:gd name="connsiteX4" fmla="*/ 1617878 w 1812854"/>
                  <a:gd name="connsiteY4" fmla="*/ 779216 h 845784"/>
                  <a:gd name="connsiteX5" fmla="*/ 1551310 w 1812854"/>
                  <a:gd name="connsiteY5" fmla="*/ 845784 h 845784"/>
                  <a:gd name="connsiteX6" fmla="*/ 306771 w 1812854"/>
                  <a:gd name="connsiteY6" fmla="*/ 845784 h 845784"/>
                  <a:gd name="connsiteX7" fmla="*/ 240203 w 1812854"/>
                  <a:gd name="connsiteY7" fmla="*/ 779216 h 845784"/>
                  <a:gd name="connsiteX8" fmla="*/ 239914 w 1812854"/>
                  <a:gd name="connsiteY8" fmla="*/ 232326 h 845784"/>
                  <a:gd name="connsiteX0" fmla="*/ 241013 w 1829728"/>
                  <a:gd name="connsiteY0" fmla="*/ 230621 h 844079"/>
                  <a:gd name="connsiteX1" fmla="*/ 86775 w 1829728"/>
                  <a:gd name="connsiteY1" fmla="*/ 22909 h 844079"/>
                  <a:gd name="connsiteX2" fmla="*/ 1816511 w 1829728"/>
                  <a:gd name="connsiteY2" fmla="*/ 19158 h 844079"/>
                  <a:gd name="connsiteX3" fmla="*/ 1618977 w 1829728"/>
                  <a:gd name="connsiteY3" fmla="*/ 222828 h 844079"/>
                  <a:gd name="connsiteX4" fmla="*/ 1618977 w 1829728"/>
                  <a:gd name="connsiteY4" fmla="*/ 777511 h 844079"/>
                  <a:gd name="connsiteX5" fmla="*/ 1552409 w 1829728"/>
                  <a:gd name="connsiteY5" fmla="*/ 844079 h 844079"/>
                  <a:gd name="connsiteX6" fmla="*/ 307870 w 1829728"/>
                  <a:gd name="connsiteY6" fmla="*/ 844079 h 844079"/>
                  <a:gd name="connsiteX7" fmla="*/ 241302 w 1829728"/>
                  <a:gd name="connsiteY7" fmla="*/ 777511 h 844079"/>
                  <a:gd name="connsiteX8" fmla="*/ 241013 w 1829728"/>
                  <a:gd name="connsiteY8" fmla="*/ 230621 h 8440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41013 w 1829728"/>
                  <a:gd name="connsiteY0" fmla="*/ 224021 h 837479"/>
                  <a:gd name="connsiteX1" fmla="*/ 86775 w 1829728"/>
                  <a:gd name="connsiteY1" fmla="*/ 16309 h 837479"/>
                  <a:gd name="connsiteX2" fmla="*/ 1816511 w 1829728"/>
                  <a:gd name="connsiteY2" fmla="*/ 12558 h 837479"/>
                  <a:gd name="connsiteX3" fmla="*/ 1618977 w 1829728"/>
                  <a:gd name="connsiteY3" fmla="*/ 216228 h 837479"/>
                  <a:gd name="connsiteX4" fmla="*/ 1618977 w 1829728"/>
                  <a:gd name="connsiteY4" fmla="*/ 770911 h 837479"/>
                  <a:gd name="connsiteX5" fmla="*/ 1552409 w 1829728"/>
                  <a:gd name="connsiteY5" fmla="*/ 837479 h 837479"/>
                  <a:gd name="connsiteX6" fmla="*/ 307870 w 1829728"/>
                  <a:gd name="connsiteY6" fmla="*/ 837479 h 837479"/>
                  <a:gd name="connsiteX7" fmla="*/ 241302 w 1829728"/>
                  <a:gd name="connsiteY7" fmla="*/ 770911 h 837479"/>
                  <a:gd name="connsiteX8" fmla="*/ 241013 w 1829728"/>
                  <a:gd name="connsiteY8" fmla="*/ 224021 h 837479"/>
                  <a:gd name="connsiteX0" fmla="*/ 216773 w 1868784"/>
                  <a:gd name="connsiteY0" fmla="*/ 251658 h 865116"/>
                  <a:gd name="connsiteX1" fmla="*/ 91110 w 1868784"/>
                  <a:gd name="connsiteY1" fmla="*/ 18546 h 865116"/>
                  <a:gd name="connsiteX2" fmla="*/ 1792271 w 1868784"/>
                  <a:gd name="connsiteY2" fmla="*/ 40195 h 865116"/>
                  <a:gd name="connsiteX3" fmla="*/ 1594737 w 1868784"/>
                  <a:gd name="connsiteY3" fmla="*/ 243865 h 865116"/>
                  <a:gd name="connsiteX4" fmla="*/ 1594737 w 1868784"/>
                  <a:gd name="connsiteY4" fmla="*/ 798548 h 865116"/>
                  <a:gd name="connsiteX5" fmla="*/ 1528169 w 1868784"/>
                  <a:gd name="connsiteY5" fmla="*/ 865116 h 865116"/>
                  <a:gd name="connsiteX6" fmla="*/ 283630 w 1868784"/>
                  <a:gd name="connsiteY6" fmla="*/ 865116 h 865116"/>
                  <a:gd name="connsiteX7" fmla="*/ 217062 w 1868784"/>
                  <a:gd name="connsiteY7" fmla="*/ 798548 h 865116"/>
                  <a:gd name="connsiteX8" fmla="*/ 216773 w 1868784"/>
                  <a:gd name="connsiteY8" fmla="*/ 251658 h 865116"/>
                  <a:gd name="connsiteX0" fmla="*/ 216773 w 1868784"/>
                  <a:gd name="connsiteY0" fmla="*/ 274671 h 888129"/>
                  <a:gd name="connsiteX1" fmla="*/ 91110 w 1868784"/>
                  <a:gd name="connsiteY1" fmla="*/ 12984 h 888129"/>
                  <a:gd name="connsiteX2" fmla="*/ 1792271 w 1868784"/>
                  <a:gd name="connsiteY2" fmla="*/ 63208 h 888129"/>
                  <a:gd name="connsiteX3" fmla="*/ 1594737 w 1868784"/>
                  <a:gd name="connsiteY3" fmla="*/ 266878 h 888129"/>
                  <a:gd name="connsiteX4" fmla="*/ 1594737 w 1868784"/>
                  <a:gd name="connsiteY4" fmla="*/ 821561 h 888129"/>
                  <a:gd name="connsiteX5" fmla="*/ 1528169 w 1868784"/>
                  <a:gd name="connsiteY5" fmla="*/ 888129 h 888129"/>
                  <a:gd name="connsiteX6" fmla="*/ 283630 w 1868784"/>
                  <a:gd name="connsiteY6" fmla="*/ 888129 h 888129"/>
                  <a:gd name="connsiteX7" fmla="*/ 217062 w 1868784"/>
                  <a:gd name="connsiteY7" fmla="*/ 821561 h 888129"/>
                  <a:gd name="connsiteX8" fmla="*/ 216773 w 1868784"/>
                  <a:gd name="connsiteY8" fmla="*/ 274671 h 888129"/>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6325 w 1862778"/>
                  <a:gd name="connsiteY0" fmla="*/ 289222 h 902680"/>
                  <a:gd name="connsiteX1" fmla="*/ 90662 w 1862778"/>
                  <a:gd name="connsiteY1" fmla="*/ 27535 h 902680"/>
                  <a:gd name="connsiteX2" fmla="*/ 1785473 w 1862778"/>
                  <a:gd name="connsiteY2" fmla="*/ 36484 h 902680"/>
                  <a:gd name="connsiteX3" fmla="*/ 1594289 w 1862778"/>
                  <a:gd name="connsiteY3" fmla="*/ 281429 h 902680"/>
                  <a:gd name="connsiteX4" fmla="*/ 1594289 w 1862778"/>
                  <a:gd name="connsiteY4" fmla="*/ 836112 h 902680"/>
                  <a:gd name="connsiteX5" fmla="*/ 1527721 w 1862778"/>
                  <a:gd name="connsiteY5" fmla="*/ 902680 h 902680"/>
                  <a:gd name="connsiteX6" fmla="*/ 283182 w 1862778"/>
                  <a:gd name="connsiteY6" fmla="*/ 902680 h 902680"/>
                  <a:gd name="connsiteX7" fmla="*/ 216614 w 1862778"/>
                  <a:gd name="connsiteY7" fmla="*/ 836112 h 902680"/>
                  <a:gd name="connsiteX8" fmla="*/ 216325 w 1862778"/>
                  <a:gd name="connsiteY8" fmla="*/ 289222 h 902680"/>
                  <a:gd name="connsiteX0" fmla="*/ 215874 w 1862327"/>
                  <a:gd name="connsiteY0" fmla="*/ 289222 h 902680"/>
                  <a:gd name="connsiteX1" fmla="*/ 90211 w 1862327"/>
                  <a:gd name="connsiteY1" fmla="*/ 27535 h 902680"/>
                  <a:gd name="connsiteX2" fmla="*/ 1785022 w 1862327"/>
                  <a:gd name="connsiteY2" fmla="*/ 36484 h 902680"/>
                  <a:gd name="connsiteX3" fmla="*/ 1593838 w 1862327"/>
                  <a:gd name="connsiteY3" fmla="*/ 281429 h 902680"/>
                  <a:gd name="connsiteX4" fmla="*/ 1593838 w 1862327"/>
                  <a:gd name="connsiteY4" fmla="*/ 836112 h 902680"/>
                  <a:gd name="connsiteX5" fmla="*/ 1527270 w 1862327"/>
                  <a:gd name="connsiteY5" fmla="*/ 902680 h 902680"/>
                  <a:gd name="connsiteX6" fmla="*/ 282731 w 1862327"/>
                  <a:gd name="connsiteY6" fmla="*/ 902680 h 902680"/>
                  <a:gd name="connsiteX7" fmla="*/ 216163 w 1862327"/>
                  <a:gd name="connsiteY7" fmla="*/ 836112 h 902680"/>
                  <a:gd name="connsiteX8" fmla="*/ 215874 w 1862327"/>
                  <a:gd name="connsiteY8" fmla="*/ 289222 h 902680"/>
                  <a:gd name="connsiteX0" fmla="*/ 218551 w 1865217"/>
                  <a:gd name="connsiteY0" fmla="*/ 271689 h 885147"/>
                  <a:gd name="connsiteX1" fmla="*/ 89713 w 1865217"/>
                  <a:gd name="connsiteY1" fmla="*/ 44927 h 885147"/>
                  <a:gd name="connsiteX2" fmla="*/ 1787699 w 1865217"/>
                  <a:gd name="connsiteY2" fmla="*/ 18951 h 885147"/>
                  <a:gd name="connsiteX3" fmla="*/ 1596515 w 1865217"/>
                  <a:gd name="connsiteY3" fmla="*/ 263896 h 885147"/>
                  <a:gd name="connsiteX4" fmla="*/ 1596515 w 1865217"/>
                  <a:gd name="connsiteY4" fmla="*/ 818579 h 885147"/>
                  <a:gd name="connsiteX5" fmla="*/ 1529947 w 1865217"/>
                  <a:gd name="connsiteY5" fmla="*/ 885147 h 885147"/>
                  <a:gd name="connsiteX6" fmla="*/ 285408 w 1865217"/>
                  <a:gd name="connsiteY6" fmla="*/ 885147 h 885147"/>
                  <a:gd name="connsiteX7" fmla="*/ 218840 w 1865217"/>
                  <a:gd name="connsiteY7" fmla="*/ 818579 h 885147"/>
                  <a:gd name="connsiteX8" fmla="*/ 218551 w 1865217"/>
                  <a:gd name="connsiteY8" fmla="*/ 271689 h 885147"/>
                  <a:gd name="connsiteX0" fmla="*/ 217882 w 1856244"/>
                  <a:gd name="connsiteY0" fmla="*/ 253205 h 866663"/>
                  <a:gd name="connsiteX1" fmla="*/ 89044 w 1856244"/>
                  <a:gd name="connsiteY1" fmla="*/ 26443 h 866663"/>
                  <a:gd name="connsiteX2" fmla="*/ 1777505 w 1856244"/>
                  <a:gd name="connsiteY2" fmla="*/ 29042 h 866663"/>
                  <a:gd name="connsiteX3" fmla="*/ 1595846 w 1856244"/>
                  <a:gd name="connsiteY3" fmla="*/ 245412 h 866663"/>
                  <a:gd name="connsiteX4" fmla="*/ 1595846 w 1856244"/>
                  <a:gd name="connsiteY4" fmla="*/ 800095 h 866663"/>
                  <a:gd name="connsiteX5" fmla="*/ 1529278 w 1856244"/>
                  <a:gd name="connsiteY5" fmla="*/ 866663 h 866663"/>
                  <a:gd name="connsiteX6" fmla="*/ 284739 w 1856244"/>
                  <a:gd name="connsiteY6" fmla="*/ 866663 h 866663"/>
                  <a:gd name="connsiteX7" fmla="*/ 218171 w 1856244"/>
                  <a:gd name="connsiteY7" fmla="*/ 800095 h 866663"/>
                  <a:gd name="connsiteX8" fmla="*/ 217882 w 1856244"/>
                  <a:gd name="connsiteY8" fmla="*/ 253205 h 866663"/>
                  <a:gd name="connsiteX0" fmla="*/ 147782 w 1780363"/>
                  <a:gd name="connsiteY0" fmla="*/ 253205 h 866663"/>
                  <a:gd name="connsiteX1" fmla="*/ 104669 w 1780363"/>
                  <a:gd name="connsiteY1" fmla="*/ 26443 h 866663"/>
                  <a:gd name="connsiteX2" fmla="*/ 1707405 w 1780363"/>
                  <a:gd name="connsiteY2" fmla="*/ 29042 h 866663"/>
                  <a:gd name="connsiteX3" fmla="*/ 1525746 w 1780363"/>
                  <a:gd name="connsiteY3" fmla="*/ 245412 h 866663"/>
                  <a:gd name="connsiteX4" fmla="*/ 1525746 w 1780363"/>
                  <a:gd name="connsiteY4" fmla="*/ 800095 h 866663"/>
                  <a:gd name="connsiteX5" fmla="*/ 1459178 w 1780363"/>
                  <a:gd name="connsiteY5" fmla="*/ 866663 h 866663"/>
                  <a:gd name="connsiteX6" fmla="*/ 214639 w 1780363"/>
                  <a:gd name="connsiteY6" fmla="*/ 866663 h 866663"/>
                  <a:gd name="connsiteX7" fmla="*/ 148071 w 1780363"/>
                  <a:gd name="connsiteY7" fmla="*/ 800095 h 866663"/>
                  <a:gd name="connsiteX8" fmla="*/ 147782 w 1780363"/>
                  <a:gd name="connsiteY8" fmla="*/ 253205 h 866663"/>
                  <a:gd name="connsiteX0" fmla="*/ 142912 w 1718560"/>
                  <a:gd name="connsiteY0" fmla="*/ 250562 h 864020"/>
                  <a:gd name="connsiteX1" fmla="*/ 99799 w 1718560"/>
                  <a:gd name="connsiteY1" fmla="*/ 23800 h 864020"/>
                  <a:gd name="connsiteX2" fmla="*/ 1636205 w 1718560"/>
                  <a:gd name="connsiteY2" fmla="*/ 31562 h 864020"/>
                  <a:gd name="connsiteX3" fmla="*/ 1520876 w 1718560"/>
                  <a:gd name="connsiteY3" fmla="*/ 242769 h 864020"/>
                  <a:gd name="connsiteX4" fmla="*/ 1520876 w 1718560"/>
                  <a:gd name="connsiteY4" fmla="*/ 797452 h 864020"/>
                  <a:gd name="connsiteX5" fmla="*/ 1454308 w 1718560"/>
                  <a:gd name="connsiteY5" fmla="*/ 864020 h 864020"/>
                  <a:gd name="connsiteX6" fmla="*/ 209769 w 1718560"/>
                  <a:gd name="connsiteY6" fmla="*/ 864020 h 864020"/>
                  <a:gd name="connsiteX7" fmla="*/ 143201 w 1718560"/>
                  <a:gd name="connsiteY7" fmla="*/ 797452 h 864020"/>
                  <a:gd name="connsiteX8" fmla="*/ 142912 w 1718560"/>
                  <a:gd name="connsiteY8" fmla="*/ 250562 h 864020"/>
                  <a:gd name="connsiteX0" fmla="*/ 140131 w 1684403"/>
                  <a:gd name="connsiteY0" fmla="*/ 248148 h 861606"/>
                  <a:gd name="connsiteX1" fmla="*/ 97018 w 1684403"/>
                  <a:gd name="connsiteY1" fmla="*/ 21386 h 861606"/>
                  <a:gd name="connsiteX2" fmla="*/ 1595521 w 1684403"/>
                  <a:gd name="connsiteY2" fmla="*/ 34311 h 861606"/>
                  <a:gd name="connsiteX3" fmla="*/ 1518095 w 1684403"/>
                  <a:gd name="connsiteY3" fmla="*/ 240355 h 861606"/>
                  <a:gd name="connsiteX4" fmla="*/ 1518095 w 1684403"/>
                  <a:gd name="connsiteY4" fmla="*/ 795038 h 861606"/>
                  <a:gd name="connsiteX5" fmla="*/ 1451527 w 1684403"/>
                  <a:gd name="connsiteY5" fmla="*/ 861606 h 861606"/>
                  <a:gd name="connsiteX6" fmla="*/ 206988 w 1684403"/>
                  <a:gd name="connsiteY6" fmla="*/ 861606 h 861606"/>
                  <a:gd name="connsiteX7" fmla="*/ 140420 w 1684403"/>
                  <a:gd name="connsiteY7" fmla="*/ 795038 h 861606"/>
                  <a:gd name="connsiteX8" fmla="*/ 140131 w 1684403"/>
                  <a:gd name="connsiteY8" fmla="*/ 248148 h 861606"/>
                  <a:gd name="connsiteX0" fmla="*/ 140131 w 1684403"/>
                  <a:gd name="connsiteY0" fmla="*/ 262476 h 875934"/>
                  <a:gd name="connsiteX1" fmla="*/ 97018 w 1684403"/>
                  <a:gd name="connsiteY1" fmla="*/ 35714 h 875934"/>
                  <a:gd name="connsiteX2" fmla="*/ 1595521 w 1684403"/>
                  <a:gd name="connsiteY2" fmla="*/ 22825 h 875934"/>
                  <a:gd name="connsiteX3" fmla="*/ 1518095 w 1684403"/>
                  <a:gd name="connsiteY3" fmla="*/ 254683 h 875934"/>
                  <a:gd name="connsiteX4" fmla="*/ 1518095 w 1684403"/>
                  <a:gd name="connsiteY4" fmla="*/ 809366 h 875934"/>
                  <a:gd name="connsiteX5" fmla="*/ 1451527 w 1684403"/>
                  <a:gd name="connsiteY5" fmla="*/ 875934 h 875934"/>
                  <a:gd name="connsiteX6" fmla="*/ 206988 w 1684403"/>
                  <a:gd name="connsiteY6" fmla="*/ 875934 h 875934"/>
                  <a:gd name="connsiteX7" fmla="*/ 140420 w 1684403"/>
                  <a:gd name="connsiteY7" fmla="*/ 809366 h 875934"/>
                  <a:gd name="connsiteX8" fmla="*/ 140131 w 1684403"/>
                  <a:gd name="connsiteY8" fmla="*/ 262476 h 87593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684403" h="875934">
                    <a:moveTo>
                      <a:pt x="140131" y="262476"/>
                    </a:moveTo>
                    <a:cubicBezTo>
                      <a:pt x="143594" y="-22515"/>
                      <a:pt x="-145547" y="75656"/>
                      <a:pt x="97018" y="35714"/>
                    </a:cubicBezTo>
                    <a:cubicBezTo>
                      <a:pt x="339583" y="-4228"/>
                      <a:pt x="1358675" y="-13670"/>
                      <a:pt x="1595521" y="22825"/>
                    </a:cubicBezTo>
                    <a:cubicBezTo>
                      <a:pt x="1832367" y="59320"/>
                      <a:pt x="1521270" y="-25690"/>
                      <a:pt x="1518095" y="254683"/>
                    </a:cubicBezTo>
                    <a:lnTo>
                      <a:pt x="1518095" y="809366"/>
                    </a:lnTo>
                    <a:cubicBezTo>
                      <a:pt x="1518095" y="846130"/>
                      <a:pt x="1488291" y="875934"/>
                      <a:pt x="1451527" y="875934"/>
                    </a:cubicBezTo>
                    <a:lnTo>
                      <a:pt x="206988" y="875934"/>
                    </a:lnTo>
                    <a:cubicBezTo>
                      <a:pt x="170224" y="875934"/>
                      <a:pt x="140420" y="846130"/>
                      <a:pt x="140420" y="809366"/>
                    </a:cubicBezTo>
                    <a:cubicBezTo>
                      <a:pt x="139265" y="599553"/>
                      <a:pt x="141286" y="472289"/>
                      <a:pt x="140131" y="262476"/>
                    </a:cubicBezTo>
                    <a:close/>
                  </a:path>
                </a:pathLst>
              </a:custGeom>
              <a:gradFill>
                <a:gsLst>
                  <a:gs pos="0">
                    <a:schemeClr val="accent1"/>
                  </a:gs>
                  <a:gs pos="96000">
                    <a:schemeClr val="tx2"/>
                  </a:gs>
                </a:gsLst>
                <a:lin ang="5400000" scaled="0"/>
              </a:gradFill>
              <a:ln w="12700">
                <a:noFill/>
              </a:ln>
              <a:effectLst/>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ysClr val="windowText" lastClr="000000"/>
                    </a:solidFill>
                  </a:ln>
                  <a:solidFill>
                    <a:schemeClr val="tx1"/>
                  </a:solidFill>
                </a:endParaRPr>
              </a:p>
            </p:txBody>
          </p:sp>
          <p:grpSp>
            <p:nvGrpSpPr>
              <p:cNvPr id="36" name="Group 35">
                <a:extLst>
                  <a:ext uri="{FF2B5EF4-FFF2-40B4-BE49-F238E27FC236}">
                    <a16:creationId xmlns:a16="http://schemas.microsoft.com/office/drawing/2014/main" id="{6CC2BEB2-AC2D-42F6-B724-AAF8B0C078F9}"/>
                  </a:ext>
                </a:extLst>
              </p:cNvPr>
              <p:cNvGrpSpPr/>
              <p:nvPr/>
            </p:nvGrpSpPr>
            <p:grpSpPr>
              <a:xfrm>
                <a:off x="3457782" y="3761592"/>
                <a:ext cx="1222852" cy="359571"/>
                <a:chOff x="3671478" y="3950247"/>
                <a:chExt cx="1376425" cy="404729"/>
              </a:xfrm>
            </p:grpSpPr>
            <p:sp>
              <p:nvSpPr>
                <p:cNvPr id="37" name="Rounded Rectangle 17">
                  <a:extLst>
                    <a:ext uri="{FF2B5EF4-FFF2-40B4-BE49-F238E27FC236}">
                      <a16:creationId xmlns:a16="http://schemas.microsoft.com/office/drawing/2014/main" id="{87E06512-D543-46EE-9476-D671FC7FD8B6}"/>
                    </a:ext>
                  </a:extLst>
                </p:cNvPr>
                <p:cNvSpPr/>
                <p:nvPr/>
              </p:nvSpPr>
              <p:spPr>
                <a:xfrm>
                  <a:off x="3671478" y="3950247"/>
                  <a:ext cx="1376425" cy="404729"/>
                </a:xfrm>
                <a:prstGeom prst="roundRect">
                  <a:avLst>
                    <a:gd name="adj" fmla="val 12736"/>
                  </a:avLst>
                </a:prstGeom>
                <a:solidFill>
                  <a:schemeClr val="bg1"/>
                </a:solidFill>
                <a:ln w="12700">
                  <a:noFill/>
                </a:ln>
                <a:effectLst/>
              </p:spPr>
              <p:style>
                <a:lnRef idx="2">
                  <a:schemeClr val="dk1"/>
                </a:lnRef>
                <a:fillRef idx="1">
                  <a:schemeClr val="lt1"/>
                </a:fillRef>
                <a:effectRef idx="0">
                  <a:schemeClr val="dk1"/>
                </a:effectRef>
                <a:fontRef idx="minor">
                  <a:schemeClr val="dk1"/>
                </a:fontRef>
              </p:style>
              <p:txBody>
                <a:bodyPr wrap="square" tIns="36000" bIns="36000" rtlCol="0" anchor="ctr">
                  <a:noAutofit/>
                </a:bodyPr>
                <a:lstStyle/>
                <a:p>
                  <a:endParaRPr lang="en-US" sz="1200" dirty="0">
                    <a:solidFill>
                      <a:schemeClr val="bg1"/>
                    </a:solidFill>
                    <a:latin typeface="Source Sans Pro Light" charset="0"/>
                    <a:ea typeface="Source Sans Pro Light" charset="0"/>
                    <a:cs typeface="Source Sans Pro Light" charset="0"/>
                  </a:endParaRPr>
                </a:p>
              </p:txBody>
            </p:sp>
            <p:grpSp>
              <p:nvGrpSpPr>
                <p:cNvPr id="38" name="Group 37">
                  <a:extLst>
                    <a:ext uri="{FF2B5EF4-FFF2-40B4-BE49-F238E27FC236}">
                      <a16:creationId xmlns:a16="http://schemas.microsoft.com/office/drawing/2014/main" id="{A9C1815D-764C-4E37-9DBF-28ED802636C8}"/>
                    </a:ext>
                  </a:extLst>
                </p:cNvPr>
                <p:cNvGrpSpPr/>
                <p:nvPr/>
              </p:nvGrpSpPr>
              <p:grpSpPr>
                <a:xfrm>
                  <a:off x="3783349" y="3990167"/>
                  <a:ext cx="1230087" cy="352081"/>
                  <a:chOff x="3783349" y="3990167"/>
                  <a:chExt cx="1230087" cy="352081"/>
                </a:xfrm>
              </p:grpSpPr>
              <p:pic>
                <p:nvPicPr>
                  <p:cNvPr id="39" name="Picture 38">
                    <a:extLst>
                      <a:ext uri="{FF2B5EF4-FFF2-40B4-BE49-F238E27FC236}">
                        <a16:creationId xmlns:a16="http://schemas.microsoft.com/office/drawing/2014/main" id="{452A976D-BF67-46B2-9EC0-6B14AB8540BE}"/>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112963" y="3992064"/>
                    <a:ext cx="900473" cy="350184"/>
                  </a:xfrm>
                  <a:prstGeom prst="rect">
                    <a:avLst/>
                  </a:prstGeom>
                </p:spPr>
              </p:pic>
              <p:pic>
                <p:nvPicPr>
                  <p:cNvPr id="40" name="Picture 39">
                    <a:extLst>
                      <a:ext uri="{FF2B5EF4-FFF2-40B4-BE49-F238E27FC236}">
                        <a16:creationId xmlns:a16="http://schemas.microsoft.com/office/drawing/2014/main" id="{64A52496-DC99-4978-8574-7987480ED5B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783349" y="3990167"/>
                    <a:ext cx="322073" cy="324658"/>
                  </a:xfrm>
                  <a:prstGeom prst="rect">
                    <a:avLst/>
                  </a:prstGeom>
                </p:spPr>
              </p:pic>
            </p:grpSp>
          </p:grpSp>
        </p:grpSp>
        <p:sp>
          <p:nvSpPr>
            <p:cNvPr id="12" name="Rounded Rectangle 21">
              <a:extLst>
                <a:ext uri="{FF2B5EF4-FFF2-40B4-BE49-F238E27FC236}">
                  <a16:creationId xmlns:a16="http://schemas.microsoft.com/office/drawing/2014/main" id="{B9791956-EF4D-498D-8CC3-84A91871E0CE}"/>
                </a:ext>
              </a:extLst>
            </p:cNvPr>
            <p:cNvSpPr/>
            <p:nvPr/>
          </p:nvSpPr>
          <p:spPr>
            <a:xfrm>
              <a:off x="3632988" y="1368370"/>
              <a:ext cx="3632963" cy="1499224"/>
            </a:xfrm>
            <a:prstGeom prst="roundRect">
              <a:avLst>
                <a:gd name="adj" fmla="val 3799"/>
              </a:avLst>
            </a:prstGeom>
            <a:solidFill>
              <a:schemeClr val="accent1"/>
            </a:solidFill>
            <a:ln w="12700">
              <a:solidFill>
                <a:schemeClr val="accent1"/>
              </a:solidFill>
            </a:ln>
            <a:effectLst/>
          </p:spPr>
          <p:style>
            <a:lnRef idx="2">
              <a:schemeClr val="dk1"/>
            </a:lnRef>
            <a:fillRef idx="1">
              <a:schemeClr val="lt1"/>
            </a:fillRef>
            <a:effectRef idx="0">
              <a:schemeClr val="dk1"/>
            </a:effectRef>
            <a:fontRef idx="minor">
              <a:schemeClr val="dk1"/>
            </a:fontRef>
          </p:style>
          <p:txBody>
            <a:bodyPr rtlCol="0" anchor="ctr"/>
            <a:lstStyle/>
            <a:p>
              <a:pPr algn="ctr">
                <a:lnSpc>
                  <a:spcPts val="1600"/>
                </a:lnSpc>
                <a:spcBef>
                  <a:spcPts val="100"/>
                </a:spcBef>
                <a:spcAft>
                  <a:spcPts val="100"/>
                </a:spcAft>
              </a:pPr>
              <a:endParaRPr lang="en-US" sz="1600" dirty="0">
                <a:solidFill>
                  <a:schemeClr val="bg1"/>
                </a:solidFill>
                <a:effectLst>
                  <a:outerShdw blurRad="50800" dist="38100" dir="5400000" algn="t" rotWithShape="0">
                    <a:prstClr val="black">
                      <a:alpha val="40000"/>
                    </a:prstClr>
                  </a:outerShdw>
                </a:effectLst>
                <a:latin typeface="Source Sans Pro" charset="0"/>
                <a:ea typeface="Source Sans Pro" charset="0"/>
              </a:endParaRPr>
            </a:p>
          </p:txBody>
        </p:sp>
        <p:sp>
          <p:nvSpPr>
            <p:cNvPr id="13" name="Rounded Rectangle 22">
              <a:extLst>
                <a:ext uri="{FF2B5EF4-FFF2-40B4-BE49-F238E27FC236}">
                  <a16:creationId xmlns:a16="http://schemas.microsoft.com/office/drawing/2014/main" id="{958D62B2-F31D-489B-8C4F-C1D702E4D6C9}"/>
                </a:ext>
              </a:extLst>
            </p:cNvPr>
            <p:cNvSpPr/>
            <p:nvPr/>
          </p:nvSpPr>
          <p:spPr>
            <a:xfrm>
              <a:off x="3740167" y="2379570"/>
              <a:ext cx="3412450" cy="363519"/>
            </a:xfrm>
            <a:prstGeom prst="roundRect">
              <a:avLst>
                <a:gd name="adj" fmla="val 10443"/>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lgn="ctr"/>
              <a:r>
                <a:rPr lang="en-US" sz="1600" b="1" dirty="0">
                  <a:solidFill>
                    <a:schemeClr val="bg1"/>
                  </a:solidFill>
                  <a:latin typeface="Source Sans Pro" charset="0"/>
                  <a:ea typeface="Source Sans Pro" charset="0"/>
                  <a:cs typeface="Source Sans Pro" charset="0"/>
                </a:rPr>
                <a:t>FOUNDATION LIBRARIES </a:t>
              </a:r>
            </a:p>
          </p:txBody>
        </p:sp>
        <p:pic>
          <p:nvPicPr>
            <p:cNvPr id="15" name="Picture 14">
              <a:extLst>
                <a:ext uri="{FF2B5EF4-FFF2-40B4-BE49-F238E27FC236}">
                  <a16:creationId xmlns:a16="http://schemas.microsoft.com/office/drawing/2014/main" id="{0360481D-7AAD-4533-A8DB-92C780128CD4}"/>
                </a:ext>
              </a:extLst>
            </p:cNvPr>
            <p:cNvPicPr>
              <a:picLocks noChangeAspect="1"/>
            </p:cNvPicPr>
            <p:nvPr/>
          </p:nvPicPr>
          <p:blipFill>
            <a:blip r:embed="rId5">
              <a:extLst>
                <a:ext uri="{28A0092B-C50C-407E-A947-70E740481C1C}">
                  <a14:useLocalDpi xmlns:a14="http://schemas.microsoft.com/office/drawing/2010/main"/>
                </a:ext>
              </a:extLst>
            </a:blip>
            <a:stretch>
              <a:fillRect/>
            </a:stretch>
          </p:blipFill>
          <p:spPr>
            <a:xfrm>
              <a:off x="3687323" y="1479294"/>
              <a:ext cx="1982135" cy="334761"/>
            </a:xfrm>
            <a:prstGeom prst="rect">
              <a:avLst/>
            </a:prstGeom>
          </p:spPr>
        </p:pic>
        <p:cxnSp>
          <p:nvCxnSpPr>
            <p:cNvPr id="17" name="Straight Connector 16">
              <a:extLst>
                <a:ext uri="{FF2B5EF4-FFF2-40B4-BE49-F238E27FC236}">
                  <a16:creationId xmlns:a16="http://schemas.microsoft.com/office/drawing/2014/main" id="{72E99ACA-9026-4FF3-B266-B45B7BD510A0}"/>
                </a:ext>
              </a:extLst>
            </p:cNvPr>
            <p:cNvCxnSpPr>
              <a:cxnSpLocks/>
            </p:cNvCxnSpPr>
            <p:nvPr/>
          </p:nvCxnSpPr>
          <p:spPr>
            <a:xfrm>
              <a:off x="6221204" y="3540586"/>
              <a:ext cx="864000" cy="0"/>
            </a:xfrm>
            <a:prstGeom prst="line">
              <a:avLst/>
            </a:prstGeom>
            <a:ln w="38100" cap="rnd">
              <a:solidFill>
                <a:schemeClr val="accent1"/>
              </a:solidFill>
              <a:miter lim="800000"/>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FA707171-910F-4F75-9B25-117789FCAB5E}"/>
                </a:ext>
              </a:extLst>
            </p:cNvPr>
            <p:cNvSpPr/>
            <p:nvPr/>
          </p:nvSpPr>
          <p:spPr>
            <a:xfrm>
              <a:off x="5955858" y="5120818"/>
              <a:ext cx="1263935" cy="213954"/>
            </a:xfrm>
            <a:prstGeom prst="rect">
              <a:avLst/>
            </a:prstGeom>
            <a:noFill/>
            <a:effectLst/>
          </p:spPr>
          <p:txBody>
            <a:bodyPr wrap="square" lIns="0" rIns="0">
              <a:noAutofit/>
            </a:bodyPr>
            <a:lstStyle/>
            <a:p>
              <a:pPr algn="r">
                <a:lnSpc>
                  <a:spcPts val="1300"/>
                </a:lnSpc>
              </a:pPr>
              <a:r>
                <a:rPr lang="en-US" sz="1100" b="1" dirty="0">
                  <a:ln w="0"/>
                  <a:solidFill>
                    <a:schemeClr val="tx1">
                      <a:lumMod val="75000"/>
                    </a:schemeClr>
                  </a:solidFill>
                  <a:latin typeface="Source Sans Pro" charset="0"/>
                  <a:ea typeface="Source Sans Pro" charset="0"/>
                  <a:cs typeface="Source Sans Pro" charset="0"/>
                </a:rPr>
                <a:t>HARDWARE </a:t>
              </a:r>
            </a:p>
          </p:txBody>
        </p:sp>
        <p:sp>
          <p:nvSpPr>
            <p:cNvPr id="20" name="Rectangle 19">
              <a:extLst>
                <a:ext uri="{FF2B5EF4-FFF2-40B4-BE49-F238E27FC236}">
                  <a16:creationId xmlns:a16="http://schemas.microsoft.com/office/drawing/2014/main" id="{3A5E1FE4-6D99-4612-A02F-E2A7697FF70B}"/>
                </a:ext>
              </a:extLst>
            </p:cNvPr>
            <p:cNvSpPr/>
            <p:nvPr/>
          </p:nvSpPr>
          <p:spPr>
            <a:xfrm>
              <a:off x="5802366" y="2836751"/>
              <a:ext cx="1424261" cy="213954"/>
            </a:xfrm>
            <a:prstGeom prst="rect">
              <a:avLst/>
            </a:prstGeom>
            <a:noFill/>
            <a:effectLst/>
          </p:spPr>
          <p:txBody>
            <a:bodyPr wrap="square" lIns="0" rIns="0">
              <a:noAutofit/>
            </a:bodyPr>
            <a:lstStyle/>
            <a:p>
              <a:pPr algn="r">
                <a:lnSpc>
                  <a:spcPts val="1300"/>
                </a:lnSpc>
              </a:pPr>
              <a:r>
                <a:rPr lang="en-US" sz="1100" b="1" dirty="0">
                  <a:ln w="0"/>
                  <a:solidFill>
                    <a:schemeClr val="accent1"/>
                  </a:solidFill>
                  <a:latin typeface="Source Sans Pro" charset="0"/>
                  <a:ea typeface="Source Sans Pro" charset="0"/>
                  <a:cs typeface="Source Sans Pro" charset="0"/>
                </a:rPr>
                <a:t>VIRTUALIZATION</a:t>
              </a:r>
            </a:p>
          </p:txBody>
        </p:sp>
        <p:sp>
          <p:nvSpPr>
            <p:cNvPr id="21" name="Rounded Rectangle 30">
              <a:extLst>
                <a:ext uri="{FF2B5EF4-FFF2-40B4-BE49-F238E27FC236}">
                  <a16:creationId xmlns:a16="http://schemas.microsoft.com/office/drawing/2014/main" id="{59C76FE8-8B1C-42D5-B3FC-B9BD5DED1FBC}"/>
                </a:ext>
              </a:extLst>
            </p:cNvPr>
            <p:cNvSpPr/>
            <p:nvPr/>
          </p:nvSpPr>
          <p:spPr>
            <a:xfrm>
              <a:off x="5802366" y="1172706"/>
              <a:ext cx="1274713" cy="349477"/>
            </a:xfrm>
            <a:prstGeom prst="roundRect">
              <a:avLst>
                <a:gd name="adj" fmla="val 27019"/>
              </a:avLst>
            </a:prstGeom>
            <a:noFill/>
            <a:ln w="12700">
              <a:gradFill flip="none" rotWithShape="1">
                <a:gsLst>
                  <a:gs pos="50000">
                    <a:schemeClr val="bg2">
                      <a:alpha val="0"/>
                    </a:schemeClr>
                  </a:gs>
                  <a:gs pos="100000">
                    <a:schemeClr val="bg2"/>
                  </a:gs>
                </a:gsLst>
                <a:lin ang="162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2" name="TextBox 21">
              <a:extLst>
                <a:ext uri="{FF2B5EF4-FFF2-40B4-BE49-F238E27FC236}">
                  <a16:creationId xmlns:a16="http://schemas.microsoft.com/office/drawing/2014/main" id="{2FD0B2AC-D4F1-4C0E-8697-25C70FCFB5EA}"/>
                </a:ext>
              </a:extLst>
            </p:cNvPr>
            <p:cNvSpPr txBox="1"/>
            <p:nvPr/>
          </p:nvSpPr>
          <p:spPr>
            <a:xfrm>
              <a:off x="5963128" y="1005974"/>
              <a:ext cx="953188" cy="356371"/>
            </a:xfrm>
            <a:prstGeom prst="rect">
              <a:avLst/>
            </a:prstGeom>
            <a:solidFill>
              <a:schemeClr val="bg1"/>
            </a:solidFill>
          </p:spPr>
          <p:txBody>
            <a:bodyPr wrap="square" lIns="36000" tIns="36000" rIns="36000" bIns="36000" rtlCol="0">
              <a:spAutoFit/>
            </a:bodyPr>
            <a:lstStyle/>
            <a:p>
              <a:pPr algn="ctr">
                <a:lnSpc>
                  <a:spcPts val="1100"/>
                </a:lnSpc>
              </a:pPr>
              <a:r>
                <a:rPr lang="en-US" sz="1000" dirty="0">
                  <a:latin typeface="Source Sans Pro Light" charset="0"/>
                  <a:ea typeface="Source Sans Pro Light" charset="0"/>
                  <a:cs typeface="Source Sans Pro Light" charset="0"/>
                </a:rPr>
                <a:t>SANDBOXED APPLICATIONS</a:t>
              </a:r>
            </a:p>
          </p:txBody>
        </p:sp>
        <p:sp>
          <p:nvSpPr>
            <p:cNvPr id="23" name="Round Same Side Corner Rectangle 32">
              <a:extLst>
                <a:ext uri="{FF2B5EF4-FFF2-40B4-BE49-F238E27FC236}">
                  <a16:creationId xmlns:a16="http://schemas.microsoft.com/office/drawing/2014/main" id="{0EB5EEEE-FA06-4973-B221-4C3E29BEA5E8}"/>
                </a:ext>
              </a:extLst>
            </p:cNvPr>
            <p:cNvSpPr/>
            <p:nvPr/>
          </p:nvSpPr>
          <p:spPr>
            <a:xfrm rot="10800000">
              <a:off x="5723793" y="1360468"/>
              <a:ext cx="1398926" cy="512115"/>
            </a:xfrm>
            <a:prstGeom prst="round2SameRect">
              <a:avLst>
                <a:gd name="adj1" fmla="val 24382"/>
                <a:gd name="adj2" fmla="val 0"/>
              </a:avLst>
            </a:prstGeom>
            <a:solidFill>
              <a:schemeClr val="tx2">
                <a:lumMod val="20000"/>
                <a:lumOff val="80000"/>
              </a:schemeClr>
            </a:solidFill>
            <a:ln w="12700">
              <a:noFill/>
              <a:roun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24" name="Group 23">
              <a:extLst>
                <a:ext uri="{FF2B5EF4-FFF2-40B4-BE49-F238E27FC236}">
                  <a16:creationId xmlns:a16="http://schemas.microsoft.com/office/drawing/2014/main" id="{F2D2C91E-6436-4E32-82D4-B26ED70E5F6C}"/>
                </a:ext>
              </a:extLst>
            </p:cNvPr>
            <p:cNvGrpSpPr/>
            <p:nvPr/>
          </p:nvGrpSpPr>
          <p:grpSpPr>
            <a:xfrm>
              <a:off x="6534267" y="1354762"/>
              <a:ext cx="440046" cy="459293"/>
              <a:chOff x="2695571" y="3489531"/>
              <a:chExt cx="460030" cy="480151"/>
            </a:xfrm>
          </p:grpSpPr>
          <p:pic>
            <p:nvPicPr>
              <p:cNvPr id="33" name="Picture 32">
                <a:extLst>
                  <a:ext uri="{FF2B5EF4-FFF2-40B4-BE49-F238E27FC236}">
                    <a16:creationId xmlns:a16="http://schemas.microsoft.com/office/drawing/2014/main" id="{4EC036D2-914D-48BA-9C4C-94D06F1F39F0}"/>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769175" y="3489531"/>
                <a:ext cx="312820" cy="312820"/>
              </a:xfrm>
              <a:prstGeom prst="rect">
                <a:avLst/>
              </a:prstGeom>
            </p:spPr>
          </p:pic>
          <p:pic>
            <p:nvPicPr>
              <p:cNvPr id="34" name="Picture 33">
                <a:extLst>
                  <a:ext uri="{FF2B5EF4-FFF2-40B4-BE49-F238E27FC236}">
                    <a16:creationId xmlns:a16="http://schemas.microsoft.com/office/drawing/2014/main" id="{F76826CC-98FC-438C-8832-5177C277A18D}"/>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2695571" y="3693664"/>
                <a:ext cx="460030" cy="276018"/>
              </a:xfrm>
              <a:prstGeom prst="rect">
                <a:avLst/>
              </a:prstGeom>
            </p:spPr>
          </p:pic>
        </p:grpSp>
        <p:grpSp>
          <p:nvGrpSpPr>
            <p:cNvPr id="25" name="Group 24">
              <a:extLst>
                <a:ext uri="{FF2B5EF4-FFF2-40B4-BE49-F238E27FC236}">
                  <a16:creationId xmlns:a16="http://schemas.microsoft.com/office/drawing/2014/main" id="{C6D3926F-6403-40F3-96AE-104ECFF98234}"/>
                </a:ext>
              </a:extLst>
            </p:cNvPr>
            <p:cNvGrpSpPr/>
            <p:nvPr/>
          </p:nvGrpSpPr>
          <p:grpSpPr>
            <a:xfrm>
              <a:off x="5903957" y="1363988"/>
              <a:ext cx="414813" cy="461812"/>
              <a:chOff x="4009301" y="2072647"/>
              <a:chExt cx="414813" cy="461812"/>
            </a:xfrm>
          </p:grpSpPr>
          <p:pic>
            <p:nvPicPr>
              <p:cNvPr id="31" name="Picture 30">
                <a:extLst>
                  <a:ext uri="{FF2B5EF4-FFF2-40B4-BE49-F238E27FC236}">
                    <a16:creationId xmlns:a16="http://schemas.microsoft.com/office/drawing/2014/main" id="{578307D5-B689-477F-810E-7F51174E7DF1}"/>
                  </a:ext>
                </a:extLst>
              </p:cNvPr>
              <p:cNvPicPr>
                <a:picLocks noChangeAspect="1"/>
              </p:cNvPicPr>
              <p:nvPr/>
            </p:nvPicPr>
            <p:blipFill>
              <a:blip r:embed="rId8" cstate="print">
                <a:duotone>
                  <a:schemeClr val="accent3">
                    <a:shade val="45000"/>
                    <a:satMod val="135000"/>
                  </a:schemeClr>
                  <a:prstClr val="white"/>
                </a:duotone>
                <a:extLst>
                  <a:ext uri="{28A0092B-C50C-407E-A947-70E740481C1C}">
                    <a14:useLocalDpi xmlns:a14="http://schemas.microsoft.com/office/drawing/2010/main"/>
                  </a:ext>
                </a:extLst>
              </a:blip>
              <a:stretch>
                <a:fillRect/>
              </a:stretch>
            </p:blipFill>
            <p:spPr>
              <a:xfrm rot="5400000">
                <a:off x="3983856" y="2098092"/>
                <a:ext cx="461812" cy="410922"/>
              </a:xfrm>
              <a:prstGeom prst="rect">
                <a:avLst/>
              </a:prstGeom>
            </p:spPr>
          </p:pic>
          <p:sp>
            <p:nvSpPr>
              <p:cNvPr id="32" name="Rectangle 31">
                <a:extLst>
                  <a:ext uri="{FF2B5EF4-FFF2-40B4-BE49-F238E27FC236}">
                    <a16:creationId xmlns:a16="http://schemas.microsoft.com/office/drawing/2014/main" id="{AF9043DE-BD18-415A-AE0E-7ADB022945CA}"/>
                  </a:ext>
                </a:extLst>
              </p:cNvPr>
              <p:cNvSpPr/>
              <p:nvPr/>
            </p:nvSpPr>
            <p:spPr>
              <a:xfrm>
                <a:off x="4011230" y="2205677"/>
                <a:ext cx="412884" cy="193964"/>
              </a:xfrm>
              <a:prstGeom prst="rect">
                <a:avLst/>
              </a:prstGeom>
            </p:spPr>
            <p:txBody>
              <a:bodyPr wrap="square" lIns="0" tIns="0" rIns="0" bIns="0" anchor="ctr">
                <a:spAutoFit/>
              </a:bodyPr>
              <a:lstStyle/>
              <a:p>
                <a:pPr algn="ctr">
                  <a:lnSpc>
                    <a:spcPts val="1600"/>
                  </a:lnSpc>
                  <a:spcBef>
                    <a:spcPts val="100"/>
                  </a:spcBef>
                  <a:spcAft>
                    <a:spcPts val="100"/>
                  </a:spcAft>
                </a:pPr>
                <a:r>
                  <a:rPr lang="en-US" sz="1200" b="1" dirty="0">
                    <a:solidFill>
                      <a:schemeClr val="bg2">
                        <a:lumMod val="10000"/>
                      </a:schemeClr>
                    </a:solidFill>
                    <a:latin typeface="Source Sans Pro" charset="0"/>
                    <a:ea typeface="Source Sans Pro" charset="0"/>
                    <a:cs typeface="Source Sans Pro" charset="0"/>
                  </a:rPr>
                  <a:t>APP</a:t>
                </a:r>
              </a:p>
            </p:txBody>
          </p:sp>
        </p:grpSp>
        <p:sp>
          <p:nvSpPr>
            <p:cNvPr id="26" name="Rounded Rectangle 39">
              <a:extLst>
                <a:ext uri="{FF2B5EF4-FFF2-40B4-BE49-F238E27FC236}">
                  <a16:creationId xmlns:a16="http://schemas.microsoft.com/office/drawing/2014/main" id="{57AF6A3B-FD4E-46F6-92D0-8EBC8C739AD1}"/>
                </a:ext>
              </a:extLst>
            </p:cNvPr>
            <p:cNvSpPr/>
            <p:nvPr/>
          </p:nvSpPr>
          <p:spPr>
            <a:xfrm rot="16200000">
              <a:off x="6720788" y="3588341"/>
              <a:ext cx="1187160" cy="383293"/>
            </a:xfrm>
            <a:prstGeom prst="roundRect">
              <a:avLst>
                <a:gd name="adj" fmla="val 19838"/>
              </a:avLst>
            </a:prstGeom>
            <a:noFill/>
            <a:ln w="12700">
              <a:gradFill flip="none" rotWithShape="1">
                <a:gsLst>
                  <a:gs pos="28000">
                    <a:schemeClr val="bg2">
                      <a:alpha val="0"/>
                    </a:schemeClr>
                  </a:gs>
                  <a:gs pos="64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7" name="TextBox 26">
              <a:extLst>
                <a:ext uri="{FF2B5EF4-FFF2-40B4-BE49-F238E27FC236}">
                  <a16:creationId xmlns:a16="http://schemas.microsoft.com/office/drawing/2014/main" id="{F4E1D711-25C2-4DA0-9A70-AF4904DB4AB1}"/>
                </a:ext>
              </a:extLst>
            </p:cNvPr>
            <p:cNvSpPr txBox="1"/>
            <p:nvPr/>
          </p:nvSpPr>
          <p:spPr>
            <a:xfrm rot="16200000">
              <a:off x="7065257" y="3589746"/>
              <a:ext cx="854770" cy="380480"/>
            </a:xfrm>
            <a:prstGeom prst="rect">
              <a:avLst/>
            </a:prstGeom>
            <a:solidFill>
              <a:schemeClr val="bg1"/>
            </a:solidFill>
          </p:spPr>
          <p:txBody>
            <a:bodyPr wrap="square" tIns="36000" bIns="36000" rtlCol="0">
              <a:spAutoFit/>
            </a:bodyPr>
            <a:lstStyle/>
            <a:p>
              <a:pPr algn="ctr"/>
              <a:r>
                <a:rPr lang="en-US" sz="1000" dirty="0">
                  <a:latin typeface="Source Sans Pro Light" charset="0"/>
                </a:rPr>
                <a:t>Native Code</a:t>
              </a:r>
              <a:br>
                <a:rPr lang="en-US" sz="1000" dirty="0">
                  <a:latin typeface="Source Sans Pro Light" charset="0"/>
                </a:rPr>
              </a:br>
              <a:r>
                <a:rPr lang="en-US" sz="1000" dirty="0">
                  <a:latin typeface="Source Sans Pro Light" charset="0"/>
                </a:rPr>
                <a:t>(C/ASM, … )</a:t>
              </a:r>
            </a:p>
          </p:txBody>
        </p:sp>
        <p:sp>
          <p:nvSpPr>
            <p:cNvPr id="28" name="Rounded Rectangle 41">
              <a:extLst>
                <a:ext uri="{FF2B5EF4-FFF2-40B4-BE49-F238E27FC236}">
                  <a16:creationId xmlns:a16="http://schemas.microsoft.com/office/drawing/2014/main" id="{24D9A95C-6C29-41CF-8553-5242DB0767D2}"/>
                </a:ext>
              </a:extLst>
            </p:cNvPr>
            <p:cNvSpPr/>
            <p:nvPr/>
          </p:nvSpPr>
          <p:spPr>
            <a:xfrm rot="16200000">
              <a:off x="6580865" y="1906864"/>
              <a:ext cx="1394021" cy="456277"/>
            </a:xfrm>
            <a:prstGeom prst="roundRect">
              <a:avLst>
                <a:gd name="adj" fmla="val 16439"/>
              </a:avLst>
            </a:prstGeom>
            <a:noFill/>
            <a:ln w="12700">
              <a:gradFill flip="none" rotWithShape="1">
                <a:gsLst>
                  <a:gs pos="37000">
                    <a:schemeClr val="bg2">
                      <a:alpha val="0"/>
                    </a:schemeClr>
                  </a:gs>
                  <a:gs pos="88000">
                    <a:schemeClr val="bg2"/>
                  </a:gs>
                </a:gsLst>
                <a:lin ang="5400000" scaled="1"/>
                <a:tileRect/>
              </a:gradFill>
            </a:ln>
          </p:spPr>
          <p:style>
            <a:lnRef idx="2">
              <a:schemeClr val="dk1"/>
            </a:lnRef>
            <a:fillRef idx="1">
              <a:schemeClr val="lt1"/>
            </a:fillRef>
            <a:effectRef idx="0">
              <a:schemeClr val="dk1"/>
            </a:effectRef>
            <a:fontRef idx="minor">
              <a:schemeClr val="dk1"/>
            </a:fontRef>
          </p:style>
          <p:txBody>
            <a:bodyPr rtlCol="0" anchor="ctr"/>
            <a:lstStyle/>
            <a:p>
              <a:pPr algn="ctr"/>
              <a:endParaRPr lang="en-US" sz="1600" dirty="0">
                <a:ln w="0"/>
                <a:solidFill>
                  <a:schemeClr val="tx1"/>
                </a:solidFill>
                <a:effectLst>
                  <a:outerShdw blurRad="38100" dist="19050" dir="2700000" algn="tl" rotWithShape="0">
                    <a:schemeClr val="dk1">
                      <a:alpha val="40000"/>
                    </a:schemeClr>
                  </a:outerShdw>
                </a:effectLst>
              </a:endParaRPr>
            </a:p>
          </p:txBody>
        </p:sp>
        <p:sp>
          <p:nvSpPr>
            <p:cNvPr id="29" name="TextBox 28">
              <a:extLst>
                <a:ext uri="{FF2B5EF4-FFF2-40B4-BE49-F238E27FC236}">
                  <a16:creationId xmlns:a16="http://schemas.microsoft.com/office/drawing/2014/main" id="{04263946-DB69-4860-96D3-FCE279B5EF47}"/>
                </a:ext>
              </a:extLst>
            </p:cNvPr>
            <p:cNvSpPr txBox="1"/>
            <p:nvPr/>
          </p:nvSpPr>
          <p:spPr>
            <a:xfrm rot="16200000">
              <a:off x="6898742" y="1935856"/>
              <a:ext cx="1187797" cy="380480"/>
            </a:xfrm>
            <a:prstGeom prst="rect">
              <a:avLst/>
            </a:prstGeom>
            <a:solidFill>
              <a:schemeClr val="bg1"/>
            </a:solidFill>
          </p:spPr>
          <p:txBody>
            <a:bodyPr wrap="square" lIns="36000" tIns="36000" rIns="36000" bIns="36000" rtlCol="0">
              <a:spAutoFit/>
            </a:bodyPr>
            <a:lstStyle/>
            <a:p>
              <a:pPr algn="ctr"/>
              <a:r>
                <a:rPr lang="en-US" sz="1000" dirty="0">
                  <a:latin typeface="Source Sans Pro Light" charset="0"/>
                </a:rPr>
                <a:t>Managed Code</a:t>
              </a:r>
            </a:p>
            <a:p>
              <a:pPr algn="ctr"/>
              <a:r>
                <a:rPr lang="en-US" sz="1000" dirty="0">
                  <a:latin typeface="Source Sans Pro Light" charset="0"/>
                </a:rPr>
                <a:t> (Java, JavaScript, </a:t>
              </a:r>
              <a:r>
                <a:rPr lang="mr-IN" sz="1000" dirty="0">
                  <a:latin typeface="Source Sans Pro Light" charset="0"/>
                </a:rPr>
                <a:t>…</a:t>
              </a:r>
              <a:r>
                <a:rPr lang="en-US" sz="1000" dirty="0">
                  <a:latin typeface="Source Sans Pro Light" charset="0"/>
                </a:rPr>
                <a:t>)</a:t>
              </a:r>
            </a:p>
          </p:txBody>
        </p:sp>
        <p:pic>
          <p:nvPicPr>
            <p:cNvPr id="30" name="Picture 29">
              <a:extLst>
                <a:ext uri="{FF2B5EF4-FFF2-40B4-BE49-F238E27FC236}">
                  <a16:creationId xmlns:a16="http://schemas.microsoft.com/office/drawing/2014/main" id="{811B019D-BF08-4F93-9A57-45D2550E8AA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503054" y="4566719"/>
              <a:ext cx="690612" cy="690612"/>
            </a:xfrm>
            <a:prstGeom prst="rect">
              <a:avLst/>
            </a:prstGeom>
          </p:spPr>
        </p:pic>
        <p:sp>
          <p:nvSpPr>
            <p:cNvPr id="92" name="Rounded Rectangle 25">
              <a:extLst>
                <a:ext uri="{FF2B5EF4-FFF2-40B4-BE49-F238E27FC236}">
                  <a16:creationId xmlns:a16="http://schemas.microsoft.com/office/drawing/2014/main" id="{977D8DB2-267F-49CF-8A49-FDEC055FC641}"/>
                </a:ext>
              </a:extLst>
            </p:cNvPr>
            <p:cNvSpPr/>
            <p:nvPr/>
          </p:nvSpPr>
          <p:spPr>
            <a:xfrm>
              <a:off x="3750878" y="1928134"/>
              <a:ext cx="3401738" cy="387367"/>
            </a:xfrm>
            <a:prstGeom prst="roundRect">
              <a:avLst>
                <a:gd name="adj" fmla="val 10601"/>
              </a:avLst>
            </a:prstGeom>
            <a:solidFill>
              <a:schemeClr val="accent1">
                <a:lumMod val="75000"/>
              </a:schemeClr>
            </a:solidFill>
            <a:ln w="12700">
              <a:noFill/>
            </a:ln>
            <a:effectLst>
              <a:innerShdw blurRad="114300">
                <a:prstClr val="black">
                  <a:alpha val="49000"/>
                </a:prstClr>
              </a:innerShdw>
            </a:effectLst>
          </p:spPr>
          <p:style>
            <a:lnRef idx="2">
              <a:schemeClr val="dk1"/>
            </a:lnRef>
            <a:fillRef idx="1">
              <a:schemeClr val="lt1"/>
            </a:fillRef>
            <a:effectRef idx="0">
              <a:schemeClr val="dk1"/>
            </a:effectRef>
            <a:fontRef idx="minor">
              <a:schemeClr val="dk1"/>
            </a:fontRef>
          </p:style>
          <p:txBody>
            <a:bodyPr wrap="square" lIns="108000" tIns="0" bIns="0" rtlCol="0" anchor="ctr">
              <a:noAutofit/>
            </a:bodyPr>
            <a:lstStyle/>
            <a:p>
              <a:pPr lvl="0"/>
              <a:r>
                <a:rPr lang="en-US" sz="1600" b="1" dirty="0">
                  <a:solidFill>
                    <a:schemeClr val="bg1"/>
                  </a:solidFill>
                  <a:latin typeface="Source Sans Pro" charset="0"/>
                  <a:ea typeface="Source Sans Pro" charset="0"/>
                  <a:cs typeface="Source Sans Pro" charset="0"/>
                </a:rPr>
                <a:t>ADD-ON LIBRARIES</a:t>
              </a:r>
            </a:p>
          </p:txBody>
        </p:sp>
        <p:sp>
          <p:nvSpPr>
            <p:cNvPr id="93" name="Rounded Rectangle 33">
              <a:extLst>
                <a:ext uri="{FF2B5EF4-FFF2-40B4-BE49-F238E27FC236}">
                  <a16:creationId xmlns:a16="http://schemas.microsoft.com/office/drawing/2014/main" id="{84085E5A-3C4F-414F-AE30-CD150D1B32CB}"/>
                </a:ext>
              </a:extLst>
            </p:cNvPr>
            <p:cNvSpPr/>
            <p:nvPr/>
          </p:nvSpPr>
          <p:spPr>
            <a:xfrm>
              <a:off x="5734820" y="1976954"/>
              <a:ext cx="1358725" cy="289727"/>
            </a:xfrm>
            <a:prstGeom prst="roundRect">
              <a:avLst>
                <a:gd name="adj" fmla="val 19644"/>
              </a:avLst>
            </a:prstGeom>
            <a:solidFill>
              <a:srgbClr val="F7DE1E"/>
            </a:solidFill>
            <a:ln w="12700">
              <a:noFill/>
            </a:ln>
            <a:effectLst/>
          </p:spPr>
          <p:style>
            <a:lnRef idx="2">
              <a:schemeClr val="dk1"/>
            </a:lnRef>
            <a:fillRef idx="1">
              <a:schemeClr val="lt1"/>
            </a:fillRef>
            <a:effectRef idx="0">
              <a:schemeClr val="dk1"/>
            </a:effectRef>
            <a:fontRef idx="minor">
              <a:schemeClr val="dk1"/>
            </a:fontRef>
          </p:style>
          <p:txBody>
            <a:bodyPr wrap="square" lIns="0" tIns="36000" rIns="0" bIns="36000" rtlCol="0" anchor="ctr">
              <a:spAutoFit/>
            </a:bodyPr>
            <a:lstStyle/>
            <a:p>
              <a:pPr algn="ctr"/>
              <a:r>
                <a:rPr lang="en-US" sz="1200" dirty="0" err="1">
                  <a:solidFill>
                    <a:schemeClr val="bg2">
                      <a:lumMod val="10000"/>
                    </a:schemeClr>
                  </a:solidFill>
                  <a:latin typeface="Source Sans Pro Light" charset="0"/>
                  <a:ea typeface="Source Sans Pro Light" charset="0"/>
                  <a:cs typeface="Source Sans Pro Light" charset="0"/>
                </a:rPr>
                <a:t>JavaScript</a:t>
              </a:r>
              <a:r>
                <a:rPr lang="en-US" sz="1200" dirty="0">
                  <a:solidFill>
                    <a:schemeClr val="bg2">
                      <a:lumMod val="10000"/>
                    </a:schemeClr>
                  </a:solidFill>
                  <a:latin typeface="Source Sans Pro Light" charset="0"/>
                  <a:ea typeface="Source Sans Pro Light" charset="0"/>
                  <a:cs typeface="Source Sans Pro Light" charset="0"/>
                </a:rPr>
                <a:t> Runtime</a:t>
              </a:r>
            </a:p>
          </p:txBody>
        </p:sp>
      </p:grpSp>
      <p:sp>
        <p:nvSpPr>
          <p:cNvPr id="50" name="Rounded Rectangle 49">
            <a:extLst>
              <a:ext uri="{FF2B5EF4-FFF2-40B4-BE49-F238E27FC236}">
                <a16:creationId xmlns:a16="http://schemas.microsoft.com/office/drawing/2014/main" id="{E24201FB-FC14-D642-AFB6-6463F0C8CAD4}"/>
              </a:ext>
            </a:extLst>
          </p:cNvPr>
          <p:cNvSpPr/>
          <p:nvPr/>
        </p:nvSpPr>
        <p:spPr>
          <a:xfrm>
            <a:off x="5984362" y="1335510"/>
            <a:ext cx="438265" cy="174885"/>
          </a:xfrm>
          <a:prstGeom prst="roundRect">
            <a:avLst>
              <a:gd name="adj" fmla="val 22381"/>
            </a:avLst>
          </a:prstGeom>
          <a:solidFill>
            <a:srgbClr val="F7DE1E"/>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ctr"/>
            <a:r>
              <a:rPr lang="en-FR" sz="680" b="1" spc="-30">
                <a:solidFill>
                  <a:schemeClr val="bg2">
                    <a:lumMod val="10000"/>
                  </a:schemeClr>
                </a:solidFill>
                <a:latin typeface=""/>
              </a:rPr>
              <a:t>JavaScript</a:t>
            </a:r>
          </a:p>
        </p:txBody>
      </p:sp>
    </p:spTree>
    <p:extLst>
      <p:ext uri="{BB962C8B-B14F-4D97-AF65-F5344CB8AC3E}">
        <p14:creationId xmlns:p14="http://schemas.microsoft.com/office/powerpoint/2010/main" val="2828009215"/>
      </p:ext>
    </p:extLst>
  </p:cSld>
  <p:clrMapOvr>
    <a:masterClrMapping/>
  </p:clrMapOvr>
</p:sld>
</file>

<file path=ppt/theme/theme1.xml><?xml version="1.0" encoding="utf-8"?>
<a:theme xmlns:a="http://schemas.openxmlformats.org/drawingml/2006/main" name="MICROEJ Charter Theme 2019">
  <a:themeElements>
    <a:clrScheme name="MICROEJ Colors">
      <a:dk1>
        <a:srgbClr val="4B5357"/>
      </a:dk1>
      <a:lt1>
        <a:srgbClr val="FFFFFF"/>
      </a:lt1>
      <a:dk2>
        <a:srgbClr val="717D83"/>
      </a:dk2>
      <a:lt2>
        <a:srgbClr val="CBD3D7"/>
      </a:lt2>
      <a:accent1>
        <a:srgbClr val="EE502E"/>
      </a:accent1>
      <a:accent2>
        <a:srgbClr val="00AEC7"/>
      </a:accent2>
      <a:accent3>
        <a:srgbClr val="FFC845"/>
      </a:accent3>
      <a:accent4>
        <a:srgbClr val="6CC24A"/>
      </a:accent4>
      <a:accent5>
        <a:srgbClr val="48A13E"/>
      </a:accent5>
      <a:accent6>
        <a:srgbClr val="F7A330"/>
      </a:accent6>
      <a:hlink>
        <a:srgbClr val="CF4520"/>
      </a:hlink>
      <a:folHlink>
        <a:srgbClr val="008EAA"/>
      </a:folHlink>
    </a:clrScheme>
    <a:fontScheme name="MicroEJ">
      <a:majorFont>
        <a:latin typeface="Calibri Light"/>
        <a:ea typeface=""/>
        <a:cs typeface=""/>
      </a:majorFont>
      <a:minorFont>
        <a:latin typeface="Calibri Ligh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vert="horz" wrap="square" lIns="0" tIns="0" rIns="0" bIns="0" numCol="1" spcCol="288000" rtlCol="0" anchor="t" anchorCtr="0">
        <a:spAutoFit/>
      </a:bodyPr>
      <a:lstStyle>
        <a:defPPr algn="l">
          <a:spcBef>
            <a:spcPts val="0"/>
          </a:spcBef>
          <a:spcAft>
            <a:spcPts val="600"/>
          </a:spcAft>
          <a:defRPr sz="1400" b="0" i="0" spc="0" dirty="0" smtClean="0">
            <a:ln>
              <a:noFill/>
            </a:ln>
            <a:solidFill>
              <a:schemeClr val="tx2"/>
            </a:solidFill>
            <a:latin typeface="Source Sans Pro Light" charset="0"/>
            <a:ea typeface="Source Sans Pro Light" charset="0"/>
            <a:cs typeface="Source Sans Pro Light" charset="0"/>
          </a:defRPr>
        </a:defPPr>
      </a:lstStyle>
    </a:txDef>
  </a:objectDefaults>
  <a:extraClrSchemeLst/>
  <a:extLst>
    <a:ext uri="{05A4C25C-085E-4340-85A3-A5531E510DB2}">
      <thm15:themeFamily xmlns:thm15="http://schemas.microsoft.com/office/thememl/2012/main" name="MICROEJ Charter Theme 2019" id="{5A3AE017-F6B0-114C-ADCE-6BC49FC09C5A}" vid="{053F1CA5-4783-9745-8D7E-61B9093A848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35104</TotalTime>
  <Words>134</Words>
  <Application>Microsoft Macintosh PowerPoint</Application>
  <PresentationFormat>Widescreen</PresentationFormat>
  <Paragraphs>53</Paragraphs>
  <Slides>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vt:i4>
      </vt:variant>
    </vt:vector>
  </HeadingPairs>
  <TitlesOfParts>
    <vt:vector size="12" baseType="lpstr">
      <vt:lpstr>Calibri Regular</vt:lpstr>
      <vt:lpstr>Arial</vt:lpstr>
      <vt:lpstr>Calibri Light</vt:lpstr>
      <vt:lpstr>Courier New</vt:lpstr>
      <vt:lpstr>Source Sans Pro</vt:lpstr>
      <vt:lpstr>Source Sans Pro Black</vt:lpstr>
      <vt:lpstr>Source Sans Pro ExtraLight</vt:lpstr>
      <vt:lpstr>Source Sans Pro Light</vt:lpstr>
      <vt:lpstr>MICROEJ Charter Theme 2019</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 Resources</dc:title>
  <dc:creator>Gaël Caratelli</dc:creator>
  <cp:lastModifiedBy>Microsoft Office User</cp:lastModifiedBy>
  <cp:revision>411</cp:revision>
  <cp:lastPrinted>2021-01-04T17:40:49Z</cp:lastPrinted>
  <dcterms:created xsi:type="dcterms:W3CDTF">2017-01-10T13:21:08Z</dcterms:created>
  <dcterms:modified xsi:type="dcterms:W3CDTF">2022-05-12T12:48:43Z</dcterms:modified>
</cp:coreProperties>
</file>