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357"/>
    <a:srgbClr val="FFFFFF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06B0-8D09-4C4C-8B87-F32C50DAE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4B460-5A0D-49B0-8002-FFA213415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60495-5A3A-4020-9E81-C030F79C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6379-CC11-43F5-BADF-C40A8248B8AD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2902F-BBCA-4F47-B98F-37EB33AC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2A1BA-1363-4E25-B6A8-AE8CFBE0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2318-A33D-4434-BB2B-333356A9D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8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69CE-9CBC-4B3C-AEE7-C72CE9FD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8FCEF-43ED-4D73-B6BA-E1F9729D3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A243A-6F0D-46A8-8E6D-36EAA2D4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6379-CC11-43F5-BADF-C40A8248B8AD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606AC-CC29-4C12-BF13-4617DDB5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F7A1-BF8F-46D5-B61B-CD597034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2318-A33D-4434-BB2B-333356A9D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92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F23AE-3EB0-469A-BA7D-6ABB5D281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3A3D0-04D5-4F66-89FA-C713A60BD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3F755-2C8D-4635-8635-AE470856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6379-CC11-43F5-BADF-C40A8248B8AD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4DB1A-36A6-43A6-A60B-51CC1397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73525-E81F-46F6-9B50-CB178E33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2318-A33D-4434-BB2B-333356A9D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0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6DA3-DE9F-4D35-A72D-F7EF9A68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016D-2619-4D86-B488-24AC1CA64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6701-CAA4-4545-BDDA-2C6D9C59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6379-CC11-43F5-BADF-C40A8248B8AD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3A6DE-CC20-46C7-A0DA-1F2D2F23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B4E9D-60BA-4FEE-9F2D-C1182DE1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2318-A33D-4434-BB2B-333356A9D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50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2407-083D-4490-A1C8-2A90B978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37EEC-F5BB-415A-8DC7-6EF0594DA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AD13C-B2A9-4303-A552-2A649EFE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6379-CC11-43F5-BADF-C40A8248B8AD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82747-1CE4-40D9-8102-6AA7F96B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07201-41E6-4DE1-BE04-82D3B5A2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2318-A33D-4434-BB2B-333356A9D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49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2978-F976-4AD4-AFC1-C3938645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022F-F7E9-457C-86EB-D440A500B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EFCB4-0F8D-4F7A-962F-45F8FCF93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DE04-FBF3-4407-A876-8A926A9C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6379-CC11-43F5-BADF-C40A8248B8AD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429D9-1589-4F38-9F35-F3879DA1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1E050-D841-4ADF-B66D-169368CF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2318-A33D-4434-BB2B-333356A9D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2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E43D-5D21-442C-8893-D424C952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A8FBC-3A83-4B34-8118-02BFDA046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3FAED-354F-43B1-B496-425D3AE66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32BFD-0B3D-488F-BF20-EB7DFAB49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91FE0-4C5C-4F7B-A183-11B8D9D60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B4732-8970-438E-916A-A268095A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6379-CC11-43F5-BADF-C40A8248B8AD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CA28A-48F1-48FD-992B-6CD10877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21842-00E1-4CA5-A48A-A0A9101E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2318-A33D-4434-BB2B-333356A9D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02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4917-81E7-426E-B22D-6AEBAAE3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791E9-1867-4345-AEFA-03FD5C24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6379-CC11-43F5-BADF-C40A8248B8AD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51B2F-830F-4F1C-A236-87DFEA6D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08057-2EF0-4AE8-BED2-4559ADAF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2318-A33D-4434-BB2B-333356A9D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75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EFD90-0454-4606-A0C0-AF4146091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6379-CC11-43F5-BADF-C40A8248B8AD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0C1CF-4E4D-424E-9A68-99C5FEC8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BB1B0-1DA6-4A49-AE50-6F216AD9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2318-A33D-4434-BB2B-333356A9D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43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293E-AF5C-44C1-8C33-B4B0B795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4C821-1EEB-4CEC-B302-4C362CA53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BA1AD-5044-4785-98C5-4D2F3049C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96EFB-3232-45AC-8BE1-42BB138D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6379-CC11-43F5-BADF-C40A8248B8AD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B2C67-AE2A-443D-8FEB-D8B5AE9B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C413D-F3F4-4005-84B2-5577613A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2318-A33D-4434-BB2B-333356A9D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63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5937-15E3-41FB-8E24-D94F3C7E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136FE-9CAA-4662-BFF5-A6C1ABD92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76720-187E-45CD-8F27-EB85E77CB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F9FF5-81D3-4C48-9B77-641B2E0A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6379-CC11-43F5-BADF-C40A8248B8AD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AC52-FDFE-4975-8A0A-98B8C5B1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C1419-C805-4A69-A93C-D8BA8BEF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C2318-A33D-4434-BB2B-333356A9D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4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431C3-3ABE-49C0-9096-DE73F803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08C90-0DD3-4293-9DBD-48C78B759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457B2-ACE6-4384-A012-560B1E0B1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66379-CC11-43F5-BADF-C40A8248B8AD}" type="datetimeFigureOut">
              <a:rPr lang="en-GB" smtClean="0"/>
              <a:t>04/11/2022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DF35A-84B3-4AAA-8589-25248A01A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320BD-2195-4F0A-9E34-D9A143FE3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C2318-A33D-4434-BB2B-333356A9D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61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FBE8B2-D5FD-EEF0-F027-39D98213C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07" y="258620"/>
            <a:ext cx="5125165" cy="5696745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46445E4F-182D-4B47-950B-D155F5B9B1FD}"/>
              </a:ext>
            </a:extLst>
          </p:cNvPr>
          <p:cNvSpPr/>
          <p:nvPr/>
        </p:nvSpPr>
        <p:spPr>
          <a:xfrm>
            <a:off x="2143431" y="3648997"/>
            <a:ext cx="737879" cy="667364"/>
          </a:xfrm>
          <a:prstGeom prst="rightBracket">
            <a:avLst>
              <a:gd name="adj" fmla="val 0"/>
            </a:avLst>
          </a:prstGeom>
          <a:ln w="15875">
            <a:solidFill>
              <a:srgbClr val="EE5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83A3146-AAE1-4A35-A5F0-461B81BBB6E3}"/>
              </a:ext>
            </a:extLst>
          </p:cNvPr>
          <p:cNvSpPr/>
          <p:nvPr/>
        </p:nvSpPr>
        <p:spPr>
          <a:xfrm>
            <a:off x="3226071" y="3419332"/>
            <a:ext cx="219076" cy="289727"/>
          </a:xfrm>
          <a:prstGeom prst="rightBrace">
            <a:avLst/>
          </a:prstGeom>
          <a:ln w="15875">
            <a:solidFill>
              <a:srgbClr val="EE5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C05C80B-F5A3-4C4E-86B7-54068FA0265C}"/>
              </a:ext>
            </a:extLst>
          </p:cNvPr>
          <p:cNvSpPr/>
          <p:nvPr/>
        </p:nvSpPr>
        <p:spPr>
          <a:xfrm>
            <a:off x="5562599" y="1435509"/>
            <a:ext cx="238125" cy="1858297"/>
          </a:xfrm>
          <a:prstGeom prst="rightBrace">
            <a:avLst/>
          </a:prstGeom>
          <a:ln w="15875">
            <a:solidFill>
              <a:srgbClr val="EE5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CA5F90E7-CAA8-4753-8A23-F23CE08F571A}"/>
              </a:ext>
            </a:extLst>
          </p:cNvPr>
          <p:cNvSpPr/>
          <p:nvPr/>
        </p:nvSpPr>
        <p:spPr>
          <a:xfrm>
            <a:off x="2881311" y="520099"/>
            <a:ext cx="219076" cy="758096"/>
          </a:xfrm>
          <a:prstGeom prst="rightBrace">
            <a:avLst/>
          </a:prstGeom>
          <a:ln w="15875">
            <a:solidFill>
              <a:srgbClr val="EE50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72D16A-82F2-4385-AE85-805DF781939A}"/>
              </a:ext>
            </a:extLst>
          </p:cNvPr>
          <p:cNvSpPr txBox="1"/>
          <p:nvPr/>
        </p:nvSpPr>
        <p:spPr>
          <a:xfrm>
            <a:off x="5863624" y="2016948"/>
            <a:ext cx="1369696" cy="70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ts val="1200"/>
              </a:lnSpc>
            </a:pPr>
            <a:r>
              <a:rPr lang="en-US" sz="1200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Ivy transitive dependencies JAR files located in the Ivy cache folder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44A69B-A9EE-45A7-8051-D9E247F20567}"/>
              </a:ext>
            </a:extLst>
          </p:cNvPr>
          <p:cNvSpPr txBox="1"/>
          <p:nvPr/>
        </p:nvSpPr>
        <p:spPr>
          <a:xfrm>
            <a:off x="3100386" y="716082"/>
            <a:ext cx="2945177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ts val="1200"/>
              </a:lnSpc>
            </a:pPr>
            <a:r>
              <a:rPr lang="en-US" sz="1200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Compiled code and copied resources located in folder </a:t>
            </a:r>
            <a:r>
              <a:rPr lang="en-US" sz="1200" dirty="0" err="1">
                <a:solidFill>
                  <a:srgbClr val="4B5357"/>
                </a:solidFill>
                <a:latin typeface="Courier New" panose="02070309020205020404" pitchFamily="49" charset="0"/>
                <a:ea typeface="Source Sans Pro" charset="0"/>
                <a:cs typeface="Courier New" panose="02070309020205020404" pitchFamily="49" charset="0"/>
              </a:rPr>
              <a:t>MyApplication</a:t>
            </a:r>
            <a:r>
              <a:rPr lang="en-US" sz="1200" dirty="0">
                <a:solidFill>
                  <a:srgbClr val="4B5357"/>
                </a:solidFill>
                <a:latin typeface="Courier New" panose="02070309020205020404" pitchFamily="49" charset="0"/>
                <a:ea typeface="Source Sans Pro" charset="0"/>
                <a:cs typeface="Courier New" panose="02070309020205020404" pitchFamily="49" charset="0"/>
              </a:rPr>
              <a:t>/bin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0AFA26-AFCE-4C01-8418-D6D7E10D4658}"/>
              </a:ext>
            </a:extLst>
          </p:cNvPr>
          <p:cNvSpPr txBox="1"/>
          <p:nvPr/>
        </p:nvSpPr>
        <p:spPr>
          <a:xfrm>
            <a:off x="3447051" y="3360293"/>
            <a:ext cx="4116705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lnSpc>
                <a:spcPts val="1200"/>
              </a:lnSpc>
            </a:pPr>
            <a:r>
              <a:rPr lang="en-US" sz="1200" dirty="0" err="1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Additionnal</a:t>
            </a:r>
            <a:r>
              <a:rPr lang="en-US" sz="1200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 JAR file located in</a:t>
            </a:r>
          </a:p>
          <a:p>
            <a:pPr defTabSz="914377">
              <a:lnSpc>
                <a:spcPts val="1200"/>
              </a:lnSpc>
            </a:pPr>
            <a:r>
              <a:rPr lang="en-US" sz="1200" dirty="0" err="1">
                <a:solidFill>
                  <a:srgbClr val="4B5357"/>
                </a:solidFill>
                <a:latin typeface="Courier New" panose="02070309020205020404" pitchFamily="49" charset="0"/>
                <a:ea typeface="Source Sans Pro" charset="0"/>
                <a:cs typeface="Courier New" panose="02070309020205020404" pitchFamily="49" charset="0"/>
              </a:rPr>
              <a:t>MyApplication</a:t>
            </a:r>
            <a:r>
              <a:rPr lang="en-US" sz="1200" dirty="0">
                <a:solidFill>
                  <a:srgbClr val="4B5357"/>
                </a:solidFill>
                <a:latin typeface="Courier New" panose="02070309020205020404" pitchFamily="49" charset="0"/>
                <a:ea typeface="Source Sans Pro" charset="0"/>
                <a:cs typeface="Courier New" panose="02070309020205020404" pitchFamily="49" charset="0"/>
              </a:rPr>
              <a:t>/META-INF/libraries/extra.jar</a:t>
            </a:r>
          </a:p>
        </p:txBody>
      </p:sp>
      <p:sp>
        <p:nvSpPr>
          <p:cNvPr id="26" name="Right Arrow 153">
            <a:extLst>
              <a:ext uri="{FF2B5EF4-FFF2-40B4-BE49-F238E27FC236}">
                <a16:creationId xmlns:a16="http://schemas.microsoft.com/office/drawing/2014/main" id="{75B36806-B758-443E-B20C-17ADBBD598FE}"/>
              </a:ext>
            </a:extLst>
          </p:cNvPr>
          <p:cNvSpPr/>
          <p:nvPr/>
        </p:nvSpPr>
        <p:spPr>
          <a:xfrm rot="5400000">
            <a:off x="5375518" y="3084904"/>
            <a:ext cx="5546295" cy="402013"/>
          </a:xfrm>
          <a:prstGeom prst="rightArrow">
            <a:avLst>
              <a:gd name="adj1" fmla="val 100000"/>
              <a:gd name="adj2" fmla="val 137306"/>
            </a:avLst>
          </a:prstGeom>
          <a:solidFill>
            <a:srgbClr val="97A7AF"/>
          </a:solidFill>
          <a:ln w="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CLASSPATH Resolution Order</a:t>
            </a:r>
          </a:p>
        </p:txBody>
      </p:sp>
    </p:spTree>
    <p:extLst>
      <p:ext uri="{BB962C8B-B14F-4D97-AF65-F5344CB8AC3E}">
        <p14:creationId xmlns:p14="http://schemas.microsoft.com/office/powerpoint/2010/main" val="71076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Source Sans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Thomas Delhoménie</cp:lastModifiedBy>
  <cp:revision>12</cp:revision>
  <dcterms:created xsi:type="dcterms:W3CDTF">2020-02-26T15:08:58Z</dcterms:created>
  <dcterms:modified xsi:type="dcterms:W3CDTF">2022-11-04T08:20:38Z</dcterms:modified>
</cp:coreProperties>
</file>