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>
        <p:scale>
          <a:sx n="100" d="100"/>
          <a:sy n="100" d="100"/>
        </p:scale>
        <p:origin x="-5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EA-FAB9-421D-801B-2F0B0BC89D5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FE871-3432-4282-BFFC-03C3224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0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1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1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2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D4444-B917-2444-A320-631533C06D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71828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40360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77946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7317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138702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6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2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52337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79303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5197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27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32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913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863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15971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24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46532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12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387681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11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2000354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 userDrawn="1"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 userDrawn="1"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b="0" i="1" spc="600" dirty="0"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pc="300" dirty="0"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979287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69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312551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166382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3125509" y="1775614"/>
            <a:ext cx="1364366" cy="678775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Executable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807692" y="1184137"/>
            <a:ext cx="1" cy="5914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2270324" y="1259816"/>
            <a:ext cx="930865" cy="77950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587201" y="464136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5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4414196" y="1259815"/>
            <a:ext cx="930866" cy="779508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882244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736075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8822446" y="3218722"/>
            <a:ext cx="1364364" cy="63899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Executable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9504628" y="2560945"/>
            <a:ext cx="1" cy="6577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 rot="16200000" flipH="1">
            <a:off x="7944054" y="2659829"/>
            <a:ext cx="97727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2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8822446" y="76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3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62" idx="2"/>
            <a:endCxn id="57" idx="0"/>
          </p:cNvCxnSpPr>
          <p:nvPr/>
        </p:nvCxnSpPr>
        <p:spPr>
          <a:xfrm rot="16200000" flipH="1">
            <a:off x="9324628" y="1660944"/>
            <a:ext cx="360000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3045303" y="1267136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relative locations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737711" y="1480945"/>
            <a:ext cx="127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</a:p>
        </p:txBody>
      </p:sp>
      <p:sp>
        <p:nvSpPr>
          <p:cNvPr id="90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312551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166382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3125510" y="4113469"/>
            <a:ext cx="1364366" cy="66753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Executable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3807693" y="3538222"/>
            <a:ext cx="0" cy="57524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6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2281248" y="3602976"/>
            <a:ext cx="90901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97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587201" y="281822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8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4425122" y="3602976"/>
            <a:ext cx="909017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1494934" y="3774083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absolute locations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737031" y="2641525"/>
            <a:ext cx="149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relative locations</a:t>
            </a:r>
          </a:p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6996103" y="3153064"/>
            <a:ext cx="1973085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6616931" y="1217301"/>
            <a:ext cx="949626" cy="4907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14" idx="0"/>
          </p:cNvCxnSpPr>
          <p:nvPr/>
        </p:nvCxnSpPr>
        <p:spPr>
          <a:xfrm>
            <a:off x="10257183" y="1217302"/>
            <a:ext cx="971272" cy="4907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7636660" y="2102005"/>
            <a:ext cx="345986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9" idx="1"/>
          </p:cNvCxnSpPr>
          <p:nvPr/>
        </p:nvCxnSpPr>
        <p:spPr>
          <a:xfrm rot="10800000" flipV="1">
            <a:off x="4941011" y="2102005"/>
            <a:ext cx="656190" cy="8854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5597201" y="1708011"/>
            <a:ext cx="203945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MCU P/N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7566557" y="794849"/>
            <a:ext cx="2690626" cy="844905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MCU/RTOS/C Compiler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5375135" y="186732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7710414" y="186621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10327286" y="98151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7340036" y="987990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43A42FE-D6EA-08D4-B8EB-724E927C0F29}"/>
              </a:ext>
            </a:extLst>
          </p:cNvPr>
          <p:cNvSpPr/>
          <p:nvPr/>
        </p:nvSpPr>
        <p:spPr>
          <a:xfrm>
            <a:off x="3990168" y="2987411"/>
            <a:ext cx="1901686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RTOS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987352-1A21-9C25-0A72-FF2B95D5D55D}"/>
              </a:ext>
            </a:extLst>
          </p:cNvPr>
          <p:cNvSpPr/>
          <p:nvPr/>
        </p:nvSpPr>
        <p:spPr>
          <a:xfrm>
            <a:off x="10364455" y="1708011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existing VEE Port example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A6E98E1-5360-D2EB-03E4-1797C60D428D}"/>
              </a:ext>
            </a:extLst>
          </p:cNvPr>
          <p:cNvSpPr/>
          <p:nvPr/>
        </p:nvSpPr>
        <p:spPr>
          <a:xfrm>
            <a:off x="2399907" y="4140349"/>
            <a:ext cx="1901686" cy="96254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C Complier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A6614-4255-3B4F-5F5F-368BECC54952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rot="10800000" flipV="1">
            <a:off x="3350750" y="3381405"/>
            <a:ext cx="639418" cy="7589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A07133-59FF-7057-13B3-CDC017953F4B}"/>
              </a:ext>
            </a:extLst>
          </p:cNvPr>
          <p:cNvSpPr txBox="1"/>
          <p:nvPr/>
        </p:nvSpPr>
        <p:spPr>
          <a:xfrm>
            <a:off x="3734890" y="314561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AE832B-6D6F-907E-3DBF-B46FE18F91B1}"/>
              </a:ext>
            </a:extLst>
          </p:cNvPr>
          <p:cNvSpPr/>
          <p:nvPr/>
        </p:nvSpPr>
        <p:spPr>
          <a:xfrm>
            <a:off x="5272765" y="4199375"/>
            <a:ext cx="1850249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6EB3D7-D5BF-57FB-5F30-256C5396FC64}"/>
              </a:ext>
            </a:extLst>
          </p:cNvPr>
          <p:cNvCxnSpPr>
            <a:cxnSpLocks/>
            <a:stCxn id="9" idx="7"/>
            <a:endCxn id="39" idx="0"/>
          </p:cNvCxnSpPr>
          <p:nvPr/>
        </p:nvCxnSpPr>
        <p:spPr>
          <a:xfrm>
            <a:off x="5891854" y="3381405"/>
            <a:ext cx="306036" cy="8179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A8D8C-9EBF-DC04-B96E-91CA8C07DC8B}"/>
              </a:ext>
            </a:extLst>
          </p:cNvPr>
          <p:cNvSpPr txBox="1"/>
          <p:nvPr/>
        </p:nvSpPr>
        <p:spPr>
          <a:xfrm>
            <a:off x="5961076" y="315306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EC3E09-EC8F-BD10-1756-013383831827}"/>
              </a:ext>
            </a:extLst>
          </p:cNvPr>
          <p:cNvSpPr/>
          <p:nvPr/>
        </p:nvSpPr>
        <p:spPr>
          <a:xfrm>
            <a:off x="3676491" y="5347361"/>
            <a:ext cx="1850249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B6D3477-B312-E3FB-1036-7ECE05B5A7E5}"/>
              </a:ext>
            </a:extLst>
          </p:cNvPr>
          <p:cNvCxnSpPr>
            <a:cxnSpLocks/>
            <a:stCxn id="20" idx="7"/>
            <a:endCxn id="42" idx="0"/>
          </p:cNvCxnSpPr>
          <p:nvPr/>
        </p:nvCxnSpPr>
        <p:spPr>
          <a:xfrm>
            <a:off x="4301593" y="4621623"/>
            <a:ext cx="300023" cy="7257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FD419C-E001-494E-BC60-549B77AEB899}"/>
              </a:ext>
            </a:extLst>
          </p:cNvPr>
          <p:cNvSpPr txBox="1"/>
          <p:nvPr/>
        </p:nvSpPr>
        <p:spPr>
          <a:xfrm>
            <a:off x="4376938" y="438149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712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138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Brandon Grotesque Black</vt:lpstr>
      <vt:lpstr>Calibri</vt:lpstr>
      <vt:lpstr>Calibri Light</vt:lpstr>
      <vt:lpstr>Calibri Regular</vt:lpstr>
      <vt:lpstr>Courier New</vt:lpstr>
      <vt:lpstr>Source Sans Pro</vt:lpstr>
      <vt:lpstr>Source Sans Pro Black</vt:lpstr>
      <vt:lpstr>Source Sans Pro ExtraLight</vt:lpstr>
      <vt:lpstr>Source Sans Pro Light</vt:lpstr>
      <vt:lpstr>Office Theme</vt:lpstr>
      <vt:lpstr>Template-MicroEJ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Thomas Delhoménie</cp:lastModifiedBy>
  <cp:revision>24</cp:revision>
  <dcterms:created xsi:type="dcterms:W3CDTF">2020-03-09T13:37:24Z</dcterms:created>
  <dcterms:modified xsi:type="dcterms:W3CDTF">2024-10-25T07:07:20Z</dcterms:modified>
</cp:coreProperties>
</file>