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3"/>
  </p:notesMasterIdLst>
  <p:handoutMasterIdLst>
    <p:handoutMasterId r:id="rId4"/>
  </p:handoutMasterIdLst>
  <p:sldIdLst>
    <p:sldId id="300" r:id="rId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529" userDrawn="1">
          <p15:clr>
            <a:srgbClr val="A4A3A4"/>
          </p15:clr>
        </p15:guide>
        <p15:guide id="3" pos="7015" userDrawn="1">
          <p15:clr>
            <a:srgbClr val="A4A3A4"/>
          </p15:clr>
        </p15:guide>
        <p15:guide id="4" orient="horz" pos="4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AD"/>
    <a:srgbClr val="EE502E"/>
    <a:srgbClr val="6CC24A"/>
    <a:srgbClr val="717D83"/>
    <a:srgbClr val="BFBFBF"/>
    <a:srgbClr val="872510"/>
    <a:srgbClr val="F7AD9B"/>
    <a:srgbClr val="F8B9AB"/>
    <a:srgbClr val="C4E7B7"/>
    <a:srgbClr val="D4D7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05" autoAdjust="0"/>
    <p:restoredTop sz="95261" autoAdjust="0"/>
  </p:normalViewPr>
  <p:slideViewPr>
    <p:cSldViewPr snapToGrid="0">
      <p:cViewPr varScale="1">
        <p:scale>
          <a:sx n="94" d="100"/>
          <a:sy n="94" d="100"/>
        </p:scale>
        <p:origin x="1776" y="72"/>
      </p:cViewPr>
      <p:guideLst>
        <p:guide orient="horz" pos="4020"/>
        <p:guide pos="529"/>
        <p:guide pos="7015"/>
        <p:guide orient="horz" pos="436"/>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170" d="100"/>
          <a:sy n="170" d="100"/>
        </p:scale>
        <p:origin x="658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A78A5-0A8C-BB4A-989B-613D7251D3B1}" type="datetime6">
              <a:rPr lang="fr-FR" smtClean="0">
                <a:latin typeface="Calibri Regular" charset="0"/>
              </a:rPr>
              <a:t>avril 24</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79958FA1-9FE8-F149-AB4B-7DC9950B39E9}" type="datetime6">
              <a:rPr lang="fr-FR" smtClean="0"/>
              <a:pPr/>
              <a:t>avril 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
    <p:spTree>
      <p:nvGrpSpPr>
        <p:cNvPr id="1" name=""/>
        <p:cNvGrpSpPr/>
        <p:nvPr/>
      </p:nvGrpSpPr>
      <p:grpSpPr>
        <a:xfrm>
          <a:off x="0" y="0"/>
          <a:ext cx="0" cy="0"/>
          <a:chOff x="0" y="0"/>
          <a:chExt cx="0" cy="0"/>
        </a:xfrm>
      </p:grpSpPr>
      <p:cxnSp>
        <p:nvCxnSpPr>
          <p:cNvPr id="5" name="Straight Connector 4"/>
          <p:cNvCxnSpPr/>
          <p:nvPr userDrawn="1"/>
        </p:nvCxnSpPr>
        <p:spPr>
          <a:xfrm>
            <a:off x="839416" y="1196752"/>
            <a:ext cx="9792641"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59D6CD0F-D4A8-C844-9E1F-D133F4C66600}"/>
              </a:ext>
            </a:extLst>
          </p:cNvPr>
          <p:cNvSpPr/>
          <p:nvPr userDrawn="1"/>
        </p:nvSpPr>
        <p:spPr>
          <a:xfrm>
            <a:off x="2037495" y="1412776"/>
            <a:ext cx="678241" cy="4945922"/>
          </a:xfrm>
          <a:prstGeom prst="roundRect">
            <a:avLst>
              <a:gd name="adj" fmla="val 17902"/>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a:extLst>
              <a:ext uri="{FF2B5EF4-FFF2-40B4-BE49-F238E27FC236}">
                <a16:creationId xmlns:a16="http://schemas.microsoft.com/office/drawing/2014/main" id="{2214B3D3-79A0-4446-921D-71FCA4925C1A}"/>
              </a:ext>
            </a:extLst>
          </p:cNvPr>
          <p:cNvSpPr/>
          <p:nvPr userDrawn="1"/>
        </p:nvSpPr>
        <p:spPr>
          <a:xfrm>
            <a:off x="4204005" y="1412776"/>
            <a:ext cx="678241" cy="4945922"/>
          </a:xfrm>
          <a:prstGeom prst="roundRect">
            <a:avLst>
              <a:gd name="adj" fmla="val 17902"/>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a:extLst>
              <a:ext uri="{FF2B5EF4-FFF2-40B4-BE49-F238E27FC236}">
                <a16:creationId xmlns:a16="http://schemas.microsoft.com/office/drawing/2014/main" id="{D89F8CF1-99DD-8B48-958F-38E7B79DAB12}"/>
              </a:ext>
            </a:extLst>
          </p:cNvPr>
          <p:cNvSpPr/>
          <p:nvPr userDrawn="1"/>
        </p:nvSpPr>
        <p:spPr>
          <a:xfrm>
            <a:off x="6255305" y="1412776"/>
            <a:ext cx="678241" cy="4945922"/>
          </a:xfrm>
          <a:prstGeom prst="roundRect">
            <a:avLst>
              <a:gd name="adj" fmla="val 17902"/>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F30E3533-61F2-9A43-87C6-9B4324DFF5C9}"/>
              </a:ext>
            </a:extLst>
          </p:cNvPr>
          <p:cNvSpPr/>
          <p:nvPr userDrawn="1"/>
        </p:nvSpPr>
        <p:spPr>
          <a:xfrm>
            <a:off x="8424625" y="1412776"/>
            <a:ext cx="678241" cy="4945922"/>
          </a:xfrm>
          <a:prstGeom prst="roundRect">
            <a:avLst>
              <a:gd name="adj" fmla="val 17902"/>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EB30A113-E578-7347-A679-11FF40E18031}"/>
              </a:ext>
            </a:extLst>
          </p:cNvPr>
          <p:cNvSpPr/>
          <p:nvPr userDrawn="1"/>
        </p:nvSpPr>
        <p:spPr>
          <a:xfrm>
            <a:off x="10458319" y="1412776"/>
            <a:ext cx="678241" cy="4945922"/>
          </a:xfrm>
          <a:prstGeom prst="roundRect">
            <a:avLst>
              <a:gd name="adj" fmla="val 17902"/>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4199447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Columns/ Title_Subtitle_Content,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s / Title, Subtitl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2187326"/>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844813"/>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D1163-EDE1-8CE8-0D40-5F0DD59EB5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C0CF3E-155B-52EC-4DBA-F180A4000C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B31823-C1B4-7CA3-8622-64D220C64104}"/>
              </a:ext>
            </a:extLst>
          </p:cNvPr>
          <p:cNvSpPr>
            <a:spLocks noGrp="1"/>
          </p:cNvSpPr>
          <p:nvPr>
            <p:ph type="dt" sz="half" idx="10"/>
          </p:nvPr>
        </p:nvSpPr>
        <p:spPr/>
        <p:txBody>
          <a:bodyPr/>
          <a:lstStyle/>
          <a:p>
            <a:fld id="{025BB511-135A-4023-9BA9-4F1E5285ED4F}" type="datetimeFigureOut">
              <a:rPr lang="en-US" smtClean="0"/>
              <a:t>4/24/2024</a:t>
            </a:fld>
            <a:endParaRPr lang="en-US"/>
          </a:p>
        </p:txBody>
      </p:sp>
      <p:sp>
        <p:nvSpPr>
          <p:cNvPr id="5" name="Footer Placeholder 4">
            <a:extLst>
              <a:ext uri="{FF2B5EF4-FFF2-40B4-BE49-F238E27FC236}">
                <a16:creationId xmlns:a16="http://schemas.microsoft.com/office/drawing/2014/main" id="{9F681609-54E4-4C8D-F2C5-4EFAB88D3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C94A7-5086-83D3-8433-C908BC8D8B59}"/>
              </a:ext>
            </a:extLst>
          </p:cNvPr>
          <p:cNvSpPr>
            <a:spLocks noGrp="1"/>
          </p:cNvSpPr>
          <p:nvPr>
            <p:ph type="sldNum" sz="quarter" idx="12"/>
          </p:nvPr>
        </p:nvSpPr>
        <p:spPr/>
        <p:txBody>
          <a:bodyPr/>
          <a:lstStyle/>
          <a:p>
            <a:fld id="{95B731DF-D546-46E4-AEF8-CAAF5A473560}" type="slidenum">
              <a:rPr lang="en-US" smtClean="0"/>
              <a:t>‹#›</a:t>
            </a:fld>
            <a:endParaRPr lang="en-US"/>
          </a:p>
        </p:txBody>
      </p:sp>
    </p:spTree>
    <p:extLst>
      <p:ext uri="{BB962C8B-B14F-4D97-AF65-F5344CB8AC3E}">
        <p14:creationId xmlns:p14="http://schemas.microsoft.com/office/powerpoint/2010/main" val="42227804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7B2DB-D70D-B730-0B8F-71147D78F4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AAE6E5-7427-003E-9A9A-51F53F1B4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801711-594A-0693-7EE7-42714674DCEA}"/>
              </a:ext>
            </a:extLst>
          </p:cNvPr>
          <p:cNvSpPr>
            <a:spLocks noGrp="1"/>
          </p:cNvSpPr>
          <p:nvPr>
            <p:ph type="dt" sz="half" idx="10"/>
          </p:nvPr>
        </p:nvSpPr>
        <p:spPr/>
        <p:txBody>
          <a:bodyPr/>
          <a:lstStyle/>
          <a:p>
            <a:fld id="{025BB511-135A-4023-9BA9-4F1E5285ED4F}" type="datetimeFigureOut">
              <a:rPr lang="en-US" smtClean="0"/>
              <a:t>4/24/2024</a:t>
            </a:fld>
            <a:endParaRPr lang="en-US"/>
          </a:p>
        </p:txBody>
      </p:sp>
      <p:sp>
        <p:nvSpPr>
          <p:cNvPr id="5" name="Footer Placeholder 4">
            <a:extLst>
              <a:ext uri="{FF2B5EF4-FFF2-40B4-BE49-F238E27FC236}">
                <a16:creationId xmlns:a16="http://schemas.microsoft.com/office/drawing/2014/main" id="{FD0626EC-9065-FAD1-FF86-01EE9FBE12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6A6750-48A1-3FC9-602E-10413CB20334}"/>
              </a:ext>
            </a:extLst>
          </p:cNvPr>
          <p:cNvSpPr>
            <a:spLocks noGrp="1"/>
          </p:cNvSpPr>
          <p:nvPr>
            <p:ph type="sldNum" sz="quarter" idx="12"/>
          </p:nvPr>
        </p:nvSpPr>
        <p:spPr/>
        <p:txBody>
          <a:bodyPr/>
          <a:lstStyle/>
          <a:p>
            <a:fld id="{95B731DF-D546-46E4-AEF8-CAAF5A473560}" type="slidenum">
              <a:rPr lang="en-US" smtClean="0"/>
              <a:t>‹#›</a:t>
            </a:fld>
            <a:endParaRPr lang="en-US"/>
          </a:p>
        </p:txBody>
      </p:sp>
    </p:spTree>
    <p:extLst>
      <p:ext uri="{BB962C8B-B14F-4D97-AF65-F5344CB8AC3E}">
        <p14:creationId xmlns:p14="http://schemas.microsoft.com/office/powerpoint/2010/main" val="432657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B287629-04B0-6B49-8AA9-39A39249CDFC}"/>
              </a:ext>
            </a:extLst>
          </p:cNvPr>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10833643" y="476672"/>
            <a:ext cx="849459" cy="212365"/>
          </a:xfrm>
          <a:prstGeom prst="rect">
            <a:avLst/>
          </a:prstGeom>
        </p:spPr>
      </p:pic>
    </p:spTree>
    <p:extLst>
      <p:ext uri="{BB962C8B-B14F-4D97-AF65-F5344CB8AC3E}">
        <p14:creationId xmlns:p14="http://schemas.microsoft.com/office/powerpoint/2010/main" val="1563829539"/>
      </p:ext>
    </p:extLst>
  </p:cSld>
  <p:clrMap bg1="lt1" tx1="dk1" bg2="lt2" tx2="dk2" accent1="accent1" accent2="accent2" accent3="accent3" accent4="accent4" accent5="accent5" accent6="accent6" hlink="hlink" folHlink="folHlink"/>
  <p:sldLayoutIdLst>
    <p:sldLayoutId id="2147483731"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7" r:id="rId18"/>
    <p:sldLayoutId id="2147483708" r:id="rId19"/>
    <p:sldLayoutId id="2147483709" r:id="rId20"/>
    <p:sldLayoutId id="2147483730" r:id="rId21"/>
    <p:sldLayoutId id="2147483732" r:id="rId22"/>
    <p:sldLayoutId id="2147483733" r:id="rId23"/>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49F3404-1CB9-DDD7-68EF-B74EC0BDB534}"/>
              </a:ext>
            </a:extLst>
          </p:cNvPr>
          <p:cNvSpPr/>
          <p:nvPr/>
        </p:nvSpPr>
        <p:spPr>
          <a:xfrm>
            <a:off x="140710" y="1988820"/>
            <a:ext cx="11935448" cy="3604260"/>
          </a:xfrm>
          <a:prstGeom prst="roundRect">
            <a:avLst>
              <a:gd name="adj" fmla="val 9667"/>
            </a:avLst>
          </a:prstGeom>
          <a:solidFill>
            <a:schemeClr val="bg2"/>
          </a:solidFill>
          <a:ln w="12700">
            <a:no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r"/>
            <a:endParaRPr lang="en-US" sz="1400" dirty="0">
              <a:latin typeface="Source Sans Pro Light" panose="020B0403030403020204" pitchFamily="34" charset="0"/>
              <a:ea typeface="Source Sans Pro Light" panose="020B0403030403020204" pitchFamily="34" charset="0"/>
            </a:endParaRPr>
          </a:p>
        </p:txBody>
      </p:sp>
      <p:sp>
        <p:nvSpPr>
          <p:cNvPr id="11" name="Rectangle: Rounded Corners 10">
            <a:extLst>
              <a:ext uri="{FF2B5EF4-FFF2-40B4-BE49-F238E27FC236}">
                <a16:creationId xmlns:a16="http://schemas.microsoft.com/office/drawing/2014/main" id="{11052670-EE04-3E52-061B-E7359467CF91}"/>
              </a:ext>
            </a:extLst>
          </p:cNvPr>
          <p:cNvSpPr/>
          <p:nvPr/>
        </p:nvSpPr>
        <p:spPr>
          <a:xfrm>
            <a:off x="350985" y="3428419"/>
            <a:ext cx="11510900" cy="1951197"/>
          </a:xfrm>
          <a:prstGeom prst="roundRect">
            <a:avLst>
              <a:gd name="adj" fmla="val 12042"/>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r"/>
            <a:endParaRPr lang="en-US" sz="1400" dirty="0">
              <a:solidFill>
                <a:schemeClr val="tx1"/>
              </a:solidFill>
              <a:latin typeface="Source Sans Pro Light" panose="020B0403030403020204" pitchFamily="34" charset="0"/>
              <a:ea typeface="Source Sans Pro Light" panose="020B0403030403020204" pitchFamily="34" charset="0"/>
            </a:endParaRPr>
          </a:p>
          <a:p>
            <a:pPr algn="r"/>
            <a:endParaRPr lang="en-US" sz="1400" dirty="0">
              <a:solidFill>
                <a:schemeClr val="tx1"/>
              </a:solidFill>
              <a:latin typeface="Source Sans Pro Light" panose="020B0403030403020204" pitchFamily="34" charset="0"/>
              <a:ea typeface="Source Sans Pro Light" panose="020B0403030403020204" pitchFamily="34" charset="0"/>
            </a:endParaRPr>
          </a:p>
          <a:p>
            <a:pPr algn="r"/>
            <a:endParaRPr lang="en-US" sz="1400" dirty="0">
              <a:solidFill>
                <a:schemeClr val="tx1"/>
              </a:solidFill>
              <a:latin typeface="Source Sans Pro Light" panose="020B0403030403020204" pitchFamily="34" charset="0"/>
              <a:ea typeface="Source Sans Pro Light" panose="020B0403030403020204" pitchFamily="34" charset="0"/>
            </a:endParaRPr>
          </a:p>
          <a:p>
            <a:pPr algn="r"/>
            <a:endParaRPr lang="en-US" sz="1400" dirty="0">
              <a:solidFill>
                <a:schemeClr val="tx1"/>
              </a:solidFill>
              <a:latin typeface="Source Sans Pro Light" panose="020B0403030403020204" pitchFamily="34" charset="0"/>
              <a:ea typeface="Source Sans Pro Light" panose="020B0403030403020204" pitchFamily="34" charset="0"/>
            </a:endParaRPr>
          </a:p>
        </p:txBody>
      </p:sp>
      <p:sp>
        <p:nvSpPr>
          <p:cNvPr id="5" name="Rectangle: Rounded Corners 4">
            <a:extLst>
              <a:ext uri="{FF2B5EF4-FFF2-40B4-BE49-F238E27FC236}">
                <a16:creationId xmlns:a16="http://schemas.microsoft.com/office/drawing/2014/main" id="{9606265E-2CB1-8549-39B1-87C4A194E93E}"/>
              </a:ext>
            </a:extLst>
          </p:cNvPr>
          <p:cNvSpPr/>
          <p:nvPr/>
        </p:nvSpPr>
        <p:spPr>
          <a:xfrm>
            <a:off x="3735042" y="726788"/>
            <a:ext cx="3172233" cy="1052365"/>
          </a:xfrm>
          <a:prstGeom prst="roundRect">
            <a:avLst/>
          </a:prstGeom>
          <a:solidFill>
            <a:schemeClr val="bg2"/>
          </a:solidFill>
          <a:ln w="12700">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400" dirty="0">
                <a:solidFill>
                  <a:schemeClr val="tx1"/>
                </a:solidFill>
                <a:latin typeface="Source Sans Pro" panose="020B0503030403020204" pitchFamily="34" charset="0"/>
                <a:ea typeface="Source Sans Pro" panose="020B0503030403020204" pitchFamily="34" charset="0"/>
              </a:rPr>
              <a:t>Running </a:t>
            </a:r>
            <a:r>
              <a:rPr lang="fr-FR" sz="1400" dirty="0" err="1">
                <a:solidFill>
                  <a:schemeClr val="tx1"/>
                </a:solidFill>
                <a:latin typeface="Source Sans Pro" panose="020B0503030403020204" pitchFamily="34" charset="0"/>
                <a:ea typeface="Source Sans Pro" panose="020B0503030403020204" pitchFamily="34" charset="0"/>
              </a:rPr>
              <a:t>Feature</a:t>
            </a:r>
            <a:endParaRPr lang="fr-FR" sz="1400" dirty="0">
              <a:solidFill>
                <a:schemeClr val="tx1"/>
              </a:solidFill>
              <a:latin typeface="Source Sans Pro" panose="020B0503030403020204" pitchFamily="34" charset="0"/>
              <a:ea typeface="Source Sans Pro" panose="020B0503030403020204" pitchFamily="34" charset="0"/>
            </a:endParaRPr>
          </a:p>
          <a:p>
            <a:pPr algn="ctr"/>
            <a:endParaRPr lang="fr-FR" sz="1400" dirty="0">
              <a:solidFill>
                <a:schemeClr val="tx1"/>
              </a:solidFill>
              <a:latin typeface="Source Sans Pro" panose="020B0503030403020204" pitchFamily="34" charset="0"/>
              <a:ea typeface="Source Sans Pro" panose="020B0503030403020204" pitchFamily="34" charset="0"/>
            </a:endParaRPr>
          </a:p>
          <a:p>
            <a:pPr algn="ctr"/>
            <a:endParaRPr lang="en-US" sz="1400" dirty="0">
              <a:solidFill>
                <a:schemeClr val="tx1"/>
              </a:solidFill>
              <a:latin typeface="Source Sans Pro Light" panose="020B0403030403020204" pitchFamily="34" charset="0"/>
              <a:ea typeface="Source Sans Pro Light" panose="020B0403030403020204" pitchFamily="34" charset="0"/>
            </a:endParaRPr>
          </a:p>
          <a:p>
            <a:pPr algn="ctr"/>
            <a:endParaRPr lang="fr-FR" sz="1400" dirty="0">
              <a:solidFill>
                <a:schemeClr val="tx1"/>
              </a:solidFill>
              <a:latin typeface="Source Sans Pro Light" panose="020B0403030403020204" pitchFamily="34" charset="0"/>
              <a:ea typeface="Source Sans Pro Light" panose="020B0403030403020204" pitchFamily="34" charset="0"/>
            </a:endParaRPr>
          </a:p>
        </p:txBody>
      </p:sp>
      <p:sp>
        <p:nvSpPr>
          <p:cNvPr id="6" name="Rectangle: Rounded Corners 5">
            <a:extLst>
              <a:ext uri="{FF2B5EF4-FFF2-40B4-BE49-F238E27FC236}">
                <a16:creationId xmlns:a16="http://schemas.microsoft.com/office/drawing/2014/main" id="{EAB92F88-3E68-D802-B3D9-B4AFECD33E20}"/>
              </a:ext>
            </a:extLst>
          </p:cNvPr>
          <p:cNvSpPr/>
          <p:nvPr/>
        </p:nvSpPr>
        <p:spPr>
          <a:xfrm>
            <a:off x="567615" y="4579315"/>
            <a:ext cx="9632095" cy="584538"/>
          </a:xfrm>
          <a:prstGeom prst="roundRect">
            <a:avLst/>
          </a:prstGeom>
          <a:solidFill>
            <a:schemeClr val="tx1"/>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Source Sans Pro" panose="020B0503030403020204" pitchFamily="34" charset="0"/>
                <a:ea typeface="Source Sans Pro" panose="020B0503030403020204" pitchFamily="34" charset="0"/>
              </a:rPr>
              <a:t>Permission map</a:t>
            </a:r>
          </a:p>
        </p:txBody>
      </p:sp>
      <p:sp>
        <p:nvSpPr>
          <p:cNvPr id="7" name="Rectangle: Rounded Corners 6">
            <a:extLst>
              <a:ext uri="{FF2B5EF4-FFF2-40B4-BE49-F238E27FC236}">
                <a16:creationId xmlns:a16="http://schemas.microsoft.com/office/drawing/2014/main" id="{6D5F0507-8B63-7BC1-801C-E47B5D118A4D}"/>
              </a:ext>
            </a:extLst>
          </p:cNvPr>
          <p:cNvSpPr/>
          <p:nvPr/>
        </p:nvSpPr>
        <p:spPr>
          <a:xfrm>
            <a:off x="572267" y="2123577"/>
            <a:ext cx="2867712" cy="515203"/>
          </a:xfrm>
          <a:prstGeom prst="roundRect">
            <a:avLst>
              <a:gd name="adj" fmla="val 50000"/>
            </a:avLst>
          </a:prstGeom>
          <a:noFill/>
          <a:ln w="12700">
            <a:solidFill>
              <a:schemeClr val="tx2"/>
            </a:solidFill>
            <a:prstDash val="sysDash"/>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a:latin typeface="Source Sans Pro Light" panose="020B0403030403020204" pitchFamily="34" charset="0"/>
                <a:ea typeface="Source Sans Pro Light" panose="020B0403030403020204" pitchFamily="34" charset="0"/>
              </a:rPr>
              <a:t>Install the Feature</a:t>
            </a:r>
          </a:p>
        </p:txBody>
      </p:sp>
      <p:sp>
        <p:nvSpPr>
          <p:cNvPr id="10" name="Rectangle: Rounded Corners 9">
            <a:extLst>
              <a:ext uri="{FF2B5EF4-FFF2-40B4-BE49-F238E27FC236}">
                <a16:creationId xmlns:a16="http://schemas.microsoft.com/office/drawing/2014/main" id="{E1985890-C9C8-D0BD-BEB7-E15957B6177E}"/>
              </a:ext>
            </a:extLst>
          </p:cNvPr>
          <p:cNvSpPr/>
          <p:nvPr/>
        </p:nvSpPr>
        <p:spPr>
          <a:xfrm>
            <a:off x="568166" y="3641923"/>
            <a:ext cx="2871813" cy="730423"/>
          </a:xfrm>
          <a:prstGeom prst="roundRect">
            <a:avLst>
              <a:gd name="adj" fmla="val 50000"/>
            </a:avLst>
          </a:prstGeom>
          <a:noFill/>
          <a:ln w="12700">
            <a:solidFill>
              <a:schemeClr val="tx2"/>
            </a:solidFill>
            <a:prstDash val="sysDash"/>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a:latin typeface="Source Sans Pro Light" panose="020B0403030403020204" pitchFamily="34" charset="0"/>
                <a:ea typeface="Source Sans Pro Light" panose="020B0403030403020204" pitchFamily="34" charset="0"/>
              </a:rPr>
              <a:t>Parse permissions and add them </a:t>
            </a:r>
          </a:p>
          <a:p>
            <a:pPr algn="ctr"/>
            <a:r>
              <a:rPr lang="en-US" sz="1400" dirty="0">
                <a:latin typeface="Source Sans Pro Light" panose="020B0403030403020204" pitchFamily="34" charset="0"/>
                <a:ea typeface="Source Sans Pro Light" panose="020B0403030403020204" pitchFamily="34" charset="0"/>
              </a:rPr>
              <a:t>to the authorized map</a:t>
            </a:r>
          </a:p>
        </p:txBody>
      </p:sp>
      <p:sp>
        <p:nvSpPr>
          <p:cNvPr id="12" name="Rectangle: Rounded Corners 11">
            <a:extLst>
              <a:ext uri="{FF2B5EF4-FFF2-40B4-BE49-F238E27FC236}">
                <a16:creationId xmlns:a16="http://schemas.microsoft.com/office/drawing/2014/main" id="{1C785E8C-F7EC-A41C-98FC-ED11BF22C78E}"/>
              </a:ext>
            </a:extLst>
          </p:cNvPr>
          <p:cNvSpPr/>
          <p:nvPr/>
        </p:nvSpPr>
        <p:spPr>
          <a:xfrm>
            <a:off x="421641" y="695706"/>
            <a:ext cx="3172234" cy="1083447"/>
          </a:xfrm>
          <a:prstGeom prst="roundRect">
            <a:avLst/>
          </a:prstGeom>
          <a:solidFill>
            <a:schemeClr val="accent4"/>
          </a:solidFill>
          <a:ln w="12700">
            <a:no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a:solidFill>
                  <a:schemeClr val="bg1"/>
                </a:solidFill>
                <a:latin typeface="Source Sans Pro" panose="020B0503030403020204" pitchFamily="34" charset="0"/>
                <a:ea typeface="Source Sans Pro" panose="020B0503030403020204" pitchFamily="34" charset="0"/>
              </a:rPr>
              <a:t>New </a:t>
            </a:r>
            <a:r>
              <a:rPr lang="fr-FR" sz="1400" dirty="0" err="1">
                <a:solidFill>
                  <a:schemeClr val="bg1"/>
                </a:solidFill>
                <a:latin typeface="Source Sans Pro" panose="020B0503030403020204" pitchFamily="34" charset="0"/>
                <a:ea typeface="Source Sans Pro" panose="020B0503030403020204" pitchFamily="34" charset="0"/>
              </a:rPr>
              <a:t>Feature</a:t>
            </a:r>
            <a:endParaRPr lang="fr-FR" sz="1400" dirty="0">
              <a:solidFill>
                <a:schemeClr val="bg1"/>
              </a:solidFill>
              <a:latin typeface="Source Sans Pro" panose="020B0503030403020204" pitchFamily="34" charset="0"/>
              <a:ea typeface="Source Sans Pro" panose="020B0503030403020204" pitchFamily="34" charset="0"/>
            </a:endParaRPr>
          </a:p>
          <a:p>
            <a:pPr algn="ctr"/>
            <a:endParaRPr lang="fr-FR" sz="1400" dirty="0">
              <a:solidFill>
                <a:schemeClr val="bg1"/>
              </a:solidFill>
              <a:latin typeface="Source Sans Pro Light" panose="020B0403030403020204" pitchFamily="34" charset="0"/>
              <a:ea typeface="Source Sans Pro Light" panose="020B0403030403020204" pitchFamily="34" charset="0"/>
            </a:endParaRPr>
          </a:p>
          <a:p>
            <a:pPr algn="ctr"/>
            <a:endParaRPr lang="fr-FR" sz="1400" dirty="0">
              <a:solidFill>
                <a:schemeClr val="bg1"/>
              </a:solidFill>
              <a:latin typeface="Source Sans Pro Light" panose="020B0403030403020204" pitchFamily="34" charset="0"/>
              <a:ea typeface="Source Sans Pro Light" panose="020B0403030403020204" pitchFamily="34" charset="0"/>
            </a:endParaRPr>
          </a:p>
          <a:p>
            <a:pPr algn="ctr"/>
            <a:endParaRPr lang="en-US" sz="1400" dirty="0">
              <a:solidFill>
                <a:schemeClr val="bg1"/>
              </a:solidFill>
              <a:latin typeface="Source Sans Pro Light" panose="020B0403030403020204" pitchFamily="34" charset="0"/>
              <a:ea typeface="Source Sans Pro Light" panose="020B0403030403020204" pitchFamily="34" charset="0"/>
            </a:endParaRPr>
          </a:p>
        </p:txBody>
      </p:sp>
      <p:sp>
        <p:nvSpPr>
          <p:cNvPr id="13" name="Rectangle: Rounded Corners 12">
            <a:extLst>
              <a:ext uri="{FF2B5EF4-FFF2-40B4-BE49-F238E27FC236}">
                <a16:creationId xmlns:a16="http://schemas.microsoft.com/office/drawing/2014/main" id="{19ECD98E-7A0D-31D8-DA7E-E271460C184C}"/>
              </a:ext>
            </a:extLst>
          </p:cNvPr>
          <p:cNvSpPr/>
          <p:nvPr/>
        </p:nvSpPr>
        <p:spPr>
          <a:xfrm>
            <a:off x="567616" y="1114806"/>
            <a:ext cx="2871625" cy="522734"/>
          </a:xfrm>
          <a:prstGeom prst="roundRect">
            <a:avLst/>
          </a:prstGeom>
          <a:ln w="12700">
            <a:solidFill>
              <a:schemeClr val="accent4"/>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latin typeface="Source Sans Pro Light" panose="020B0403030403020204" pitchFamily="34" charset="0"/>
                <a:ea typeface="Source Sans Pro Light" panose="020B0403030403020204" pitchFamily="34" charset="0"/>
              </a:rPr>
              <a:t>New </a:t>
            </a:r>
            <a:r>
              <a:rPr lang="fr-FR" sz="1400" dirty="0" err="1">
                <a:latin typeface="Source Sans Pro Light" panose="020B0403030403020204" pitchFamily="34" charset="0"/>
                <a:ea typeface="Source Sans Pro Light" panose="020B0403030403020204" pitchFamily="34" charset="0"/>
              </a:rPr>
              <a:t>Feature</a:t>
            </a:r>
            <a:r>
              <a:rPr lang="fr-FR" sz="1400" dirty="0">
                <a:latin typeface="Source Sans Pro Light" panose="020B0403030403020204" pitchFamily="34" charset="0"/>
                <a:ea typeface="Source Sans Pro Light" panose="020B0403030403020204" pitchFamily="34" charset="0"/>
              </a:rPr>
              <a:t> </a:t>
            </a:r>
            <a:r>
              <a:rPr lang="fr-FR" sz="1400" dirty="0" err="1">
                <a:latin typeface="Source Sans Pro Light" panose="020B0403030403020204" pitchFamily="34" charset="0"/>
                <a:ea typeface="Source Sans Pro Light" panose="020B0403030403020204" pitchFamily="34" charset="0"/>
              </a:rPr>
              <a:t>deployed</a:t>
            </a:r>
            <a:r>
              <a:rPr lang="fr-FR" sz="1400" dirty="0">
                <a:latin typeface="Source Sans Pro Light" panose="020B0403030403020204" pitchFamily="34" charset="0"/>
                <a:ea typeface="Source Sans Pro Light" panose="020B0403030403020204" pitchFamily="34" charset="0"/>
              </a:rPr>
              <a:t> onto the Kernel</a:t>
            </a:r>
            <a:endParaRPr lang="en-US" sz="1400" dirty="0">
              <a:latin typeface="Source Sans Pro Light" panose="020B0403030403020204" pitchFamily="34" charset="0"/>
              <a:ea typeface="Source Sans Pro Light" panose="020B0403030403020204" pitchFamily="34" charset="0"/>
            </a:endParaRPr>
          </a:p>
        </p:txBody>
      </p:sp>
      <p:sp>
        <p:nvSpPr>
          <p:cNvPr id="14" name="Rectangle: Rounded Corners 13">
            <a:extLst>
              <a:ext uri="{FF2B5EF4-FFF2-40B4-BE49-F238E27FC236}">
                <a16:creationId xmlns:a16="http://schemas.microsoft.com/office/drawing/2014/main" id="{A675B611-431D-A99A-C141-9852C1E59B27}"/>
              </a:ext>
            </a:extLst>
          </p:cNvPr>
          <p:cNvSpPr/>
          <p:nvPr/>
        </p:nvSpPr>
        <p:spPr>
          <a:xfrm>
            <a:off x="3890238" y="1113722"/>
            <a:ext cx="2871815" cy="547393"/>
          </a:xfrm>
          <a:prstGeom prst="roundRect">
            <a:avLst/>
          </a:prstGeom>
          <a:ln w="1270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latin typeface="Source Sans Pro Light" panose="020B0403030403020204" pitchFamily="34" charset="0"/>
                <a:ea typeface="Source Sans Pro Light" panose="020B0403030403020204" pitchFamily="34" charset="0"/>
              </a:rPr>
              <a:t>Check for permission</a:t>
            </a:r>
            <a:endParaRPr lang="en-US" sz="1400" dirty="0">
              <a:latin typeface="Source Sans Pro Light" panose="020B0403030403020204" pitchFamily="34" charset="0"/>
              <a:ea typeface="Source Sans Pro Light" panose="020B0403030403020204" pitchFamily="34" charset="0"/>
            </a:endParaRPr>
          </a:p>
        </p:txBody>
      </p:sp>
      <p:sp>
        <p:nvSpPr>
          <p:cNvPr id="15" name="Rectangle: Rounded Corners 14">
            <a:extLst>
              <a:ext uri="{FF2B5EF4-FFF2-40B4-BE49-F238E27FC236}">
                <a16:creationId xmlns:a16="http://schemas.microsoft.com/office/drawing/2014/main" id="{360CA92F-4FA0-9583-4A4C-35A9053B7FD7}"/>
              </a:ext>
            </a:extLst>
          </p:cNvPr>
          <p:cNvSpPr/>
          <p:nvPr/>
        </p:nvSpPr>
        <p:spPr>
          <a:xfrm>
            <a:off x="3892813" y="3646275"/>
            <a:ext cx="2871815" cy="730423"/>
          </a:xfrm>
          <a:prstGeom prst="roundRect">
            <a:avLst>
              <a:gd name="adj" fmla="val 50000"/>
            </a:avLst>
          </a:prstGeom>
          <a:ln w="12700">
            <a:solidFill>
              <a:schemeClr val="tx2"/>
            </a:solidFill>
            <a:prstDash val="sysDash"/>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a:latin typeface="Source Sans Pro Light" panose="020B0403030403020204" pitchFamily="34" charset="0"/>
                <a:ea typeface="Source Sans Pro Light" panose="020B0403030403020204" pitchFamily="34" charset="0"/>
              </a:rPr>
              <a:t>Check if permission is in the authorized map. If not, throws a </a:t>
            </a:r>
            <a:r>
              <a:rPr lang="en-US" sz="1400" dirty="0" err="1">
                <a:latin typeface="Source Sans Pro Light" panose="020B0403030403020204" pitchFamily="34" charset="0"/>
                <a:ea typeface="Source Sans Pro Light" panose="020B0403030403020204" pitchFamily="34" charset="0"/>
              </a:rPr>
              <a:t>SecurityException</a:t>
            </a:r>
            <a:endParaRPr lang="en-US" sz="1400" dirty="0">
              <a:latin typeface="Source Sans Pro Light" panose="020B0403030403020204" pitchFamily="34" charset="0"/>
              <a:ea typeface="Source Sans Pro Light" panose="020B0403030403020204" pitchFamily="34" charset="0"/>
            </a:endParaRPr>
          </a:p>
        </p:txBody>
      </p:sp>
      <p:cxnSp>
        <p:nvCxnSpPr>
          <p:cNvPr id="17" name="Straight Arrow Connector 16">
            <a:extLst>
              <a:ext uri="{FF2B5EF4-FFF2-40B4-BE49-F238E27FC236}">
                <a16:creationId xmlns:a16="http://schemas.microsoft.com/office/drawing/2014/main" id="{3A22FA73-2672-9278-3C1D-B4CC37DA9C22}"/>
              </a:ext>
            </a:extLst>
          </p:cNvPr>
          <p:cNvCxnSpPr>
            <a:cxnSpLocks/>
            <a:stCxn id="12" idx="2"/>
            <a:endCxn id="7" idx="0"/>
          </p:cNvCxnSpPr>
          <p:nvPr/>
        </p:nvCxnSpPr>
        <p:spPr>
          <a:xfrm flipH="1">
            <a:off x="2006123" y="1779153"/>
            <a:ext cx="1635" cy="344424"/>
          </a:xfrm>
          <a:prstGeom prst="straightConnector1">
            <a:avLst/>
          </a:prstGeom>
          <a:ln w="19050">
            <a:solidFill>
              <a:schemeClr val="accent4"/>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64CEBF7-3002-16FA-2931-91F2F872CFD2}"/>
              </a:ext>
            </a:extLst>
          </p:cNvPr>
          <p:cNvCxnSpPr>
            <a:cxnSpLocks/>
            <a:stCxn id="14" idx="2"/>
            <a:endCxn id="15" idx="0"/>
          </p:cNvCxnSpPr>
          <p:nvPr/>
        </p:nvCxnSpPr>
        <p:spPr>
          <a:xfrm>
            <a:off x="5326146" y="1661115"/>
            <a:ext cx="2575" cy="198516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700BB5A-4898-AF81-210C-2D51FC21F7B1}"/>
              </a:ext>
            </a:extLst>
          </p:cNvPr>
          <p:cNvCxnSpPr>
            <a:cxnSpLocks/>
            <a:stCxn id="37" idx="2"/>
            <a:endCxn id="10" idx="0"/>
          </p:cNvCxnSpPr>
          <p:nvPr/>
        </p:nvCxnSpPr>
        <p:spPr>
          <a:xfrm flipH="1">
            <a:off x="2004073" y="3296036"/>
            <a:ext cx="1312" cy="345887"/>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637B194-24A2-0CA3-6D77-53E62D8E552D}"/>
              </a:ext>
            </a:extLst>
          </p:cNvPr>
          <p:cNvCxnSpPr>
            <a:cxnSpLocks/>
            <a:stCxn id="7" idx="2"/>
            <a:endCxn id="37" idx="0"/>
          </p:cNvCxnSpPr>
          <p:nvPr/>
        </p:nvCxnSpPr>
        <p:spPr>
          <a:xfrm flipH="1">
            <a:off x="2005385" y="2638780"/>
            <a:ext cx="738" cy="142053"/>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6B470F1-50E4-F191-30BB-4E10C38A218D}"/>
              </a:ext>
            </a:extLst>
          </p:cNvPr>
          <p:cNvCxnSpPr>
            <a:cxnSpLocks/>
            <a:stCxn id="10" idx="2"/>
          </p:cNvCxnSpPr>
          <p:nvPr/>
        </p:nvCxnSpPr>
        <p:spPr>
          <a:xfrm flipH="1">
            <a:off x="2003799" y="4372346"/>
            <a:ext cx="274" cy="206969"/>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C1AAD23-ADC0-3C8F-7428-697211BA2BAF}"/>
              </a:ext>
            </a:extLst>
          </p:cNvPr>
          <p:cNvCxnSpPr>
            <a:cxnSpLocks/>
            <a:stCxn id="15" idx="2"/>
          </p:cNvCxnSpPr>
          <p:nvPr/>
        </p:nvCxnSpPr>
        <p:spPr>
          <a:xfrm>
            <a:off x="5328721" y="4376698"/>
            <a:ext cx="0" cy="202617"/>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872C8C25-4D8C-476F-A2A4-1FCF4FA4D61B}"/>
              </a:ext>
            </a:extLst>
          </p:cNvPr>
          <p:cNvSpPr/>
          <p:nvPr/>
        </p:nvSpPr>
        <p:spPr>
          <a:xfrm>
            <a:off x="7197142" y="2123577"/>
            <a:ext cx="2874833" cy="515203"/>
          </a:xfrm>
          <a:prstGeom prst="roundRect">
            <a:avLst>
              <a:gd name="adj" fmla="val 50000"/>
            </a:avLst>
          </a:prstGeom>
          <a:noFill/>
          <a:ln w="12700">
            <a:solidFill>
              <a:schemeClr val="tx2"/>
            </a:solidFill>
            <a:prstDash val="sysDash"/>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a:latin typeface="Source Sans Pro Light" panose="020B0403030403020204" pitchFamily="34" charset="0"/>
                <a:ea typeface="Source Sans Pro Light" panose="020B0403030403020204" pitchFamily="34" charset="0"/>
              </a:rPr>
              <a:t>Uninstall </a:t>
            </a:r>
            <a:r>
              <a:rPr lang="en-US" sz="1400" dirty="0">
                <a:latin typeface="Source Sans Pro Light" panose="020B0403030403020204" pitchFamily="34" charset="0"/>
                <a:ea typeface="Source Sans Pro Light" panose="020B0403030403020204" pitchFamily="34" charset="0"/>
              </a:rPr>
              <a:t>the Feature</a:t>
            </a:r>
          </a:p>
        </p:txBody>
      </p:sp>
      <p:sp>
        <p:nvSpPr>
          <p:cNvPr id="38" name="Rectangle: Rounded Corners 37">
            <a:extLst>
              <a:ext uri="{FF2B5EF4-FFF2-40B4-BE49-F238E27FC236}">
                <a16:creationId xmlns:a16="http://schemas.microsoft.com/office/drawing/2014/main" id="{C118E130-D44F-4B92-A441-ACE77C3FB6C1}"/>
              </a:ext>
            </a:extLst>
          </p:cNvPr>
          <p:cNvSpPr/>
          <p:nvPr/>
        </p:nvSpPr>
        <p:spPr>
          <a:xfrm>
            <a:off x="7188710" y="3659052"/>
            <a:ext cx="2883261" cy="730423"/>
          </a:xfrm>
          <a:prstGeom prst="roundRect">
            <a:avLst>
              <a:gd name="adj" fmla="val 50000"/>
            </a:avLst>
          </a:prstGeom>
          <a:ln w="12700">
            <a:solidFill>
              <a:schemeClr val="tx2"/>
            </a:solidFill>
            <a:prstDash val="sysDash"/>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a:latin typeface="Source Sans Pro Light" panose="020B0403030403020204" pitchFamily="34" charset="0"/>
                <a:ea typeface="Source Sans Pro Light" panose="020B0403030403020204" pitchFamily="34" charset="0"/>
              </a:rPr>
              <a:t>Remove cached permissions from the map if it exists</a:t>
            </a:r>
          </a:p>
        </p:txBody>
      </p:sp>
      <p:sp>
        <p:nvSpPr>
          <p:cNvPr id="39" name="Rectangle: Rounded Corners 38">
            <a:extLst>
              <a:ext uri="{FF2B5EF4-FFF2-40B4-BE49-F238E27FC236}">
                <a16:creationId xmlns:a16="http://schemas.microsoft.com/office/drawing/2014/main" id="{9DE5194B-2060-40D4-9C91-964C77F45D11}"/>
              </a:ext>
            </a:extLst>
          </p:cNvPr>
          <p:cNvSpPr/>
          <p:nvPr/>
        </p:nvSpPr>
        <p:spPr>
          <a:xfrm>
            <a:off x="7053590" y="726788"/>
            <a:ext cx="3172233" cy="1052365"/>
          </a:xfrm>
          <a:prstGeom prst="roundRect">
            <a:avLst/>
          </a:prstGeom>
          <a:solidFill>
            <a:schemeClr val="accent1"/>
          </a:solidFill>
          <a:ln w="12700">
            <a:no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err="1">
                <a:solidFill>
                  <a:schemeClr val="bg1"/>
                </a:solidFill>
                <a:latin typeface="Source Sans Pro" panose="020B0503030403020204" pitchFamily="34" charset="0"/>
                <a:ea typeface="Source Sans Pro" panose="020B0503030403020204" pitchFamily="34" charset="0"/>
              </a:rPr>
              <a:t>Feature</a:t>
            </a:r>
            <a:r>
              <a:rPr lang="fr-FR" sz="1400" dirty="0">
                <a:solidFill>
                  <a:schemeClr val="bg1"/>
                </a:solidFill>
                <a:latin typeface="Source Sans Pro" panose="020B0503030403020204" pitchFamily="34" charset="0"/>
                <a:ea typeface="Source Sans Pro" panose="020B0503030403020204" pitchFamily="34" charset="0"/>
              </a:rPr>
              <a:t> to Stop</a:t>
            </a:r>
          </a:p>
          <a:p>
            <a:pPr algn="ctr"/>
            <a:endParaRPr lang="fr-FR" sz="1400" dirty="0">
              <a:solidFill>
                <a:schemeClr val="bg1"/>
              </a:solidFill>
              <a:latin typeface="Source Sans Pro" panose="020B0503030403020204" pitchFamily="34" charset="0"/>
              <a:ea typeface="Source Sans Pro" panose="020B0503030403020204" pitchFamily="34" charset="0"/>
            </a:endParaRPr>
          </a:p>
          <a:p>
            <a:pPr algn="ctr"/>
            <a:endParaRPr lang="fr-FR" sz="1400" dirty="0">
              <a:solidFill>
                <a:schemeClr val="bg1"/>
              </a:solidFill>
              <a:latin typeface="Source Sans Pro" panose="020B0503030403020204" pitchFamily="34" charset="0"/>
              <a:ea typeface="Source Sans Pro" panose="020B0503030403020204" pitchFamily="34" charset="0"/>
            </a:endParaRPr>
          </a:p>
          <a:p>
            <a:pPr algn="ctr"/>
            <a:endParaRPr lang="fr-FR" sz="1400" dirty="0">
              <a:solidFill>
                <a:schemeClr val="bg1"/>
              </a:solidFill>
              <a:latin typeface="Source Sans Pro" panose="020B0503030403020204" pitchFamily="34" charset="0"/>
              <a:ea typeface="Source Sans Pro" panose="020B0503030403020204" pitchFamily="34" charset="0"/>
            </a:endParaRPr>
          </a:p>
        </p:txBody>
      </p:sp>
      <p:cxnSp>
        <p:nvCxnSpPr>
          <p:cNvPr id="41" name="Straight Arrow Connector 40">
            <a:extLst>
              <a:ext uri="{FF2B5EF4-FFF2-40B4-BE49-F238E27FC236}">
                <a16:creationId xmlns:a16="http://schemas.microsoft.com/office/drawing/2014/main" id="{D52FA8B8-A30F-416C-8F27-CC194F570B38}"/>
              </a:ext>
            </a:extLst>
          </p:cNvPr>
          <p:cNvCxnSpPr>
            <a:cxnSpLocks/>
            <a:stCxn id="3" idx="0"/>
            <a:endCxn id="36" idx="2"/>
          </p:cNvCxnSpPr>
          <p:nvPr/>
        </p:nvCxnSpPr>
        <p:spPr>
          <a:xfrm flipV="1">
            <a:off x="8634556" y="2638780"/>
            <a:ext cx="3" cy="159530"/>
          </a:xfrm>
          <a:prstGeom prst="straightConnector1">
            <a:avLst/>
          </a:prstGeom>
          <a:ln w="1905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D9D3489-8039-46A7-B224-8EBDC5870AB0}"/>
              </a:ext>
            </a:extLst>
          </p:cNvPr>
          <p:cNvCxnSpPr>
            <a:cxnSpLocks/>
            <a:stCxn id="38" idx="2"/>
          </p:cNvCxnSpPr>
          <p:nvPr/>
        </p:nvCxnSpPr>
        <p:spPr>
          <a:xfrm>
            <a:off x="8630341" y="4389475"/>
            <a:ext cx="0" cy="18984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D125D75-8981-4269-8AB1-53DBEBCA4D74}"/>
              </a:ext>
            </a:extLst>
          </p:cNvPr>
          <p:cNvCxnSpPr>
            <a:cxnSpLocks/>
            <a:stCxn id="3" idx="2"/>
            <a:endCxn id="38" idx="0"/>
          </p:cNvCxnSpPr>
          <p:nvPr/>
        </p:nvCxnSpPr>
        <p:spPr>
          <a:xfrm flipH="1">
            <a:off x="8630341" y="3282726"/>
            <a:ext cx="4215" cy="376326"/>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586E2B17-4EBE-8D7C-0142-89D5D5F40ECC}"/>
              </a:ext>
            </a:extLst>
          </p:cNvPr>
          <p:cNvSpPr/>
          <p:nvPr/>
        </p:nvSpPr>
        <p:spPr>
          <a:xfrm>
            <a:off x="7197139" y="2798310"/>
            <a:ext cx="2874833" cy="484416"/>
          </a:xfrm>
          <a:prstGeom prst="roundRect">
            <a:avLst>
              <a:gd name="adj" fmla="val 50000"/>
            </a:avLst>
          </a:prstGeom>
          <a:noFill/>
          <a:ln w="12700">
            <a:solidFill>
              <a:schemeClr val="tx2"/>
            </a:solidFill>
            <a:prstDash val="sysDash"/>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err="1">
                <a:latin typeface="Source Sans Pro Light" panose="020B0403030403020204" pitchFamily="34" charset="0"/>
                <a:ea typeface="Source Sans Pro Light" panose="020B0403030403020204" pitchFamily="34" charset="0"/>
              </a:rPr>
              <a:t>Feature.uninstall</a:t>
            </a:r>
            <a:r>
              <a:rPr lang="fr-FR" sz="1400" dirty="0">
                <a:latin typeface="Source Sans Pro Light" panose="020B0403030403020204" pitchFamily="34" charset="0"/>
                <a:ea typeface="Source Sans Pro Light" panose="020B0403030403020204" pitchFamily="34" charset="0"/>
              </a:rPr>
              <a:t>() </a:t>
            </a:r>
            <a:r>
              <a:rPr lang="fr-FR" sz="1400" dirty="0" err="1">
                <a:latin typeface="Source Sans Pro Light" panose="020B0403030403020204" pitchFamily="34" charset="0"/>
                <a:ea typeface="Source Sans Pro Light" panose="020B0403030403020204" pitchFamily="34" charset="0"/>
              </a:rPr>
              <a:t>is</a:t>
            </a:r>
            <a:r>
              <a:rPr lang="fr-FR" sz="1400" dirty="0">
                <a:latin typeface="Source Sans Pro Light" panose="020B0403030403020204" pitchFamily="34" charset="0"/>
                <a:ea typeface="Source Sans Pro Light" panose="020B0403030403020204" pitchFamily="34" charset="0"/>
              </a:rPr>
              <a:t> </a:t>
            </a:r>
            <a:r>
              <a:rPr lang="fr-FR" sz="1400" dirty="0" err="1">
                <a:latin typeface="Source Sans Pro Light" panose="020B0403030403020204" pitchFamily="34" charset="0"/>
                <a:ea typeface="Source Sans Pro Light" panose="020B0403030403020204" pitchFamily="34" charset="0"/>
              </a:rPr>
              <a:t>called</a:t>
            </a:r>
            <a:r>
              <a:rPr lang="fr-FR" sz="1400" dirty="0">
                <a:latin typeface="Source Sans Pro Light" panose="020B0403030403020204" pitchFamily="34" charset="0"/>
                <a:ea typeface="Source Sans Pro Light" panose="020B0403030403020204" pitchFamily="34" charset="0"/>
              </a:rPr>
              <a:t> </a:t>
            </a:r>
            <a:endParaRPr lang="en-US" sz="1400" dirty="0">
              <a:latin typeface="Source Sans Pro Light" panose="020B0403030403020204" pitchFamily="34" charset="0"/>
              <a:ea typeface="Source Sans Pro Light" panose="020B0403030403020204" pitchFamily="34" charset="0"/>
            </a:endParaRPr>
          </a:p>
        </p:txBody>
      </p:sp>
      <p:cxnSp>
        <p:nvCxnSpPr>
          <p:cNvPr id="22" name="Straight Arrow Connector 21">
            <a:extLst>
              <a:ext uri="{FF2B5EF4-FFF2-40B4-BE49-F238E27FC236}">
                <a16:creationId xmlns:a16="http://schemas.microsoft.com/office/drawing/2014/main" id="{D75C755E-9AB2-B2F0-EB32-5717AF8DB11E}"/>
              </a:ext>
            </a:extLst>
          </p:cNvPr>
          <p:cNvCxnSpPr>
            <a:cxnSpLocks/>
            <a:stCxn id="36" idx="0"/>
            <a:endCxn id="39" idx="2"/>
          </p:cNvCxnSpPr>
          <p:nvPr/>
        </p:nvCxnSpPr>
        <p:spPr>
          <a:xfrm flipV="1">
            <a:off x="8634559" y="1779153"/>
            <a:ext cx="5148" cy="344424"/>
          </a:xfrm>
          <a:prstGeom prst="straightConnector1">
            <a:avLst/>
          </a:prstGeom>
          <a:ln w="1905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31" name="Rectangle: Rounded Corners 130">
            <a:extLst>
              <a:ext uri="{FF2B5EF4-FFF2-40B4-BE49-F238E27FC236}">
                <a16:creationId xmlns:a16="http://schemas.microsoft.com/office/drawing/2014/main" id="{610C6F39-ADC8-6B45-9DC9-CB18238107A2}"/>
              </a:ext>
            </a:extLst>
          </p:cNvPr>
          <p:cNvSpPr/>
          <p:nvPr/>
        </p:nvSpPr>
        <p:spPr>
          <a:xfrm>
            <a:off x="7200352" y="1116033"/>
            <a:ext cx="2871625" cy="547393"/>
          </a:xfrm>
          <a:prstGeom prst="roundRect">
            <a:avLst/>
          </a:prstGeom>
          <a:ln w="1270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err="1">
                <a:latin typeface="Source Sans Pro Light" panose="020B0403030403020204" pitchFamily="34" charset="0"/>
                <a:ea typeface="Source Sans Pro Light" panose="020B0403030403020204" pitchFamily="34" charset="0"/>
              </a:rPr>
              <a:t>Feature</a:t>
            </a:r>
            <a:r>
              <a:rPr lang="fr-FR" sz="1400" dirty="0">
                <a:latin typeface="Source Sans Pro Light" panose="020B0403030403020204" pitchFamily="34" charset="0"/>
                <a:ea typeface="Source Sans Pro Light" panose="020B0403030403020204" pitchFamily="34" charset="0"/>
              </a:rPr>
              <a:t> to </a:t>
            </a:r>
            <a:r>
              <a:rPr lang="fr-FR" sz="1400" dirty="0" err="1">
                <a:latin typeface="Source Sans Pro Light" panose="020B0403030403020204" pitchFamily="34" charset="0"/>
                <a:ea typeface="Source Sans Pro Light" panose="020B0403030403020204" pitchFamily="34" charset="0"/>
              </a:rPr>
              <a:t>uninstall</a:t>
            </a:r>
            <a:r>
              <a:rPr lang="fr-FR" sz="1400" dirty="0">
                <a:latin typeface="Source Sans Pro Light" panose="020B0403030403020204" pitchFamily="34" charset="0"/>
                <a:ea typeface="Source Sans Pro Light" panose="020B0403030403020204" pitchFamily="34" charset="0"/>
              </a:rPr>
              <a:t> </a:t>
            </a:r>
            <a:r>
              <a:rPr lang="fr-FR" sz="1400" dirty="0" err="1">
                <a:latin typeface="Source Sans Pro Light" panose="020B0403030403020204" pitchFamily="34" charset="0"/>
                <a:ea typeface="Source Sans Pro Light" panose="020B0403030403020204" pitchFamily="34" charset="0"/>
              </a:rPr>
              <a:t>from</a:t>
            </a:r>
            <a:r>
              <a:rPr lang="fr-FR" sz="1400" dirty="0">
                <a:latin typeface="Source Sans Pro Light" panose="020B0403030403020204" pitchFamily="34" charset="0"/>
                <a:ea typeface="Source Sans Pro Light" panose="020B0403030403020204" pitchFamily="34" charset="0"/>
              </a:rPr>
              <a:t> the Kernel</a:t>
            </a:r>
            <a:endParaRPr lang="en-US" sz="1400" dirty="0">
              <a:latin typeface="Source Sans Pro Light" panose="020B0403030403020204" pitchFamily="34" charset="0"/>
              <a:ea typeface="Source Sans Pro Light" panose="020B0403030403020204" pitchFamily="34" charset="0"/>
            </a:endParaRPr>
          </a:p>
        </p:txBody>
      </p:sp>
      <p:sp>
        <p:nvSpPr>
          <p:cNvPr id="2" name="Rectangle: Rounded Corners 1">
            <a:extLst>
              <a:ext uri="{FF2B5EF4-FFF2-40B4-BE49-F238E27FC236}">
                <a16:creationId xmlns:a16="http://schemas.microsoft.com/office/drawing/2014/main" id="{DDD2C1FE-8447-E978-366C-1FB03FCADDF2}"/>
              </a:ext>
            </a:extLst>
          </p:cNvPr>
          <p:cNvSpPr/>
          <p:nvPr/>
        </p:nvSpPr>
        <p:spPr>
          <a:xfrm>
            <a:off x="10199983" y="1840100"/>
            <a:ext cx="1433857" cy="297440"/>
          </a:xfrm>
          <a:prstGeom prst="roundRect">
            <a:avLst/>
          </a:prstGeom>
          <a:solidFill>
            <a:schemeClr val="tx1"/>
          </a:solidFill>
          <a:ln w="12700">
            <a:solidFill>
              <a:schemeClr val="bg2"/>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solidFill>
                  <a:schemeClr val="bg1"/>
                </a:solidFill>
                <a:latin typeface="Source Sans Pro" panose="020B0503030403020204" pitchFamily="34" charset="0"/>
                <a:ea typeface="Source Sans Pro" panose="020B0503030403020204" pitchFamily="34" charset="0"/>
              </a:rPr>
              <a:t>Kernel</a:t>
            </a:r>
            <a:endParaRPr lang="en-US" sz="1400" dirty="0">
              <a:solidFill>
                <a:schemeClr val="bg1"/>
              </a:solidFill>
              <a:latin typeface="Source Sans Pro" panose="020B0503030403020204" pitchFamily="34" charset="0"/>
              <a:ea typeface="Source Sans Pro" panose="020B0503030403020204" pitchFamily="34" charset="0"/>
            </a:endParaRPr>
          </a:p>
        </p:txBody>
      </p:sp>
      <p:sp>
        <p:nvSpPr>
          <p:cNvPr id="8" name="Rectangle: Rounded Corners 7">
            <a:extLst>
              <a:ext uri="{FF2B5EF4-FFF2-40B4-BE49-F238E27FC236}">
                <a16:creationId xmlns:a16="http://schemas.microsoft.com/office/drawing/2014/main" id="{7AB58B74-3427-3D02-F263-293F53F8FCC5}"/>
              </a:ext>
            </a:extLst>
          </p:cNvPr>
          <p:cNvSpPr/>
          <p:nvPr/>
        </p:nvSpPr>
        <p:spPr>
          <a:xfrm>
            <a:off x="10204198" y="3174457"/>
            <a:ext cx="1429642" cy="507924"/>
          </a:xfrm>
          <a:prstGeom prst="roundRect">
            <a:avLst/>
          </a:prstGeom>
          <a:solidFill>
            <a:schemeClr val="tx1"/>
          </a:solidFill>
          <a:ln w="12700">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solidFill>
                  <a:schemeClr val="bg1"/>
                </a:solidFill>
                <a:latin typeface="Source Sans Pro" panose="020B0503030403020204" pitchFamily="34" charset="0"/>
                <a:ea typeface="Source Sans Pro" panose="020B0503030403020204" pitchFamily="34" charset="0"/>
              </a:rPr>
              <a:t>Kernel Security Policy Manager</a:t>
            </a:r>
          </a:p>
        </p:txBody>
      </p:sp>
      <p:sp>
        <p:nvSpPr>
          <p:cNvPr id="37" name="Rectangle: Rounded Corners 36">
            <a:extLst>
              <a:ext uri="{FF2B5EF4-FFF2-40B4-BE49-F238E27FC236}">
                <a16:creationId xmlns:a16="http://schemas.microsoft.com/office/drawing/2014/main" id="{D56B6B8C-50E1-4164-B953-7CC0F29A37BC}"/>
              </a:ext>
            </a:extLst>
          </p:cNvPr>
          <p:cNvSpPr/>
          <p:nvPr/>
        </p:nvSpPr>
        <p:spPr>
          <a:xfrm>
            <a:off x="571529" y="2780833"/>
            <a:ext cx="2867712" cy="515203"/>
          </a:xfrm>
          <a:prstGeom prst="roundRect">
            <a:avLst>
              <a:gd name="adj" fmla="val 50000"/>
            </a:avLst>
          </a:prstGeom>
          <a:noFill/>
          <a:ln w="12700">
            <a:solidFill>
              <a:schemeClr val="tx2"/>
            </a:solidFill>
            <a:prstDash val="sysDash"/>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400" dirty="0">
                <a:latin typeface="Source Sans Pro Light" panose="020B0403030403020204" pitchFamily="34" charset="0"/>
                <a:ea typeface="Source Sans Pro Light" panose="020B0403030403020204" pitchFamily="34" charset="0"/>
              </a:rPr>
              <a:t>Read permission file from the Feature resources</a:t>
            </a:r>
          </a:p>
        </p:txBody>
      </p:sp>
    </p:spTree>
    <p:extLst>
      <p:ext uri="{BB962C8B-B14F-4D97-AF65-F5344CB8AC3E}">
        <p14:creationId xmlns:p14="http://schemas.microsoft.com/office/powerpoint/2010/main" val="249975169"/>
      </p:ext>
    </p:extLst>
  </p:cSld>
  <p:clrMapOvr>
    <a:masterClrMapping/>
  </p:clrMapOvr>
</p:sld>
</file>

<file path=ppt/theme/theme1.xml><?xml version="1.0" encoding="utf-8"?>
<a:theme xmlns:a="http://schemas.openxmlformats.org/drawingml/2006/main" name="MICROEJ Charter Theme 2019">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a:solidFill>
            <a:schemeClr val="bg2"/>
          </a:solidFill>
        </a:ln>
      </a:spPr>
      <a:bodyPr rtlCol="0" anchor="ctr"/>
      <a:lstStyle>
        <a:defPPr algn="ctr">
          <a:defRPr sz="1400" dirty="0">
            <a:solidFill>
              <a:schemeClr val="tx2"/>
            </a:solidFill>
            <a:latin typeface="Source Sans Pro Light" panose="020B0403030403020204" pitchFamily="34" charset="77"/>
            <a:ea typeface="Source Sans Pro" panose="020B0503030403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MICROEJ Charter Theme 2019" id="{5A3AE017-F6B0-114C-ADCE-6BC49FC09C5A}" vid="{053F1CA5-4783-9745-8D7E-61B9093A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137838</TotalTime>
  <Words>81</Words>
  <Application>Microsoft Office PowerPoint</Application>
  <PresentationFormat>Widescreen</PresentationFormat>
  <Paragraphs>22</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 Light</vt:lpstr>
      <vt:lpstr>Calibri Regular</vt:lpstr>
      <vt:lpstr>Courier New</vt:lpstr>
      <vt:lpstr>Source Sans Pro</vt:lpstr>
      <vt:lpstr>Source Sans Pro Black</vt:lpstr>
      <vt:lpstr>Source Sans Pro ExtraLight</vt:lpstr>
      <vt:lpstr>Source Sans Pro Light</vt:lpstr>
      <vt:lpstr>MICROEJ Charter Theme 2019</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Resources</dc:title>
  <dc:creator>Gaël Caratelli</dc:creator>
  <cp:lastModifiedBy>Stévann Tinlot</cp:lastModifiedBy>
  <cp:revision>1036</cp:revision>
  <dcterms:created xsi:type="dcterms:W3CDTF">2017-01-10T13:21:08Z</dcterms:created>
  <dcterms:modified xsi:type="dcterms:W3CDTF">2024-04-24T08:55:32Z</dcterms:modified>
</cp:coreProperties>
</file>